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0" name="Freeform: Shape 409">
            <a:extLst>
              <a:ext uri="{FF2B5EF4-FFF2-40B4-BE49-F238E27FC236}">
                <a16:creationId xmlns:a16="http://schemas.microsoft.com/office/drawing/2014/main" id="{CA94F113-F81F-45C8-B72E-8AE5CB399D00}"/>
              </a:ext>
            </a:extLst>
          </p:cNvPr>
          <p:cNvSpPr/>
          <p:nvPr/>
        </p:nvSpPr>
        <p:spPr>
          <a:xfrm rot="18890012">
            <a:off x="5431881" y="1279998"/>
            <a:ext cx="1097280" cy="3377186"/>
          </a:xfrm>
          <a:custGeom>
            <a:avLst/>
            <a:gdLst>
              <a:gd name="connsiteX0" fmla="*/ 548640 w 1097280"/>
              <a:gd name="connsiteY0" fmla="*/ 0 h 3377186"/>
              <a:gd name="connsiteX1" fmla="*/ 1097280 w 1097280"/>
              <a:gd name="connsiteY1" fmla="*/ 780364 h 3377186"/>
              <a:gd name="connsiteX2" fmla="*/ 822960 w 1097280"/>
              <a:gd name="connsiteY2" fmla="*/ 780364 h 3377186"/>
              <a:gd name="connsiteX3" fmla="*/ 822960 w 1097280"/>
              <a:gd name="connsiteY3" fmla="*/ 2831725 h 3377186"/>
              <a:gd name="connsiteX4" fmla="*/ 274320 w 1097280"/>
              <a:gd name="connsiteY4" fmla="*/ 3377186 h 3377186"/>
              <a:gd name="connsiteX5" fmla="*/ 274320 w 1097280"/>
              <a:gd name="connsiteY5" fmla="*/ 780364 h 3377186"/>
              <a:gd name="connsiteX6" fmla="*/ 0 w 1097280"/>
              <a:gd name="connsiteY6" fmla="*/ 780364 h 337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3377186">
                <a:moveTo>
                  <a:pt x="548640" y="0"/>
                </a:moveTo>
                <a:lnTo>
                  <a:pt x="1097280" y="780364"/>
                </a:lnTo>
                <a:lnTo>
                  <a:pt x="822960" y="780364"/>
                </a:lnTo>
                <a:lnTo>
                  <a:pt x="822960" y="2831725"/>
                </a:lnTo>
                <a:lnTo>
                  <a:pt x="274320" y="3377186"/>
                </a:lnTo>
                <a:lnTo>
                  <a:pt x="274320" y="780364"/>
                </a:lnTo>
                <a:lnTo>
                  <a:pt x="0" y="78036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1" name="Freeform: Shape 410">
            <a:extLst>
              <a:ext uri="{FF2B5EF4-FFF2-40B4-BE49-F238E27FC236}">
                <a16:creationId xmlns:a16="http://schemas.microsoft.com/office/drawing/2014/main" id="{A9994160-BFA9-4186-AB61-8A1891BD40C6}"/>
              </a:ext>
            </a:extLst>
          </p:cNvPr>
          <p:cNvSpPr/>
          <p:nvPr/>
        </p:nvSpPr>
        <p:spPr>
          <a:xfrm rot="2709988" flipH="1">
            <a:off x="5673635" y="1279999"/>
            <a:ext cx="1097280" cy="3377180"/>
          </a:xfrm>
          <a:custGeom>
            <a:avLst/>
            <a:gdLst>
              <a:gd name="connsiteX0" fmla="*/ 548640 w 1097280"/>
              <a:gd name="connsiteY0" fmla="*/ 0 h 3377180"/>
              <a:gd name="connsiteX1" fmla="*/ 0 w 1097280"/>
              <a:gd name="connsiteY1" fmla="*/ 780364 h 3377180"/>
              <a:gd name="connsiteX2" fmla="*/ 274320 w 1097280"/>
              <a:gd name="connsiteY2" fmla="*/ 780364 h 3377180"/>
              <a:gd name="connsiteX3" fmla="*/ 274320 w 1097280"/>
              <a:gd name="connsiteY3" fmla="*/ 3377180 h 3377180"/>
              <a:gd name="connsiteX4" fmla="*/ 822960 w 1097280"/>
              <a:gd name="connsiteY4" fmla="*/ 2831719 h 3377180"/>
              <a:gd name="connsiteX5" fmla="*/ 822960 w 1097280"/>
              <a:gd name="connsiteY5" fmla="*/ 780364 h 3377180"/>
              <a:gd name="connsiteX6" fmla="*/ 1097280 w 1097280"/>
              <a:gd name="connsiteY6" fmla="*/ 780364 h 337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3377180">
                <a:moveTo>
                  <a:pt x="548640" y="0"/>
                </a:moveTo>
                <a:lnTo>
                  <a:pt x="0" y="780364"/>
                </a:lnTo>
                <a:lnTo>
                  <a:pt x="274320" y="780364"/>
                </a:lnTo>
                <a:lnTo>
                  <a:pt x="274320" y="3377180"/>
                </a:lnTo>
                <a:lnTo>
                  <a:pt x="822960" y="2831719"/>
                </a:lnTo>
                <a:lnTo>
                  <a:pt x="822960" y="780364"/>
                </a:lnTo>
                <a:lnTo>
                  <a:pt x="1097280" y="78036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2" name="Freeform: Shape 411">
            <a:extLst>
              <a:ext uri="{FF2B5EF4-FFF2-40B4-BE49-F238E27FC236}">
                <a16:creationId xmlns:a16="http://schemas.microsoft.com/office/drawing/2014/main" id="{A509181D-042A-4B6A-84F7-4AAAA8735728}"/>
              </a:ext>
            </a:extLst>
          </p:cNvPr>
          <p:cNvSpPr/>
          <p:nvPr/>
        </p:nvSpPr>
        <p:spPr>
          <a:xfrm rot="18909988" flipH="1" flipV="1">
            <a:off x="5668571" y="3288205"/>
            <a:ext cx="1097280" cy="3379164"/>
          </a:xfrm>
          <a:custGeom>
            <a:avLst/>
            <a:gdLst>
              <a:gd name="connsiteX0" fmla="*/ 274320 w 1097280"/>
              <a:gd name="connsiteY0" fmla="*/ 3379164 h 3379164"/>
              <a:gd name="connsiteX1" fmla="*/ 274320 w 1097280"/>
              <a:gd name="connsiteY1" fmla="*/ 780364 h 3379164"/>
              <a:gd name="connsiteX2" fmla="*/ 0 w 1097280"/>
              <a:gd name="connsiteY2" fmla="*/ 780364 h 3379164"/>
              <a:gd name="connsiteX3" fmla="*/ 548640 w 1097280"/>
              <a:gd name="connsiteY3" fmla="*/ 0 h 3379164"/>
              <a:gd name="connsiteX4" fmla="*/ 1097280 w 1097280"/>
              <a:gd name="connsiteY4" fmla="*/ 780364 h 3379164"/>
              <a:gd name="connsiteX5" fmla="*/ 822960 w 1097280"/>
              <a:gd name="connsiteY5" fmla="*/ 780364 h 3379164"/>
              <a:gd name="connsiteX6" fmla="*/ 822960 w 1097280"/>
              <a:gd name="connsiteY6" fmla="*/ 2830591 h 3379164"/>
              <a:gd name="connsiteX7" fmla="*/ 277566 w 1097280"/>
              <a:gd name="connsiteY7" fmla="*/ 3379164 h 3379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7280" h="3379164">
                <a:moveTo>
                  <a:pt x="274320" y="3379164"/>
                </a:moveTo>
                <a:lnTo>
                  <a:pt x="274320" y="780364"/>
                </a:lnTo>
                <a:lnTo>
                  <a:pt x="0" y="780364"/>
                </a:lnTo>
                <a:lnTo>
                  <a:pt x="548640" y="0"/>
                </a:lnTo>
                <a:lnTo>
                  <a:pt x="1097280" y="780364"/>
                </a:lnTo>
                <a:lnTo>
                  <a:pt x="822960" y="780364"/>
                </a:lnTo>
                <a:lnTo>
                  <a:pt x="822960" y="2830591"/>
                </a:lnTo>
                <a:lnTo>
                  <a:pt x="277566" y="337916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3" name="Freeform: Shape 412">
            <a:extLst>
              <a:ext uri="{FF2B5EF4-FFF2-40B4-BE49-F238E27FC236}">
                <a16:creationId xmlns:a16="http://schemas.microsoft.com/office/drawing/2014/main" id="{B65A517D-3E2E-4D46-A99E-5925230427E8}"/>
              </a:ext>
            </a:extLst>
          </p:cNvPr>
          <p:cNvSpPr/>
          <p:nvPr/>
        </p:nvSpPr>
        <p:spPr>
          <a:xfrm rot="2690012" flipV="1">
            <a:off x="5436943" y="3288205"/>
            <a:ext cx="1097280" cy="3379164"/>
          </a:xfrm>
          <a:custGeom>
            <a:avLst/>
            <a:gdLst>
              <a:gd name="connsiteX0" fmla="*/ 274320 w 1097280"/>
              <a:gd name="connsiteY0" fmla="*/ 3379164 h 3379164"/>
              <a:gd name="connsiteX1" fmla="*/ 277571 w 1097280"/>
              <a:gd name="connsiteY1" fmla="*/ 3379164 h 3379164"/>
              <a:gd name="connsiteX2" fmla="*/ 822960 w 1097280"/>
              <a:gd name="connsiteY2" fmla="*/ 2830597 h 3379164"/>
              <a:gd name="connsiteX3" fmla="*/ 822960 w 1097280"/>
              <a:gd name="connsiteY3" fmla="*/ 780364 h 3379164"/>
              <a:gd name="connsiteX4" fmla="*/ 1097280 w 1097280"/>
              <a:gd name="connsiteY4" fmla="*/ 780364 h 3379164"/>
              <a:gd name="connsiteX5" fmla="*/ 548640 w 1097280"/>
              <a:gd name="connsiteY5" fmla="*/ 0 h 3379164"/>
              <a:gd name="connsiteX6" fmla="*/ 0 w 1097280"/>
              <a:gd name="connsiteY6" fmla="*/ 780364 h 3379164"/>
              <a:gd name="connsiteX7" fmla="*/ 274320 w 1097280"/>
              <a:gd name="connsiteY7" fmla="*/ 780364 h 3379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7280" h="3379164">
                <a:moveTo>
                  <a:pt x="274320" y="3379164"/>
                </a:moveTo>
                <a:lnTo>
                  <a:pt x="277571" y="3379164"/>
                </a:lnTo>
                <a:lnTo>
                  <a:pt x="822960" y="2830597"/>
                </a:lnTo>
                <a:lnTo>
                  <a:pt x="822960" y="780364"/>
                </a:lnTo>
                <a:lnTo>
                  <a:pt x="1097280" y="780364"/>
                </a:lnTo>
                <a:lnTo>
                  <a:pt x="548640" y="0"/>
                </a:lnTo>
                <a:lnTo>
                  <a:pt x="0" y="780364"/>
                </a:lnTo>
                <a:lnTo>
                  <a:pt x="274320" y="78036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D974B0C7-1EFB-4E85-B40D-7FD3E8AE77B3}"/>
              </a:ext>
            </a:extLst>
          </p:cNvPr>
          <p:cNvSpPr txBox="1"/>
          <p:nvPr/>
        </p:nvSpPr>
        <p:spPr>
          <a:xfrm rot="18900000">
            <a:off x="5153622" y="2752572"/>
            <a:ext cx="2253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PowerPoint Presentation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C6877C0D-5666-4C09-A479-2B9BD18FD49A}"/>
              </a:ext>
            </a:extLst>
          </p:cNvPr>
          <p:cNvSpPr txBox="1"/>
          <p:nvPr/>
        </p:nvSpPr>
        <p:spPr>
          <a:xfrm rot="18900000">
            <a:off x="4868760" y="4823899"/>
            <a:ext cx="2253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PowerPoint Presentation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16" name="Group 415">
            <a:extLst>
              <a:ext uri="{FF2B5EF4-FFF2-40B4-BE49-F238E27FC236}">
                <a16:creationId xmlns:a16="http://schemas.microsoft.com/office/drawing/2014/main" id="{7172B10C-216A-48B5-86CC-CF09BF0BF934}"/>
              </a:ext>
            </a:extLst>
          </p:cNvPr>
          <p:cNvGrpSpPr/>
          <p:nvPr/>
        </p:nvGrpSpPr>
        <p:grpSpPr>
          <a:xfrm>
            <a:off x="860287" y="1807174"/>
            <a:ext cx="3613404" cy="1112546"/>
            <a:chOff x="323529" y="1876742"/>
            <a:chExt cx="2664296" cy="1112546"/>
          </a:xfrm>
        </p:grpSpPr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29E7BBF5-BA33-4D01-AB82-67F4B67371CE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8375A1CB-A601-4442-8516-581492A941EF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9" name="Group 418">
            <a:extLst>
              <a:ext uri="{FF2B5EF4-FFF2-40B4-BE49-F238E27FC236}">
                <a16:creationId xmlns:a16="http://schemas.microsoft.com/office/drawing/2014/main" id="{463FBDD9-BDD0-4E8E-9D0B-6F1FA25FCA8E}"/>
              </a:ext>
            </a:extLst>
          </p:cNvPr>
          <p:cNvGrpSpPr/>
          <p:nvPr/>
        </p:nvGrpSpPr>
        <p:grpSpPr>
          <a:xfrm>
            <a:off x="7688720" y="4883807"/>
            <a:ext cx="3642993" cy="1112546"/>
            <a:chOff x="6012160" y="4657016"/>
            <a:chExt cx="2664296" cy="1112546"/>
          </a:xfrm>
        </p:grpSpPr>
        <p:sp>
          <p:nvSpPr>
            <p:cNvPr id="420" name="TextBox 419">
              <a:extLst>
                <a:ext uri="{FF2B5EF4-FFF2-40B4-BE49-F238E27FC236}">
                  <a16:creationId xmlns:a16="http://schemas.microsoft.com/office/drawing/2014/main" id="{F8D6C4FD-0749-4A9D-B5FD-DA9C45988677}"/>
                </a:ext>
              </a:extLst>
            </p:cNvPr>
            <p:cNvSpPr txBox="1"/>
            <p:nvPr/>
          </p:nvSpPr>
          <p:spPr>
            <a:xfrm>
              <a:off x="6012160" y="4657016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14071382-805C-49A9-ADE6-120901C6B2C4}"/>
                </a:ext>
              </a:extLst>
            </p:cNvPr>
            <p:cNvSpPr txBox="1"/>
            <p:nvPr/>
          </p:nvSpPr>
          <p:spPr>
            <a:xfrm>
              <a:off x="6012162" y="4938565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22" name="TextBox 421">
            <a:extLst>
              <a:ext uri="{FF2B5EF4-FFF2-40B4-BE49-F238E27FC236}">
                <a16:creationId xmlns:a16="http://schemas.microsoft.com/office/drawing/2014/main" id="{C0D554A1-ED05-4920-B65C-B5E69FCE4613}"/>
              </a:ext>
            </a:extLst>
          </p:cNvPr>
          <p:cNvSpPr txBox="1"/>
          <p:nvPr/>
        </p:nvSpPr>
        <p:spPr>
          <a:xfrm>
            <a:off x="7859257" y="1855616"/>
            <a:ext cx="280831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94612BDF-578F-47B8-A6F6-82643641A633}"/>
              </a:ext>
            </a:extLst>
          </p:cNvPr>
          <p:cNvSpPr txBox="1"/>
          <p:nvPr/>
        </p:nvSpPr>
        <p:spPr>
          <a:xfrm>
            <a:off x="1524431" y="4932249"/>
            <a:ext cx="26277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138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2021-04-14T08:30:44Z</dcterms:modified>
</cp:coreProperties>
</file>