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455F296B-1048-4E14-BA09-438BA293CC02}"/>
              </a:ext>
            </a:extLst>
          </p:cNvPr>
          <p:cNvGrpSpPr/>
          <p:nvPr/>
        </p:nvGrpSpPr>
        <p:grpSpPr>
          <a:xfrm>
            <a:off x="4480086" y="2379141"/>
            <a:ext cx="3231830" cy="3231828"/>
            <a:chOff x="4175805" y="2118405"/>
            <a:chExt cx="3840391" cy="3840390"/>
          </a:xfrm>
        </p:grpSpPr>
        <p:sp>
          <p:nvSpPr>
            <p:cNvPr id="99" name="Partial Circle 98">
              <a:extLst>
                <a:ext uri="{FF2B5EF4-FFF2-40B4-BE49-F238E27FC236}">
                  <a16:creationId xmlns:a16="http://schemas.microsoft.com/office/drawing/2014/main" id="{464359CF-AEA7-499D-8BEC-BA3DDFB14A75}"/>
                </a:ext>
              </a:extLst>
            </p:cNvPr>
            <p:cNvSpPr/>
            <p:nvPr/>
          </p:nvSpPr>
          <p:spPr>
            <a:xfrm rot="3600000">
              <a:off x="4175806" y="2118406"/>
              <a:ext cx="3840389" cy="3840390"/>
            </a:xfrm>
            <a:prstGeom prst="pie">
              <a:avLst>
                <a:gd name="adj1" fmla="val 14406590"/>
                <a:gd name="adj2" fmla="val 18048744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0" name="Partial Circle 99">
              <a:extLst>
                <a:ext uri="{FF2B5EF4-FFF2-40B4-BE49-F238E27FC236}">
                  <a16:creationId xmlns:a16="http://schemas.microsoft.com/office/drawing/2014/main" id="{C5AF775D-B868-4A7B-AE1C-58AD6596DBBB}"/>
                </a:ext>
              </a:extLst>
            </p:cNvPr>
            <p:cNvSpPr/>
            <p:nvPr/>
          </p:nvSpPr>
          <p:spPr>
            <a:xfrm rot="10800000">
              <a:off x="4175805" y="2118405"/>
              <a:ext cx="3840390" cy="3840389"/>
            </a:xfrm>
            <a:prstGeom prst="pie">
              <a:avLst>
                <a:gd name="adj1" fmla="val 14406590"/>
                <a:gd name="adj2" fmla="val 1804874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1" name="Partial Circle 100">
              <a:extLst>
                <a:ext uri="{FF2B5EF4-FFF2-40B4-BE49-F238E27FC236}">
                  <a16:creationId xmlns:a16="http://schemas.microsoft.com/office/drawing/2014/main" id="{D0F001BA-1CD5-42EB-BDC4-53B61D99376B}"/>
                </a:ext>
              </a:extLst>
            </p:cNvPr>
            <p:cNvSpPr/>
            <p:nvPr/>
          </p:nvSpPr>
          <p:spPr>
            <a:xfrm rot="18000000">
              <a:off x="4175806" y="2118406"/>
              <a:ext cx="3840389" cy="3840390"/>
            </a:xfrm>
            <a:prstGeom prst="pie">
              <a:avLst>
                <a:gd name="adj1" fmla="val 14406590"/>
                <a:gd name="adj2" fmla="val 1804874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F78D5ECB-2339-451C-BAF5-50AAFA21BF12}"/>
              </a:ext>
            </a:extLst>
          </p:cNvPr>
          <p:cNvGrpSpPr/>
          <p:nvPr/>
        </p:nvGrpSpPr>
        <p:grpSpPr>
          <a:xfrm>
            <a:off x="5030709" y="2929765"/>
            <a:ext cx="2130582" cy="2130580"/>
            <a:chOff x="4701014" y="2643614"/>
            <a:chExt cx="2789972" cy="2789971"/>
          </a:xfrm>
          <a:solidFill>
            <a:schemeClr val="bg1"/>
          </a:solidFill>
        </p:grpSpPr>
        <p:sp>
          <p:nvSpPr>
            <p:cNvPr id="103" name="Partial Circle 102">
              <a:extLst>
                <a:ext uri="{FF2B5EF4-FFF2-40B4-BE49-F238E27FC236}">
                  <a16:creationId xmlns:a16="http://schemas.microsoft.com/office/drawing/2014/main" id="{F2D0CB9A-6CC5-45E3-AF0F-D06DEC27D89E}"/>
                </a:ext>
              </a:extLst>
            </p:cNvPr>
            <p:cNvSpPr/>
            <p:nvPr/>
          </p:nvSpPr>
          <p:spPr>
            <a:xfrm rot="3600000">
              <a:off x="4701014" y="2643614"/>
              <a:ext cx="2789971" cy="2789972"/>
            </a:xfrm>
            <a:prstGeom prst="pie">
              <a:avLst>
                <a:gd name="adj1" fmla="val 14406590"/>
                <a:gd name="adj2" fmla="val 1804874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4" name="Partial Circle 103">
              <a:extLst>
                <a:ext uri="{FF2B5EF4-FFF2-40B4-BE49-F238E27FC236}">
                  <a16:creationId xmlns:a16="http://schemas.microsoft.com/office/drawing/2014/main" id="{B1C49B8A-D812-4B4E-96BA-309785C7043A}"/>
                </a:ext>
              </a:extLst>
            </p:cNvPr>
            <p:cNvSpPr/>
            <p:nvPr/>
          </p:nvSpPr>
          <p:spPr>
            <a:xfrm rot="10800000">
              <a:off x="4701014" y="2643614"/>
              <a:ext cx="2789972" cy="2789971"/>
            </a:xfrm>
            <a:prstGeom prst="pie">
              <a:avLst>
                <a:gd name="adj1" fmla="val 14406590"/>
                <a:gd name="adj2" fmla="val 1804874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5" name="Partial Circle 104">
              <a:extLst>
                <a:ext uri="{FF2B5EF4-FFF2-40B4-BE49-F238E27FC236}">
                  <a16:creationId xmlns:a16="http://schemas.microsoft.com/office/drawing/2014/main" id="{11C64851-2F4D-4545-B0C6-F50385E09071}"/>
                </a:ext>
              </a:extLst>
            </p:cNvPr>
            <p:cNvSpPr/>
            <p:nvPr/>
          </p:nvSpPr>
          <p:spPr>
            <a:xfrm rot="18000000">
              <a:off x="4701014" y="2643614"/>
              <a:ext cx="2789971" cy="2789972"/>
            </a:xfrm>
            <a:prstGeom prst="pie">
              <a:avLst>
                <a:gd name="adj1" fmla="val 14406590"/>
                <a:gd name="adj2" fmla="val 1804874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9F932701-3A70-46C9-9D3B-48276F1221FC}"/>
              </a:ext>
            </a:extLst>
          </p:cNvPr>
          <p:cNvGrpSpPr/>
          <p:nvPr/>
        </p:nvGrpSpPr>
        <p:grpSpPr>
          <a:xfrm>
            <a:off x="4175805" y="2074861"/>
            <a:ext cx="3840391" cy="3840389"/>
            <a:chOff x="4175805" y="2118406"/>
            <a:chExt cx="3840391" cy="3840389"/>
          </a:xfrm>
        </p:grpSpPr>
        <p:sp>
          <p:nvSpPr>
            <p:cNvPr id="107" name="Partial Circle 106">
              <a:extLst>
                <a:ext uri="{FF2B5EF4-FFF2-40B4-BE49-F238E27FC236}">
                  <a16:creationId xmlns:a16="http://schemas.microsoft.com/office/drawing/2014/main" id="{5D6CBBAA-77AD-46DA-8912-E51A227CE31A}"/>
                </a:ext>
              </a:extLst>
            </p:cNvPr>
            <p:cNvSpPr/>
            <p:nvPr/>
          </p:nvSpPr>
          <p:spPr>
            <a:xfrm>
              <a:off x="4175805" y="2118406"/>
              <a:ext cx="3840390" cy="3840389"/>
            </a:xfrm>
            <a:prstGeom prst="pie">
              <a:avLst>
                <a:gd name="adj1" fmla="val 14406590"/>
                <a:gd name="adj2" fmla="val 18048744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8" name="Partial Circle 107">
              <a:extLst>
                <a:ext uri="{FF2B5EF4-FFF2-40B4-BE49-F238E27FC236}">
                  <a16:creationId xmlns:a16="http://schemas.microsoft.com/office/drawing/2014/main" id="{56DA759C-3514-4E22-B0D5-146EF0CA2454}"/>
                </a:ext>
              </a:extLst>
            </p:cNvPr>
            <p:cNvSpPr/>
            <p:nvPr/>
          </p:nvSpPr>
          <p:spPr>
            <a:xfrm rot="7200000">
              <a:off x="4175806" y="2118406"/>
              <a:ext cx="3840389" cy="3840390"/>
            </a:xfrm>
            <a:prstGeom prst="pie">
              <a:avLst>
                <a:gd name="adj1" fmla="val 14406590"/>
                <a:gd name="adj2" fmla="val 1804874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9" name="Partial Circle 108">
              <a:extLst>
                <a:ext uri="{FF2B5EF4-FFF2-40B4-BE49-F238E27FC236}">
                  <a16:creationId xmlns:a16="http://schemas.microsoft.com/office/drawing/2014/main" id="{13F94304-E233-44C7-87E7-8A44B14B6F85}"/>
                </a:ext>
              </a:extLst>
            </p:cNvPr>
            <p:cNvSpPr/>
            <p:nvPr/>
          </p:nvSpPr>
          <p:spPr>
            <a:xfrm rot="14400000">
              <a:off x="4175806" y="2118406"/>
              <a:ext cx="3840389" cy="3840390"/>
            </a:xfrm>
            <a:prstGeom prst="pie">
              <a:avLst>
                <a:gd name="adj1" fmla="val 14406590"/>
                <a:gd name="adj2" fmla="val 18048744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ECA93182-541F-446D-8698-9D882F20C2E6}"/>
              </a:ext>
            </a:extLst>
          </p:cNvPr>
          <p:cNvGrpSpPr/>
          <p:nvPr/>
        </p:nvGrpSpPr>
        <p:grpSpPr>
          <a:xfrm>
            <a:off x="4701014" y="2600069"/>
            <a:ext cx="2789972" cy="2789972"/>
            <a:chOff x="4701014" y="2643614"/>
            <a:chExt cx="2789972" cy="2789972"/>
          </a:xfrm>
        </p:grpSpPr>
        <p:sp>
          <p:nvSpPr>
            <p:cNvPr id="111" name="Partial Circle 110">
              <a:extLst>
                <a:ext uri="{FF2B5EF4-FFF2-40B4-BE49-F238E27FC236}">
                  <a16:creationId xmlns:a16="http://schemas.microsoft.com/office/drawing/2014/main" id="{D1BAD63E-9B84-4C99-8F51-CB62216CBBFC}"/>
                </a:ext>
              </a:extLst>
            </p:cNvPr>
            <p:cNvSpPr/>
            <p:nvPr/>
          </p:nvSpPr>
          <p:spPr>
            <a:xfrm>
              <a:off x="4701014" y="2643615"/>
              <a:ext cx="2789972" cy="2789971"/>
            </a:xfrm>
            <a:prstGeom prst="pie">
              <a:avLst>
                <a:gd name="adj1" fmla="val 14406590"/>
                <a:gd name="adj2" fmla="val 18048744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2" name="Partial Circle 111">
              <a:extLst>
                <a:ext uri="{FF2B5EF4-FFF2-40B4-BE49-F238E27FC236}">
                  <a16:creationId xmlns:a16="http://schemas.microsoft.com/office/drawing/2014/main" id="{24FCF9BA-64CC-4DF8-84C4-65DD6FABC51B}"/>
                </a:ext>
              </a:extLst>
            </p:cNvPr>
            <p:cNvSpPr/>
            <p:nvPr/>
          </p:nvSpPr>
          <p:spPr>
            <a:xfrm rot="7200000">
              <a:off x="4701014" y="2643614"/>
              <a:ext cx="2789971" cy="2789972"/>
            </a:xfrm>
            <a:prstGeom prst="pie">
              <a:avLst>
                <a:gd name="adj1" fmla="val 14406590"/>
                <a:gd name="adj2" fmla="val 18048744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3" name="Partial Circle 112">
              <a:extLst>
                <a:ext uri="{FF2B5EF4-FFF2-40B4-BE49-F238E27FC236}">
                  <a16:creationId xmlns:a16="http://schemas.microsoft.com/office/drawing/2014/main" id="{727B1AFB-BE6B-4CEE-83C9-CB55FAD4DD02}"/>
                </a:ext>
              </a:extLst>
            </p:cNvPr>
            <p:cNvSpPr/>
            <p:nvPr/>
          </p:nvSpPr>
          <p:spPr>
            <a:xfrm rot="14400000">
              <a:off x="4701014" y="2643614"/>
              <a:ext cx="2789971" cy="2789972"/>
            </a:xfrm>
            <a:prstGeom prst="pie">
              <a:avLst>
                <a:gd name="adj1" fmla="val 14406590"/>
                <a:gd name="adj2" fmla="val 18048744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14" name="TextBox 113">
            <a:extLst>
              <a:ext uri="{FF2B5EF4-FFF2-40B4-BE49-F238E27FC236}">
                <a16:creationId xmlns:a16="http://schemas.microsoft.com/office/drawing/2014/main" id="{E71522BF-9A7B-4FFB-ADF0-9FB1D08988C2}"/>
              </a:ext>
            </a:extLst>
          </p:cNvPr>
          <p:cNvSpPr txBox="1"/>
          <p:nvPr/>
        </p:nvSpPr>
        <p:spPr>
          <a:xfrm>
            <a:off x="4959946" y="2387553"/>
            <a:ext cx="2300361" cy="183542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Add 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0497BDF3-4931-438E-847D-8DE418D341AB}"/>
              </a:ext>
            </a:extLst>
          </p:cNvPr>
          <p:cNvSpPr txBox="1"/>
          <p:nvPr/>
        </p:nvSpPr>
        <p:spPr>
          <a:xfrm rot="7343090">
            <a:off x="5586367" y="3421542"/>
            <a:ext cx="2300361" cy="183542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Add 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29437052-788F-4348-ACD6-36C4EFEBC0F1}"/>
              </a:ext>
            </a:extLst>
          </p:cNvPr>
          <p:cNvSpPr txBox="1"/>
          <p:nvPr/>
        </p:nvSpPr>
        <p:spPr>
          <a:xfrm rot="14400000">
            <a:off x="4334134" y="3414203"/>
            <a:ext cx="2300361" cy="183542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Add 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BB1850C1-80A9-4B8C-9BD4-1F1E56259B32}"/>
              </a:ext>
            </a:extLst>
          </p:cNvPr>
          <p:cNvSpPr txBox="1"/>
          <p:nvPr/>
        </p:nvSpPr>
        <p:spPr>
          <a:xfrm rot="3600000">
            <a:off x="5307220" y="2838958"/>
            <a:ext cx="2300361" cy="183542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Add 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285C5460-01A7-498D-9A95-08BA0506DF26}"/>
              </a:ext>
            </a:extLst>
          </p:cNvPr>
          <p:cNvSpPr txBox="1"/>
          <p:nvPr/>
        </p:nvSpPr>
        <p:spPr>
          <a:xfrm rot="10800000">
            <a:off x="4941192" y="3480602"/>
            <a:ext cx="2300361" cy="183542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Add 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A3F2CDA4-5EC0-42C7-B024-662B88546B78}"/>
              </a:ext>
            </a:extLst>
          </p:cNvPr>
          <p:cNvSpPr txBox="1"/>
          <p:nvPr/>
        </p:nvSpPr>
        <p:spPr>
          <a:xfrm rot="18000000">
            <a:off x="4671544" y="2826731"/>
            <a:ext cx="2300361" cy="183542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Add 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75A30256-CE9D-4928-9C49-200AC9382C87}"/>
              </a:ext>
            </a:extLst>
          </p:cNvPr>
          <p:cNvSpPr/>
          <p:nvPr/>
        </p:nvSpPr>
        <p:spPr>
          <a:xfrm>
            <a:off x="5512189" y="3434374"/>
            <a:ext cx="1163532" cy="116353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Block Arc 14">
            <a:extLst>
              <a:ext uri="{FF2B5EF4-FFF2-40B4-BE49-F238E27FC236}">
                <a16:creationId xmlns:a16="http://schemas.microsoft.com/office/drawing/2014/main" id="{BF2D69B5-AB2F-484A-8888-9772DEBC403D}"/>
              </a:ext>
            </a:extLst>
          </p:cNvPr>
          <p:cNvSpPr/>
          <p:nvPr/>
        </p:nvSpPr>
        <p:spPr>
          <a:xfrm rot="16200000">
            <a:off x="5773305" y="3670271"/>
            <a:ext cx="645390" cy="645814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bg1"/>
              </a:solidFill>
            </a:endParaRPr>
          </a:p>
        </p:txBody>
      </p: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9F171588-CC9E-4A33-AAAF-430CA2118948}"/>
              </a:ext>
            </a:extLst>
          </p:cNvPr>
          <p:cNvGrpSpPr/>
          <p:nvPr/>
        </p:nvGrpSpPr>
        <p:grpSpPr>
          <a:xfrm>
            <a:off x="9183750" y="3549980"/>
            <a:ext cx="2207354" cy="893296"/>
            <a:chOff x="9023213" y="2973444"/>
            <a:chExt cx="2207354" cy="893296"/>
          </a:xfrm>
        </p:grpSpPr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FC9E9C9B-87C5-4FB0-A663-C5F1FCA52FBE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1AF89796-1B9E-4BF9-B409-C3B28E489077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29" name="Chevron 60">
                <a:extLst>
                  <a:ext uri="{FF2B5EF4-FFF2-40B4-BE49-F238E27FC236}">
                    <a16:creationId xmlns:a16="http://schemas.microsoft.com/office/drawing/2014/main" id="{C5A5FC80-9FEA-4DD0-8E97-E6EB8FE987A0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124" name="Group 123">
              <a:extLst>
                <a:ext uri="{FF2B5EF4-FFF2-40B4-BE49-F238E27FC236}">
                  <a16:creationId xmlns:a16="http://schemas.microsoft.com/office/drawing/2014/main" id="{C8F0CCEE-8B47-492E-881D-4E4DAF1FB46D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125" name="TextBox 124">
                <a:extLst>
                  <a:ext uri="{FF2B5EF4-FFF2-40B4-BE49-F238E27FC236}">
                    <a16:creationId xmlns:a16="http://schemas.microsoft.com/office/drawing/2014/main" id="{C48992B8-55D1-4F9A-A5D1-74DE7B2894CC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8EF21124-92C9-4545-908B-E0718C52A933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D2971EB4-F6AC-4A56-9E20-C5125EF915E9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CF6BF50D-D95B-4105-B511-57CDFA502B35}"/>
              </a:ext>
            </a:extLst>
          </p:cNvPr>
          <p:cNvGrpSpPr/>
          <p:nvPr/>
        </p:nvGrpSpPr>
        <p:grpSpPr>
          <a:xfrm>
            <a:off x="8080074" y="1810638"/>
            <a:ext cx="2207354" cy="893296"/>
            <a:chOff x="9023213" y="2973444"/>
            <a:chExt cx="2207354" cy="893296"/>
          </a:xfrm>
        </p:grpSpPr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260724CE-45D8-466D-B795-D5EE8653D0C1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136" name="Oval 135">
                <a:extLst>
                  <a:ext uri="{FF2B5EF4-FFF2-40B4-BE49-F238E27FC236}">
                    <a16:creationId xmlns:a16="http://schemas.microsoft.com/office/drawing/2014/main" id="{5A569614-13B3-4CE7-9675-BBE5F65B9E5B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37" name="Chevron 60">
                <a:extLst>
                  <a:ext uri="{FF2B5EF4-FFF2-40B4-BE49-F238E27FC236}">
                    <a16:creationId xmlns:a16="http://schemas.microsoft.com/office/drawing/2014/main" id="{161916D4-0753-460C-A1F4-7C50EFD751D0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5854D964-1BB3-41BD-A8A7-1590F221223B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32EB107E-7470-46D2-B1EA-5A5A7EEA7B8D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34" name="TextBox 133">
                <a:extLst>
                  <a:ext uri="{FF2B5EF4-FFF2-40B4-BE49-F238E27FC236}">
                    <a16:creationId xmlns:a16="http://schemas.microsoft.com/office/drawing/2014/main" id="{E3DF6231-62B7-4B20-8B58-F6B158A84EB4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196B65C8-1E55-4552-82E4-584FBA1315A9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14AC2743-4A3D-4749-9867-5A75091EA228}"/>
              </a:ext>
            </a:extLst>
          </p:cNvPr>
          <p:cNvGrpSpPr/>
          <p:nvPr/>
        </p:nvGrpSpPr>
        <p:grpSpPr>
          <a:xfrm>
            <a:off x="8080074" y="5289321"/>
            <a:ext cx="2207354" cy="893296"/>
            <a:chOff x="9023213" y="2973444"/>
            <a:chExt cx="2207354" cy="893296"/>
          </a:xfrm>
        </p:grpSpPr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D46A5BA1-5344-4855-B6E3-DD54A5625419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144" name="Oval 143">
                <a:extLst>
                  <a:ext uri="{FF2B5EF4-FFF2-40B4-BE49-F238E27FC236}">
                    <a16:creationId xmlns:a16="http://schemas.microsoft.com/office/drawing/2014/main" id="{3E18A574-C670-46D0-864D-0EA48E716A88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45" name="Chevron 60">
                <a:extLst>
                  <a:ext uri="{FF2B5EF4-FFF2-40B4-BE49-F238E27FC236}">
                    <a16:creationId xmlns:a16="http://schemas.microsoft.com/office/drawing/2014/main" id="{DF834522-5A31-49B7-A1D0-8100CB6636A0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1CD3516F-AE84-4B54-ADDC-C2B6A9B89DA0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141" name="TextBox 140">
                <a:extLst>
                  <a:ext uri="{FF2B5EF4-FFF2-40B4-BE49-F238E27FC236}">
                    <a16:creationId xmlns:a16="http://schemas.microsoft.com/office/drawing/2014/main" id="{5D0B2ABA-530E-4ADD-928C-28A93F788397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E1B641F1-3160-4C27-9EBD-F5EF3F8CC2A4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43" name="TextBox 142">
                <a:extLst>
                  <a:ext uri="{FF2B5EF4-FFF2-40B4-BE49-F238E27FC236}">
                    <a16:creationId xmlns:a16="http://schemas.microsoft.com/office/drawing/2014/main" id="{17737F18-1D15-4E3B-98A8-D5B8B3DE1707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EFF5E13A-9945-4A02-86D6-DE56DA25D04F}"/>
              </a:ext>
            </a:extLst>
          </p:cNvPr>
          <p:cNvGrpSpPr/>
          <p:nvPr/>
        </p:nvGrpSpPr>
        <p:grpSpPr>
          <a:xfrm flipH="1">
            <a:off x="803576" y="3549980"/>
            <a:ext cx="2207354" cy="893296"/>
            <a:chOff x="9023213" y="2973444"/>
            <a:chExt cx="2207354" cy="893296"/>
          </a:xfrm>
        </p:grpSpPr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46D38D61-EEF2-4DED-8D05-0A34DA1E75E0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EC57F672-21E4-4193-BFA5-267B43215C30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53" name="Chevron 60">
                <a:extLst>
                  <a:ext uri="{FF2B5EF4-FFF2-40B4-BE49-F238E27FC236}">
                    <a16:creationId xmlns:a16="http://schemas.microsoft.com/office/drawing/2014/main" id="{6BFE51E5-ED6E-4A66-BDD9-7BC69623B21E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35791FBB-04D8-4146-BBB5-D38DE93A3BC3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D70C56EE-9F0B-4AD8-A9F9-7FF3A5402AF8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9D34FD79-B825-480B-8CE5-7ABAAC4B70A3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92A2EA55-7CBA-47B3-85EE-8A179BF9FFA7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B850861F-2698-4364-A777-909D4E507607}"/>
              </a:ext>
            </a:extLst>
          </p:cNvPr>
          <p:cNvGrpSpPr/>
          <p:nvPr/>
        </p:nvGrpSpPr>
        <p:grpSpPr>
          <a:xfrm flipH="1">
            <a:off x="1907252" y="1810638"/>
            <a:ext cx="2207354" cy="893296"/>
            <a:chOff x="9023213" y="2973444"/>
            <a:chExt cx="2207354" cy="893296"/>
          </a:xfrm>
        </p:grpSpPr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5C5F24BF-EA81-4426-8D8A-90A3BD969316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160" name="Oval 159">
                <a:extLst>
                  <a:ext uri="{FF2B5EF4-FFF2-40B4-BE49-F238E27FC236}">
                    <a16:creationId xmlns:a16="http://schemas.microsoft.com/office/drawing/2014/main" id="{B786A3D4-A69C-4FBF-B795-72E4C0FE8C2F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1" name="Chevron 60">
                <a:extLst>
                  <a:ext uri="{FF2B5EF4-FFF2-40B4-BE49-F238E27FC236}">
                    <a16:creationId xmlns:a16="http://schemas.microsoft.com/office/drawing/2014/main" id="{56DD16E3-1462-431D-8AB6-6AA78078CBC7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156" name="Group 155">
              <a:extLst>
                <a:ext uri="{FF2B5EF4-FFF2-40B4-BE49-F238E27FC236}">
                  <a16:creationId xmlns:a16="http://schemas.microsoft.com/office/drawing/2014/main" id="{752CBD2B-6082-40A1-88D5-2555474BCB11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D3C32703-A7F7-4105-BED8-5478976B6CCC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4DD7FFE6-BB99-4CFD-B1FE-C139F99832B3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59" name="TextBox 158">
                <a:extLst>
                  <a:ext uri="{FF2B5EF4-FFF2-40B4-BE49-F238E27FC236}">
                    <a16:creationId xmlns:a16="http://schemas.microsoft.com/office/drawing/2014/main" id="{365B3DA3-AECD-4FCF-8AE8-F515D3BC4312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65E40EEA-2B5B-4B9C-AC88-8D289B1940DB}"/>
              </a:ext>
            </a:extLst>
          </p:cNvPr>
          <p:cNvGrpSpPr/>
          <p:nvPr/>
        </p:nvGrpSpPr>
        <p:grpSpPr>
          <a:xfrm flipH="1">
            <a:off x="1907252" y="5289321"/>
            <a:ext cx="2207354" cy="893296"/>
            <a:chOff x="9023213" y="2973444"/>
            <a:chExt cx="2207354" cy="893296"/>
          </a:xfrm>
        </p:grpSpPr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4C8AA818-5A9E-4BE0-A5D0-9EAA5D20C39A}"/>
                </a:ext>
              </a:extLst>
            </p:cNvPr>
            <p:cNvGrpSpPr/>
            <p:nvPr/>
          </p:nvGrpSpPr>
          <p:grpSpPr>
            <a:xfrm>
              <a:off x="9023213" y="2996321"/>
              <a:ext cx="276999" cy="276999"/>
              <a:chOff x="2411760" y="3606832"/>
              <a:chExt cx="206152" cy="206152"/>
            </a:xfrm>
          </p:grpSpPr>
          <p:sp>
            <p:nvSpPr>
              <p:cNvPr id="168" name="Oval 167">
                <a:extLst>
                  <a:ext uri="{FF2B5EF4-FFF2-40B4-BE49-F238E27FC236}">
                    <a16:creationId xmlns:a16="http://schemas.microsoft.com/office/drawing/2014/main" id="{114574BC-0880-426A-BAC8-30C2D9A794CE}"/>
                  </a:ext>
                </a:extLst>
              </p:cNvPr>
              <p:cNvSpPr/>
              <p:nvPr/>
            </p:nvSpPr>
            <p:spPr>
              <a:xfrm>
                <a:off x="2411760" y="3606832"/>
                <a:ext cx="206152" cy="20615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9" name="Chevron 60">
                <a:extLst>
                  <a:ext uri="{FF2B5EF4-FFF2-40B4-BE49-F238E27FC236}">
                    <a16:creationId xmlns:a16="http://schemas.microsoft.com/office/drawing/2014/main" id="{C261198A-36FF-4813-B0AC-13B64688BB8B}"/>
                  </a:ext>
                </a:extLst>
              </p:cNvPr>
              <p:cNvSpPr/>
              <p:nvPr/>
            </p:nvSpPr>
            <p:spPr>
              <a:xfrm>
                <a:off x="2473351" y="3645566"/>
                <a:ext cx="106415" cy="128684"/>
              </a:xfrm>
              <a:prstGeom prst="chevron">
                <a:avLst>
                  <a:gd name="adj" fmla="val 52868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40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</p:grpSp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542409FA-4085-48DC-AD6E-6C8D7DF24EA3}"/>
                </a:ext>
              </a:extLst>
            </p:cNvPr>
            <p:cNvGrpSpPr/>
            <p:nvPr/>
          </p:nvGrpSpPr>
          <p:grpSpPr>
            <a:xfrm>
              <a:off x="9300212" y="2973444"/>
              <a:ext cx="1930355" cy="893296"/>
              <a:chOff x="2140088" y="4456378"/>
              <a:chExt cx="1930355" cy="893296"/>
            </a:xfrm>
          </p:grpSpPr>
          <p:sp>
            <p:nvSpPr>
              <p:cNvPr id="165" name="TextBox 164">
                <a:extLst>
                  <a:ext uri="{FF2B5EF4-FFF2-40B4-BE49-F238E27FC236}">
                    <a16:creationId xmlns:a16="http://schemas.microsoft.com/office/drawing/2014/main" id="{08E52367-9C61-4867-9091-449D989D4FBA}"/>
                  </a:ext>
                </a:extLst>
              </p:cNvPr>
              <p:cNvSpPr txBox="1"/>
              <p:nvPr/>
            </p:nvSpPr>
            <p:spPr>
              <a:xfrm>
                <a:off x="2140088" y="4456378"/>
                <a:ext cx="1930354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Simply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6" name="TextBox 165">
                <a:extLst>
                  <a:ext uri="{FF2B5EF4-FFF2-40B4-BE49-F238E27FC236}">
                    <a16:creationId xmlns:a16="http://schemas.microsoft.com/office/drawing/2014/main" id="{9155FDDA-E631-44BB-81B8-39A89A374096}"/>
                  </a:ext>
                </a:extLst>
              </p:cNvPr>
              <p:cNvSpPr txBox="1"/>
              <p:nvPr/>
            </p:nvSpPr>
            <p:spPr>
              <a:xfrm>
                <a:off x="2140088" y="476415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PowerPoint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</a:endParaRPr>
              </a:p>
            </p:txBody>
          </p:sp>
          <p:sp>
            <p:nvSpPr>
              <p:cNvPr id="167" name="TextBox 166">
                <a:extLst>
                  <a:ext uri="{FF2B5EF4-FFF2-40B4-BE49-F238E27FC236}">
                    <a16:creationId xmlns:a16="http://schemas.microsoft.com/office/drawing/2014/main" id="{0AB7082E-2331-4F78-B25D-4B65E1766E99}"/>
                  </a:ext>
                </a:extLst>
              </p:cNvPr>
              <p:cNvSpPr txBox="1"/>
              <p:nvPr/>
            </p:nvSpPr>
            <p:spPr>
              <a:xfrm>
                <a:off x="2140088" y="5072675"/>
                <a:ext cx="1930355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PowerPoint  Presentation</a:t>
                </a:r>
                <a:endPara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C391"/>
      </a:accent1>
      <a:accent2>
        <a:srgbClr val="FEE680"/>
      </a:accent2>
      <a:accent3>
        <a:srgbClr val="7AE8C8"/>
      </a:accent3>
      <a:accent4>
        <a:srgbClr val="7ADAE8"/>
      </a:accent4>
      <a:accent5>
        <a:srgbClr val="57687C"/>
      </a:accent5>
      <a:accent6>
        <a:srgbClr val="CBCBCB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11206</TotalTime>
  <Words>68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15</cp:revision>
  <dcterms:created xsi:type="dcterms:W3CDTF">2018-02-18T19:39:47Z</dcterms:created>
  <dcterms:modified xsi:type="dcterms:W3CDTF">2021-04-15T02:42:01Z</dcterms:modified>
</cp:coreProperties>
</file>