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961" name="Rounded Rectangle 15">
            <a:extLst>
              <a:ext uri="{FF2B5EF4-FFF2-40B4-BE49-F238E27FC236}">
                <a16:creationId xmlns:a16="http://schemas.microsoft.com/office/drawing/2014/main" id="{F087BD09-636B-47EB-AB7A-AF4022D97AB5}"/>
              </a:ext>
            </a:extLst>
          </p:cNvPr>
          <p:cNvSpPr/>
          <p:nvPr/>
        </p:nvSpPr>
        <p:spPr>
          <a:xfrm rot="16200000" flipH="1">
            <a:off x="6421791" y="4479494"/>
            <a:ext cx="1073285" cy="1279851"/>
          </a:xfrm>
          <a:custGeom>
            <a:avLst/>
            <a:gdLst/>
            <a:ahLst/>
            <a:cxnLst/>
            <a:rect l="l" t="t" r="r" b="b"/>
            <a:pathLst>
              <a:path w="694060" h="935571">
                <a:moveTo>
                  <a:pt x="0" y="406646"/>
                </a:moveTo>
                <a:lnTo>
                  <a:pt x="0" y="935571"/>
                </a:lnTo>
                <a:lnTo>
                  <a:pt x="211832" y="935571"/>
                </a:lnTo>
                <a:lnTo>
                  <a:pt x="211832" y="444434"/>
                </a:lnTo>
                <a:cubicBezTo>
                  <a:pt x="211832" y="316040"/>
                  <a:pt x="315916" y="211956"/>
                  <a:pt x="444310" y="211956"/>
                </a:cubicBezTo>
                <a:lnTo>
                  <a:pt x="694060" y="211956"/>
                </a:lnTo>
                <a:lnTo>
                  <a:pt x="694060" y="0"/>
                </a:lnTo>
                <a:lnTo>
                  <a:pt x="406646" y="0"/>
                </a:lnTo>
                <a:cubicBezTo>
                  <a:pt x="182062" y="0"/>
                  <a:pt x="0" y="182062"/>
                  <a:pt x="0" y="40664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62" name="Rounded Rectangle 15">
            <a:extLst>
              <a:ext uri="{FF2B5EF4-FFF2-40B4-BE49-F238E27FC236}">
                <a16:creationId xmlns:a16="http://schemas.microsoft.com/office/drawing/2014/main" id="{F0788AC2-4B25-4040-8940-0175BF94AB9B}"/>
              </a:ext>
            </a:extLst>
          </p:cNvPr>
          <p:cNvSpPr/>
          <p:nvPr/>
        </p:nvSpPr>
        <p:spPr>
          <a:xfrm rot="5400000">
            <a:off x="4254866" y="4482438"/>
            <a:ext cx="1894073" cy="1094974"/>
          </a:xfrm>
          <a:custGeom>
            <a:avLst/>
            <a:gdLst/>
            <a:ahLst/>
            <a:cxnLst/>
            <a:rect l="l" t="t" r="r" b="b"/>
            <a:pathLst>
              <a:path w="1462777" h="845639">
                <a:moveTo>
                  <a:pt x="0" y="845639"/>
                </a:moveTo>
                <a:lnTo>
                  <a:pt x="0" y="406646"/>
                </a:lnTo>
                <a:cubicBezTo>
                  <a:pt x="0" y="182062"/>
                  <a:pt x="182062" y="0"/>
                  <a:pt x="406646" y="0"/>
                </a:cubicBezTo>
                <a:lnTo>
                  <a:pt x="1462777" y="0"/>
                </a:lnTo>
                <a:lnTo>
                  <a:pt x="1462777" y="222842"/>
                </a:lnTo>
                <a:lnTo>
                  <a:pt x="455196" y="222842"/>
                </a:lnTo>
                <a:cubicBezTo>
                  <a:pt x="326802" y="222842"/>
                  <a:pt x="222718" y="326926"/>
                  <a:pt x="222718" y="455320"/>
                </a:cubicBezTo>
                <a:lnTo>
                  <a:pt x="222718" y="84563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963" name="Rounded Rectangle 15">
            <a:extLst>
              <a:ext uri="{FF2B5EF4-FFF2-40B4-BE49-F238E27FC236}">
                <a16:creationId xmlns:a16="http://schemas.microsoft.com/office/drawing/2014/main" id="{A368159A-7474-48AF-A610-B5BD7D2786EE}"/>
              </a:ext>
            </a:extLst>
          </p:cNvPr>
          <p:cNvSpPr/>
          <p:nvPr/>
        </p:nvSpPr>
        <p:spPr>
          <a:xfrm rot="5400000">
            <a:off x="3901924" y="3057207"/>
            <a:ext cx="3146550" cy="1686977"/>
          </a:xfrm>
          <a:custGeom>
            <a:avLst/>
            <a:gdLst/>
            <a:ahLst/>
            <a:cxnLst/>
            <a:rect l="l" t="t" r="r" b="b"/>
            <a:pathLst>
              <a:path w="2310950" h="1302838">
                <a:moveTo>
                  <a:pt x="0" y="1249414"/>
                </a:moveTo>
                <a:lnTo>
                  <a:pt x="0" y="406646"/>
                </a:lnTo>
                <a:cubicBezTo>
                  <a:pt x="0" y="182062"/>
                  <a:pt x="182062" y="0"/>
                  <a:pt x="406646" y="0"/>
                </a:cubicBezTo>
                <a:lnTo>
                  <a:pt x="2300064" y="0"/>
                </a:lnTo>
                <a:lnTo>
                  <a:pt x="2300064" y="10886"/>
                </a:lnTo>
                <a:lnTo>
                  <a:pt x="2310950" y="10886"/>
                </a:lnTo>
                <a:lnTo>
                  <a:pt x="2310950" y="222842"/>
                </a:lnTo>
                <a:lnTo>
                  <a:pt x="455196" y="222842"/>
                </a:lnTo>
                <a:cubicBezTo>
                  <a:pt x="326802" y="222842"/>
                  <a:pt x="222718" y="326926"/>
                  <a:pt x="222718" y="455320"/>
                </a:cubicBezTo>
                <a:lnTo>
                  <a:pt x="222718" y="1302838"/>
                </a:lnTo>
                <a:lnTo>
                  <a:pt x="13824" y="1302838"/>
                </a:lnTo>
                <a:lnTo>
                  <a:pt x="13072" y="1291952"/>
                </a:lnTo>
                <a:lnTo>
                  <a:pt x="2938" y="1291952"/>
                </a:lnTo>
                <a:cubicBezTo>
                  <a:pt x="748" y="1278024"/>
                  <a:pt x="0" y="1263806"/>
                  <a:pt x="0" y="124941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64" name="Rounded Rectangle 15">
            <a:extLst>
              <a:ext uri="{FF2B5EF4-FFF2-40B4-BE49-F238E27FC236}">
                <a16:creationId xmlns:a16="http://schemas.microsoft.com/office/drawing/2014/main" id="{59112182-7420-440B-A555-918F69B01DCB}"/>
              </a:ext>
            </a:extLst>
          </p:cNvPr>
          <p:cNvSpPr/>
          <p:nvPr/>
        </p:nvSpPr>
        <p:spPr>
          <a:xfrm rot="16200000" flipH="1">
            <a:off x="5094902" y="3772840"/>
            <a:ext cx="2992327" cy="1686977"/>
          </a:xfrm>
          <a:custGeom>
            <a:avLst/>
            <a:gdLst/>
            <a:ahLst/>
            <a:cxnLst/>
            <a:rect l="l" t="t" r="r" b="b"/>
            <a:pathLst>
              <a:path w="2310950" h="1302838">
                <a:moveTo>
                  <a:pt x="0" y="1249414"/>
                </a:moveTo>
                <a:lnTo>
                  <a:pt x="0" y="406646"/>
                </a:lnTo>
                <a:cubicBezTo>
                  <a:pt x="0" y="182062"/>
                  <a:pt x="182062" y="0"/>
                  <a:pt x="406646" y="0"/>
                </a:cubicBezTo>
                <a:lnTo>
                  <a:pt x="2300064" y="0"/>
                </a:lnTo>
                <a:lnTo>
                  <a:pt x="2300064" y="10886"/>
                </a:lnTo>
                <a:lnTo>
                  <a:pt x="2310950" y="10886"/>
                </a:lnTo>
                <a:lnTo>
                  <a:pt x="2310950" y="222842"/>
                </a:lnTo>
                <a:lnTo>
                  <a:pt x="455196" y="222842"/>
                </a:lnTo>
                <a:cubicBezTo>
                  <a:pt x="326802" y="222842"/>
                  <a:pt x="222718" y="326926"/>
                  <a:pt x="222718" y="455320"/>
                </a:cubicBezTo>
                <a:lnTo>
                  <a:pt x="222718" y="1302838"/>
                </a:lnTo>
                <a:lnTo>
                  <a:pt x="13824" y="1302838"/>
                </a:lnTo>
                <a:lnTo>
                  <a:pt x="13072" y="1291952"/>
                </a:lnTo>
                <a:lnTo>
                  <a:pt x="2938" y="1291952"/>
                </a:lnTo>
                <a:cubicBezTo>
                  <a:pt x="748" y="1278024"/>
                  <a:pt x="0" y="1263806"/>
                  <a:pt x="0" y="124941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65" name="Isosceles Triangle 964">
            <a:extLst>
              <a:ext uri="{FF2B5EF4-FFF2-40B4-BE49-F238E27FC236}">
                <a16:creationId xmlns:a16="http://schemas.microsoft.com/office/drawing/2014/main" id="{AEC09BEC-5995-4947-AB1B-A791C20FE774}"/>
              </a:ext>
            </a:extLst>
          </p:cNvPr>
          <p:cNvSpPr/>
          <p:nvPr/>
        </p:nvSpPr>
        <p:spPr>
          <a:xfrm rot="5400000">
            <a:off x="7257113" y="2982186"/>
            <a:ext cx="672199" cy="579481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66" name="Isosceles Triangle 965">
            <a:extLst>
              <a:ext uri="{FF2B5EF4-FFF2-40B4-BE49-F238E27FC236}">
                <a16:creationId xmlns:a16="http://schemas.microsoft.com/office/drawing/2014/main" id="{B90A6357-B721-4639-BDC4-AFE50A84B1D4}"/>
              </a:ext>
            </a:extLst>
          </p:cNvPr>
          <p:cNvSpPr/>
          <p:nvPr/>
        </p:nvSpPr>
        <p:spPr>
          <a:xfrm rot="5400000">
            <a:off x="7462359" y="4440392"/>
            <a:ext cx="672199" cy="579481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67" name="Isosceles Triangle 966">
            <a:extLst>
              <a:ext uri="{FF2B5EF4-FFF2-40B4-BE49-F238E27FC236}">
                <a16:creationId xmlns:a16="http://schemas.microsoft.com/office/drawing/2014/main" id="{A63EA1C4-8668-4ACB-BE1A-830B0F18625E}"/>
              </a:ext>
            </a:extLst>
          </p:cNvPr>
          <p:cNvSpPr/>
          <p:nvPr/>
        </p:nvSpPr>
        <p:spPr>
          <a:xfrm rot="16200000">
            <a:off x="4085696" y="3942841"/>
            <a:ext cx="672199" cy="579481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68" name="Isosceles Triangle 967">
            <a:extLst>
              <a:ext uri="{FF2B5EF4-FFF2-40B4-BE49-F238E27FC236}">
                <a16:creationId xmlns:a16="http://schemas.microsoft.com/office/drawing/2014/main" id="{4F6340FD-B516-4059-AB91-8D069C7A5C46}"/>
              </a:ext>
            </a:extLst>
          </p:cNvPr>
          <p:cNvSpPr/>
          <p:nvPr/>
        </p:nvSpPr>
        <p:spPr>
          <a:xfrm rot="16200000">
            <a:off x="4249137" y="2195742"/>
            <a:ext cx="672199" cy="579481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969" name="Rectangle 968">
            <a:extLst>
              <a:ext uri="{FF2B5EF4-FFF2-40B4-BE49-F238E27FC236}">
                <a16:creationId xmlns:a16="http://schemas.microsoft.com/office/drawing/2014/main" id="{95D5748C-7D08-4ED3-9819-5065EBD4A53E}"/>
              </a:ext>
            </a:extLst>
          </p:cNvPr>
          <p:cNvSpPr/>
          <p:nvPr/>
        </p:nvSpPr>
        <p:spPr>
          <a:xfrm>
            <a:off x="5460275" y="5976962"/>
            <a:ext cx="287302" cy="6227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0" name="Rectangle 969">
            <a:extLst>
              <a:ext uri="{FF2B5EF4-FFF2-40B4-BE49-F238E27FC236}">
                <a16:creationId xmlns:a16="http://schemas.microsoft.com/office/drawing/2014/main" id="{D5D4C204-9D96-413F-A0FF-C3D3F72B557A}"/>
              </a:ext>
            </a:extLst>
          </p:cNvPr>
          <p:cNvSpPr/>
          <p:nvPr/>
        </p:nvSpPr>
        <p:spPr>
          <a:xfrm>
            <a:off x="5747577" y="5976963"/>
            <a:ext cx="287302" cy="62279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1" name="Rectangle 970">
            <a:extLst>
              <a:ext uri="{FF2B5EF4-FFF2-40B4-BE49-F238E27FC236}">
                <a16:creationId xmlns:a16="http://schemas.microsoft.com/office/drawing/2014/main" id="{EEB8A045-AD49-48B1-9677-368AA6125F05}"/>
              </a:ext>
            </a:extLst>
          </p:cNvPr>
          <p:cNvSpPr/>
          <p:nvPr/>
        </p:nvSpPr>
        <p:spPr>
          <a:xfrm>
            <a:off x="6038102" y="5443758"/>
            <a:ext cx="287302" cy="115600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2" name="Rectangle 971">
            <a:extLst>
              <a:ext uri="{FF2B5EF4-FFF2-40B4-BE49-F238E27FC236}">
                <a16:creationId xmlns:a16="http://schemas.microsoft.com/office/drawing/2014/main" id="{0099FF26-6A24-4370-A5B4-F2E2A1D8C360}"/>
              </a:ext>
            </a:extLst>
          </p:cNvPr>
          <p:cNvSpPr/>
          <p:nvPr/>
        </p:nvSpPr>
        <p:spPr>
          <a:xfrm>
            <a:off x="6323993" y="5652010"/>
            <a:ext cx="287303" cy="9477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73" name="Group 972">
            <a:extLst>
              <a:ext uri="{FF2B5EF4-FFF2-40B4-BE49-F238E27FC236}">
                <a16:creationId xmlns:a16="http://schemas.microsoft.com/office/drawing/2014/main" id="{6EBC98A1-3DF8-450F-BCF3-E63A975C669D}"/>
              </a:ext>
            </a:extLst>
          </p:cNvPr>
          <p:cNvGrpSpPr/>
          <p:nvPr/>
        </p:nvGrpSpPr>
        <p:grpSpPr>
          <a:xfrm>
            <a:off x="8088200" y="2646430"/>
            <a:ext cx="3398406" cy="884120"/>
            <a:chOff x="270024" y="1671304"/>
            <a:chExt cx="3180864" cy="892962"/>
          </a:xfrm>
        </p:grpSpPr>
        <p:sp>
          <p:nvSpPr>
            <p:cNvPr id="974" name="TextBox 973">
              <a:extLst>
                <a:ext uri="{FF2B5EF4-FFF2-40B4-BE49-F238E27FC236}">
                  <a16:creationId xmlns:a16="http://schemas.microsoft.com/office/drawing/2014/main" id="{0B7D62D3-563F-4F4F-8F8F-2F85269A9CB0}"/>
                </a:ext>
              </a:extLst>
            </p:cNvPr>
            <p:cNvSpPr txBox="1"/>
            <p:nvPr/>
          </p:nvSpPr>
          <p:spPr>
            <a:xfrm>
              <a:off x="270025" y="1911471"/>
              <a:ext cx="3180863" cy="6527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75" name="TextBox 974">
              <a:extLst>
                <a:ext uri="{FF2B5EF4-FFF2-40B4-BE49-F238E27FC236}">
                  <a16:creationId xmlns:a16="http://schemas.microsoft.com/office/drawing/2014/main" id="{BC0804A7-310F-4945-9741-1CEB872F7F32}"/>
                </a:ext>
              </a:extLst>
            </p:cNvPr>
            <p:cNvSpPr txBox="1"/>
            <p:nvPr/>
          </p:nvSpPr>
          <p:spPr>
            <a:xfrm>
              <a:off x="270024" y="1671304"/>
              <a:ext cx="318086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76" name="Group 975">
            <a:extLst>
              <a:ext uri="{FF2B5EF4-FFF2-40B4-BE49-F238E27FC236}">
                <a16:creationId xmlns:a16="http://schemas.microsoft.com/office/drawing/2014/main" id="{157538D3-EBC2-4163-97DB-98F7BE6C16C0}"/>
              </a:ext>
            </a:extLst>
          </p:cNvPr>
          <p:cNvGrpSpPr/>
          <p:nvPr/>
        </p:nvGrpSpPr>
        <p:grpSpPr>
          <a:xfrm>
            <a:off x="8190631" y="4589851"/>
            <a:ext cx="3398405" cy="884120"/>
            <a:chOff x="270024" y="1671304"/>
            <a:chExt cx="3180864" cy="892962"/>
          </a:xfrm>
        </p:grpSpPr>
        <p:sp>
          <p:nvSpPr>
            <p:cNvPr id="977" name="TextBox 976">
              <a:extLst>
                <a:ext uri="{FF2B5EF4-FFF2-40B4-BE49-F238E27FC236}">
                  <a16:creationId xmlns:a16="http://schemas.microsoft.com/office/drawing/2014/main" id="{43C78461-0D34-46AC-9A6B-1544C369861F}"/>
                </a:ext>
              </a:extLst>
            </p:cNvPr>
            <p:cNvSpPr txBox="1"/>
            <p:nvPr/>
          </p:nvSpPr>
          <p:spPr>
            <a:xfrm>
              <a:off x="270025" y="1911471"/>
              <a:ext cx="3180863" cy="6527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78" name="TextBox 977">
              <a:extLst>
                <a:ext uri="{FF2B5EF4-FFF2-40B4-BE49-F238E27FC236}">
                  <a16:creationId xmlns:a16="http://schemas.microsoft.com/office/drawing/2014/main" id="{7346946B-B1EA-4771-8ED4-EE7A5FB2D8F4}"/>
                </a:ext>
              </a:extLst>
            </p:cNvPr>
            <p:cNvSpPr txBox="1"/>
            <p:nvPr/>
          </p:nvSpPr>
          <p:spPr>
            <a:xfrm>
              <a:off x="270024" y="1671304"/>
              <a:ext cx="318086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79" name="Group 978">
            <a:extLst>
              <a:ext uri="{FF2B5EF4-FFF2-40B4-BE49-F238E27FC236}">
                <a16:creationId xmlns:a16="http://schemas.microsoft.com/office/drawing/2014/main" id="{40B8AAB5-7AD4-42FF-A52C-79EDFAFC5874}"/>
              </a:ext>
            </a:extLst>
          </p:cNvPr>
          <p:cNvGrpSpPr/>
          <p:nvPr/>
        </p:nvGrpSpPr>
        <p:grpSpPr>
          <a:xfrm>
            <a:off x="694499" y="2038058"/>
            <a:ext cx="3437556" cy="884120"/>
            <a:chOff x="270024" y="1671304"/>
            <a:chExt cx="3180864" cy="892962"/>
          </a:xfrm>
        </p:grpSpPr>
        <p:sp>
          <p:nvSpPr>
            <p:cNvPr id="980" name="TextBox 979">
              <a:extLst>
                <a:ext uri="{FF2B5EF4-FFF2-40B4-BE49-F238E27FC236}">
                  <a16:creationId xmlns:a16="http://schemas.microsoft.com/office/drawing/2014/main" id="{ACE45AD1-8E51-4AE1-B561-FB3F19421709}"/>
                </a:ext>
              </a:extLst>
            </p:cNvPr>
            <p:cNvSpPr txBox="1"/>
            <p:nvPr/>
          </p:nvSpPr>
          <p:spPr>
            <a:xfrm>
              <a:off x="270025" y="1911471"/>
              <a:ext cx="3180863" cy="6527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81" name="TextBox 980">
              <a:extLst>
                <a:ext uri="{FF2B5EF4-FFF2-40B4-BE49-F238E27FC236}">
                  <a16:creationId xmlns:a16="http://schemas.microsoft.com/office/drawing/2014/main" id="{73510924-0EB7-46D2-97DB-550ED92ECA2D}"/>
                </a:ext>
              </a:extLst>
            </p:cNvPr>
            <p:cNvSpPr txBox="1"/>
            <p:nvPr/>
          </p:nvSpPr>
          <p:spPr>
            <a:xfrm>
              <a:off x="270024" y="1671304"/>
              <a:ext cx="318086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82" name="Group 981">
            <a:extLst>
              <a:ext uri="{FF2B5EF4-FFF2-40B4-BE49-F238E27FC236}">
                <a16:creationId xmlns:a16="http://schemas.microsoft.com/office/drawing/2014/main" id="{96F98009-C054-4BD6-A059-65BF1E8BB65B}"/>
              </a:ext>
            </a:extLst>
          </p:cNvPr>
          <p:cNvGrpSpPr/>
          <p:nvPr/>
        </p:nvGrpSpPr>
        <p:grpSpPr>
          <a:xfrm>
            <a:off x="540615" y="4120380"/>
            <a:ext cx="3437556" cy="884120"/>
            <a:chOff x="270024" y="1671304"/>
            <a:chExt cx="3180864" cy="892962"/>
          </a:xfrm>
        </p:grpSpPr>
        <p:sp>
          <p:nvSpPr>
            <p:cNvPr id="983" name="TextBox 982">
              <a:extLst>
                <a:ext uri="{FF2B5EF4-FFF2-40B4-BE49-F238E27FC236}">
                  <a16:creationId xmlns:a16="http://schemas.microsoft.com/office/drawing/2014/main" id="{4A9FA1D2-F220-4C4E-BFC2-1A6CF227BE5A}"/>
                </a:ext>
              </a:extLst>
            </p:cNvPr>
            <p:cNvSpPr txBox="1"/>
            <p:nvPr/>
          </p:nvSpPr>
          <p:spPr>
            <a:xfrm>
              <a:off x="270025" y="1911471"/>
              <a:ext cx="3180863" cy="6527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84" name="TextBox 983">
              <a:extLst>
                <a:ext uri="{FF2B5EF4-FFF2-40B4-BE49-F238E27FC236}">
                  <a16:creationId xmlns:a16="http://schemas.microsoft.com/office/drawing/2014/main" id="{1D9AF896-9E1A-43CA-AC5D-253A8699FBD1}"/>
                </a:ext>
              </a:extLst>
            </p:cNvPr>
            <p:cNvSpPr txBox="1"/>
            <p:nvPr/>
          </p:nvSpPr>
          <p:spPr>
            <a:xfrm>
              <a:off x="270024" y="1671304"/>
              <a:ext cx="3180864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85" name="Parallelogram 15">
            <a:extLst>
              <a:ext uri="{FF2B5EF4-FFF2-40B4-BE49-F238E27FC236}">
                <a16:creationId xmlns:a16="http://schemas.microsoft.com/office/drawing/2014/main" id="{6E724601-1005-405C-B350-81871B12C7F6}"/>
              </a:ext>
            </a:extLst>
          </p:cNvPr>
          <p:cNvSpPr/>
          <p:nvPr/>
        </p:nvSpPr>
        <p:spPr>
          <a:xfrm flipH="1">
            <a:off x="3692842" y="1627935"/>
            <a:ext cx="357672" cy="357672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86" name="Rounded Rectangle 32">
            <a:extLst>
              <a:ext uri="{FF2B5EF4-FFF2-40B4-BE49-F238E27FC236}">
                <a16:creationId xmlns:a16="http://schemas.microsoft.com/office/drawing/2014/main" id="{8062676E-25BA-42C1-AA81-4FF07579CB14}"/>
              </a:ext>
            </a:extLst>
          </p:cNvPr>
          <p:cNvSpPr/>
          <p:nvPr/>
        </p:nvSpPr>
        <p:spPr>
          <a:xfrm>
            <a:off x="3490647" y="3678848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87" name="Rectangle 9">
            <a:extLst>
              <a:ext uri="{FF2B5EF4-FFF2-40B4-BE49-F238E27FC236}">
                <a16:creationId xmlns:a16="http://schemas.microsoft.com/office/drawing/2014/main" id="{4F9D6F0A-906C-402A-BC74-296159F720FA}"/>
              </a:ext>
            </a:extLst>
          </p:cNvPr>
          <p:cNvSpPr/>
          <p:nvPr/>
        </p:nvSpPr>
        <p:spPr>
          <a:xfrm>
            <a:off x="8252992" y="4120380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88" name="Rectangle 16">
            <a:extLst>
              <a:ext uri="{FF2B5EF4-FFF2-40B4-BE49-F238E27FC236}">
                <a16:creationId xmlns:a16="http://schemas.microsoft.com/office/drawing/2014/main" id="{5B032D75-0CAC-4CD6-B5C6-BD58A92A50D8}"/>
              </a:ext>
            </a:extLst>
          </p:cNvPr>
          <p:cNvSpPr/>
          <p:nvPr/>
        </p:nvSpPr>
        <p:spPr>
          <a:xfrm>
            <a:off x="8199340" y="2250529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11202</TotalTime>
  <Words>132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41</cp:revision>
  <dcterms:created xsi:type="dcterms:W3CDTF">2018-02-18T19:39:47Z</dcterms:created>
  <dcterms:modified xsi:type="dcterms:W3CDTF">2021-04-13T09:00:09Z</dcterms:modified>
</cp:coreProperties>
</file>