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796553217442961E-2"/>
          <c:y val="5.1559414652304979E-2"/>
          <c:w val="0.96040689356511411"/>
          <c:h val="0.912745605973022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 w="508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42E-4464-B463-06D340001CC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A42E-4464-B463-06D340001CC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A42E-4464-B463-06D340001CC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A42E-4464-B463-06D340001CC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 w="508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A42E-4464-B463-06D340001CC5}"/>
              </c:ext>
            </c:extLst>
          </c:dPt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60</c:v>
                </c:pt>
                <c:pt idx="2">
                  <c:v>90</c:v>
                </c:pt>
                <c:pt idx="3">
                  <c:v>40</c:v>
                </c:pt>
                <c:pt idx="4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42E-4464-B463-06D340001C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4"/>
        <c:overlap val="100"/>
        <c:axId val="172143360"/>
        <c:axId val="172144896"/>
      </c:barChart>
      <c:catAx>
        <c:axId val="1721433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2144896"/>
        <c:crosses val="autoZero"/>
        <c:auto val="1"/>
        <c:lblAlgn val="ctr"/>
        <c:lblOffset val="100"/>
        <c:noMultiLvlLbl val="0"/>
      </c:catAx>
      <c:valAx>
        <c:axId val="17214489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72143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48" name="Chart 347">
            <a:extLst>
              <a:ext uri="{FF2B5EF4-FFF2-40B4-BE49-F238E27FC236}">
                <a16:creationId xmlns:a16="http://schemas.microsoft.com/office/drawing/2014/main" id="{46592B5D-898B-4FC0-9223-AD61937C6F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5316477"/>
              </p:ext>
            </p:extLst>
          </p:nvPr>
        </p:nvGraphicFramePr>
        <p:xfrm>
          <a:off x="1038228" y="1556547"/>
          <a:ext cx="6457947" cy="4122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9" name="Trapezoid 348">
            <a:extLst>
              <a:ext uri="{FF2B5EF4-FFF2-40B4-BE49-F238E27FC236}">
                <a16:creationId xmlns:a16="http://schemas.microsoft.com/office/drawing/2014/main" id="{0E8A14A1-1858-4382-9F03-5C21B765B5E0}"/>
              </a:ext>
            </a:extLst>
          </p:cNvPr>
          <p:cNvSpPr/>
          <p:nvPr/>
        </p:nvSpPr>
        <p:spPr>
          <a:xfrm flipH="1">
            <a:off x="3582961" y="5523710"/>
            <a:ext cx="1370186" cy="1095769"/>
          </a:xfrm>
          <a:prstGeom prst="trapezoid">
            <a:avLst>
              <a:gd name="adj" fmla="val 31259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350" name="Trapezoid 53">
            <a:extLst>
              <a:ext uri="{FF2B5EF4-FFF2-40B4-BE49-F238E27FC236}">
                <a16:creationId xmlns:a16="http://schemas.microsoft.com/office/drawing/2014/main" id="{CDEC5B2B-E432-401C-88D6-EC586214EC23}"/>
              </a:ext>
            </a:extLst>
          </p:cNvPr>
          <p:cNvSpPr/>
          <p:nvPr/>
        </p:nvSpPr>
        <p:spPr>
          <a:xfrm flipH="1">
            <a:off x="2012512" y="5523708"/>
            <a:ext cx="1372003" cy="1095772"/>
          </a:xfrm>
          <a:custGeom>
            <a:avLst/>
            <a:gdLst>
              <a:gd name="connsiteX0" fmla="*/ 0 w 720080"/>
              <a:gd name="connsiteY0" fmla="*/ 971600 h 971600"/>
              <a:gd name="connsiteX1" fmla="*/ 180020 w 720080"/>
              <a:gd name="connsiteY1" fmla="*/ 0 h 971600"/>
              <a:gd name="connsiteX2" fmla="*/ 540060 w 720080"/>
              <a:gd name="connsiteY2" fmla="*/ 0 h 971600"/>
              <a:gd name="connsiteX3" fmla="*/ 720080 w 720080"/>
              <a:gd name="connsiteY3" fmla="*/ 971600 h 971600"/>
              <a:gd name="connsiteX4" fmla="*/ 0 w 720080"/>
              <a:gd name="connsiteY4" fmla="*/ 971600 h 971600"/>
              <a:gd name="connsiteX0" fmla="*/ 10480 w 540060"/>
              <a:gd name="connsiteY0" fmla="*/ 971600 h 971600"/>
              <a:gd name="connsiteX1" fmla="*/ 0 w 540060"/>
              <a:gd name="connsiteY1" fmla="*/ 0 h 971600"/>
              <a:gd name="connsiteX2" fmla="*/ 360040 w 540060"/>
              <a:gd name="connsiteY2" fmla="*/ 0 h 971600"/>
              <a:gd name="connsiteX3" fmla="*/ 540060 w 540060"/>
              <a:gd name="connsiteY3" fmla="*/ 971600 h 971600"/>
              <a:gd name="connsiteX4" fmla="*/ 10480 w 540060"/>
              <a:gd name="connsiteY4" fmla="*/ 971600 h 971600"/>
              <a:gd name="connsiteX0" fmla="*/ 10480 w 606735"/>
              <a:gd name="connsiteY0" fmla="*/ 971600 h 971600"/>
              <a:gd name="connsiteX1" fmla="*/ 0 w 606735"/>
              <a:gd name="connsiteY1" fmla="*/ 0 h 971600"/>
              <a:gd name="connsiteX2" fmla="*/ 360040 w 606735"/>
              <a:gd name="connsiteY2" fmla="*/ 0 h 971600"/>
              <a:gd name="connsiteX3" fmla="*/ 606735 w 606735"/>
              <a:gd name="connsiteY3" fmla="*/ 971600 h 971600"/>
              <a:gd name="connsiteX4" fmla="*/ 10480 w 606735"/>
              <a:gd name="connsiteY4" fmla="*/ 971600 h 971600"/>
              <a:gd name="connsiteX0" fmla="*/ 77154 w 606735"/>
              <a:gd name="connsiteY0" fmla="*/ 971603 h 971603"/>
              <a:gd name="connsiteX1" fmla="*/ 0 w 606735"/>
              <a:gd name="connsiteY1" fmla="*/ 0 h 971603"/>
              <a:gd name="connsiteX2" fmla="*/ 360040 w 606735"/>
              <a:gd name="connsiteY2" fmla="*/ 0 h 971603"/>
              <a:gd name="connsiteX3" fmla="*/ 606735 w 606735"/>
              <a:gd name="connsiteY3" fmla="*/ 971600 h 971603"/>
              <a:gd name="connsiteX4" fmla="*/ 77154 w 606735"/>
              <a:gd name="connsiteY4" fmla="*/ 971603 h 971603"/>
              <a:gd name="connsiteX0" fmla="*/ 77154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77154 w 721035"/>
              <a:gd name="connsiteY4" fmla="*/ 971603 h 971603"/>
              <a:gd name="connsiteX0" fmla="*/ 124779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124779 w 721035"/>
              <a:gd name="connsiteY4" fmla="*/ 971603 h 971603"/>
              <a:gd name="connsiteX0" fmla="*/ 191454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191454 w 721035"/>
              <a:gd name="connsiteY4" fmla="*/ 971603 h 971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035" h="971603">
                <a:moveTo>
                  <a:pt x="191454" y="971603"/>
                </a:moveTo>
                <a:lnTo>
                  <a:pt x="0" y="0"/>
                </a:lnTo>
                <a:lnTo>
                  <a:pt x="360040" y="0"/>
                </a:lnTo>
                <a:lnTo>
                  <a:pt x="721035" y="971600"/>
                </a:lnTo>
                <a:lnTo>
                  <a:pt x="191454" y="97160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51" name="Trapezoid 53">
            <a:extLst>
              <a:ext uri="{FF2B5EF4-FFF2-40B4-BE49-F238E27FC236}">
                <a16:creationId xmlns:a16="http://schemas.microsoft.com/office/drawing/2014/main" id="{CBC8FBD9-8793-4319-AB9C-85A0420D60E1}"/>
              </a:ext>
            </a:extLst>
          </p:cNvPr>
          <p:cNvSpPr/>
          <p:nvPr/>
        </p:nvSpPr>
        <p:spPr>
          <a:xfrm flipH="1">
            <a:off x="-1" y="5523710"/>
            <a:ext cx="2151352" cy="1095769"/>
          </a:xfrm>
          <a:custGeom>
            <a:avLst/>
            <a:gdLst>
              <a:gd name="connsiteX0" fmla="*/ 0 w 720080"/>
              <a:gd name="connsiteY0" fmla="*/ 971600 h 971600"/>
              <a:gd name="connsiteX1" fmla="*/ 180020 w 720080"/>
              <a:gd name="connsiteY1" fmla="*/ 0 h 971600"/>
              <a:gd name="connsiteX2" fmla="*/ 540060 w 720080"/>
              <a:gd name="connsiteY2" fmla="*/ 0 h 971600"/>
              <a:gd name="connsiteX3" fmla="*/ 720080 w 720080"/>
              <a:gd name="connsiteY3" fmla="*/ 971600 h 971600"/>
              <a:gd name="connsiteX4" fmla="*/ 0 w 720080"/>
              <a:gd name="connsiteY4" fmla="*/ 971600 h 971600"/>
              <a:gd name="connsiteX0" fmla="*/ 10480 w 540060"/>
              <a:gd name="connsiteY0" fmla="*/ 971600 h 971600"/>
              <a:gd name="connsiteX1" fmla="*/ 0 w 540060"/>
              <a:gd name="connsiteY1" fmla="*/ 0 h 971600"/>
              <a:gd name="connsiteX2" fmla="*/ 360040 w 540060"/>
              <a:gd name="connsiteY2" fmla="*/ 0 h 971600"/>
              <a:gd name="connsiteX3" fmla="*/ 540060 w 540060"/>
              <a:gd name="connsiteY3" fmla="*/ 971600 h 971600"/>
              <a:gd name="connsiteX4" fmla="*/ 10480 w 540060"/>
              <a:gd name="connsiteY4" fmla="*/ 971600 h 971600"/>
              <a:gd name="connsiteX0" fmla="*/ 10480 w 606735"/>
              <a:gd name="connsiteY0" fmla="*/ 971600 h 971600"/>
              <a:gd name="connsiteX1" fmla="*/ 0 w 606735"/>
              <a:gd name="connsiteY1" fmla="*/ 0 h 971600"/>
              <a:gd name="connsiteX2" fmla="*/ 360040 w 606735"/>
              <a:gd name="connsiteY2" fmla="*/ 0 h 971600"/>
              <a:gd name="connsiteX3" fmla="*/ 606735 w 606735"/>
              <a:gd name="connsiteY3" fmla="*/ 971600 h 971600"/>
              <a:gd name="connsiteX4" fmla="*/ 10480 w 606735"/>
              <a:gd name="connsiteY4" fmla="*/ 971600 h 971600"/>
              <a:gd name="connsiteX0" fmla="*/ 77154 w 606735"/>
              <a:gd name="connsiteY0" fmla="*/ 971603 h 971603"/>
              <a:gd name="connsiteX1" fmla="*/ 0 w 606735"/>
              <a:gd name="connsiteY1" fmla="*/ 0 h 971603"/>
              <a:gd name="connsiteX2" fmla="*/ 360040 w 606735"/>
              <a:gd name="connsiteY2" fmla="*/ 0 h 971603"/>
              <a:gd name="connsiteX3" fmla="*/ 606735 w 606735"/>
              <a:gd name="connsiteY3" fmla="*/ 971600 h 971603"/>
              <a:gd name="connsiteX4" fmla="*/ 77154 w 606735"/>
              <a:gd name="connsiteY4" fmla="*/ 971603 h 971603"/>
              <a:gd name="connsiteX0" fmla="*/ 77154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77154 w 721035"/>
              <a:gd name="connsiteY4" fmla="*/ 971603 h 971603"/>
              <a:gd name="connsiteX0" fmla="*/ 124779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124779 w 721035"/>
              <a:gd name="connsiteY4" fmla="*/ 971603 h 971603"/>
              <a:gd name="connsiteX0" fmla="*/ 124779 w 1130610"/>
              <a:gd name="connsiteY0" fmla="*/ 971603 h 971603"/>
              <a:gd name="connsiteX1" fmla="*/ 0 w 1130610"/>
              <a:gd name="connsiteY1" fmla="*/ 0 h 971603"/>
              <a:gd name="connsiteX2" fmla="*/ 360040 w 1130610"/>
              <a:gd name="connsiteY2" fmla="*/ 0 h 971603"/>
              <a:gd name="connsiteX3" fmla="*/ 1130610 w 1130610"/>
              <a:gd name="connsiteY3" fmla="*/ 971600 h 971603"/>
              <a:gd name="connsiteX4" fmla="*/ 124779 w 1130610"/>
              <a:gd name="connsiteY4" fmla="*/ 971603 h 971603"/>
              <a:gd name="connsiteX0" fmla="*/ 372431 w 1130610"/>
              <a:gd name="connsiteY0" fmla="*/ 962081 h 971600"/>
              <a:gd name="connsiteX1" fmla="*/ 0 w 1130610"/>
              <a:gd name="connsiteY1" fmla="*/ 0 h 971600"/>
              <a:gd name="connsiteX2" fmla="*/ 360040 w 1130610"/>
              <a:gd name="connsiteY2" fmla="*/ 0 h 971600"/>
              <a:gd name="connsiteX3" fmla="*/ 1130610 w 1130610"/>
              <a:gd name="connsiteY3" fmla="*/ 971600 h 971600"/>
              <a:gd name="connsiteX4" fmla="*/ 372431 w 1130610"/>
              <a:gd name="connsiteY4" fmla="*/ 962081 h 9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610" h="971600">
                <a:moveTo>
                  <a:pt x="372431" y="962081"/>
                </a:moveTo>
                <a:lnTo>
                  <a:pt x="0" y="0"/>
                </a:lnTo>
                <a:lnTo>
                  <a:pt x="360040" y="0"/>
                </a:lnTo>
                <a:lnTo>
                  <a:pt x="1130610" y="971600"/>
                </a:lnTo>
                <a:lnTo>
                  <a:pt x="372431" y="96208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352" name="Trapezoid 53">
            <a:extLst>
              <a:ext uri="{FF2B5EF4-FFF2-40B4-BE49-F238E27FC236}">
                <a16:creationId xmlns:a16="http://schemas.microsoft.com/office/drawing/2014/main" id="{FAD64625-7D42-4E20-AFA0-60D59CD9F1B6}"/>
              </a:ext>
            </a:extLst>
          </p:cNvPr>
          <p:cNvSpPr/>
          <p:nvPr/>
        </p:nvSpPr>
        <p:spPr>
          <a:xfrm>
            <a:off x="5179565" y="5523709"/>
            <a:ext cx="1359126" cy="1095772"/>
          </a:xfrm>
          <a:custGeom>
            <a:avLst/>
            <a:gdLst>
              <a:gd name="connsiteX0" fmla="*/ 0 w 720080"/>
              <a:gd name="connsiteY0" fmla="*/ 971600 h 971600"/>
              <a:gd name="connsiteX1" fmla="*/ 180020 w 720080"/>
              <a:gd name="connsiteY1" fmla="*/ 0 h 971600"/>
              <a:gd name="connsiteX2" fmla="*/ 540060 w 720080"/>
              <a:gd name="connsiteY2" fmla="*/ 0 h 971600"/>
              <a:gd name="connsiteX3" fmla="*/ 720080 w 720080"/>
              <a:gd name="connsiteY3" fmla="*/ 971600 h 971600"/>
              <a:gd name="connsiteX4" fmla="*/ 0 w 720080"/>
              <a:gd name="connsiteY4" fmla="*/ 971600 h 971600"/>
              <a:gd name="connsiteX0" fmla="*/ 10480 w 540060"/>
              <a:gd name="connsiteY0" fmla="*/ 971600 h 971600"/>
              <a:gd name="connsiteX1" fmla="*/ 0 w 540060"/>
              <a:gd name="connsiteY1" fmla="*/ 0 h 971600"/>
              <a:gd name="connsiteX2" fmla="*/ 360040 w 540060"/>
              <a:gd name="connsiteY2" fmla="*/ 0 h 971600"/>
              <a:gd name="connsiteX3" fmla="*/ 540060 w 540060"/>
              <a:gd name="connsiteY3" fmla="*/ 971600 h 971600"/>
              <a:gd name="connsiteX4" fmla="*/ 10480 w 540060"/>
              <a:gd name="connsiteY4" fmla="*/ 971600 h 971600"/>
              <a:gd name="connsiteX0" fmla="*/ 10480 w 606735"/>
              <a:gd name="connsiteY0" fmla="*/ 971600 h 971600"/>
              <a:gd name="connsiteX1" fmla="*/ 0 w 606735"/>
              <a:gd name="connsiteY1" fmla="*/ 0 h 971600"/>
              <a:gd name="connsiteX2" fmla="*/ 360040 w 606735"/>
              <a:gd name="connsiteY2" fmla="*/ 0 h 971600"/>
              <a:gd name="connsiteX3" fmla="*/ 606735 w 606735"/>
              <a:gd name="connsiteY3" fmla="*/ 971600 h 971600"/>
              <a:gd name="connsiteX4" fmla="*/ 10480 w 606735"/>
              <a:gd name="connsiteY4" fmla="*/ 971600 h 971600"/>
              <a:gd name="connsiteX0" fmla="*/ 77154 w 606735"/>
              <a:gd name="connsiteY0" fmla="*/ 971603 h 971603"/>
              <a:gd name="connsiteX1" fmla="*/ 0 w 606735"/>
              <a:gd name="connsiteY1" fmla="*/ 0 h 971603"/>
              <a:gd name="connsiteX2" fmla="*/ 360040 w 606735"/>
              <a:gd name="connsiteY2" fmla="*/ 0 h 971603"/>
              <a:gd name="connsiteX3" fmla="*/ 606735 w 606735"/>
              <a:gd name="connsiteY3" fmla="*/ 971600 h 971603"/>
              <a:gd name="connsiteX4" fmla="*/ 77154 w 606735"/>
              <a:gd name="connsiteY4" fmla="*/ 971603 h 971603"/>
              <a:gd name="connsiteX0" fmla="*/ 77154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77154 w 721035"/>
              <a:gd name="connsiteY4" fmla="*/ 971603 h 971603"/>
              <a:gd name="connsiteX0" fmla="*/ 124779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124779 w 721035"/>
              <a:gd name="connsiteY4" fmla="*/ 971603 h 971603"/>
              <a:gd name="connsiteX0" fmla="*/ 191454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191454 w 721035"/>
              <a:gd name="connsiteY4" fmla="*/ 971603 h 971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035" h="971603">
                <a:moveTo>
                  <a:pt x="191454" y="971603"/>
                </a:moveTo>
                <a:lnTo>
                  <a:pt x="0" y="0"/>
                </a:lnTo>
                <a:lnTo>
                  <a:pt x="360040" y="0"/>
                </a:lnTo>
                <a:lnTo>
                  <a:pt x="721035" y="971600"/>
                </a:lnTo>
                <a:lnTo>
                  <a:pt x="191454" y="9716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353" name="Trapezoid 53">
            <a:extLst>
              <a:ext uri="{FF2B5EF4-FFF2-40B4-BE49-F238E27FC236}">
                <a16:creationId xmlns:a16="http://schemas.microsoft.com/office/drawing/2014/main" id="{8E3C0E73-42B9-4EA9-A627-D3DA3A9509E1}"/>
              </a:ext>
            </a:extLst>
          </p:cNvPr>
          <p:cNvSpPr/>
          <p:nvPr/>
        </p:nvSpPr>
        <p:spPr>
          <a:xfrm>
            <a:off x="6404275" y="5523709"/>
            <a:ext cx="2165187" cy="1095769"/>
          </a:xfrm>
          <a:custGeom>
            <a:avLst/>
            <a:gdLst>
              <a:gd name="connsiteX0" fmla="*/ 0 w 720080"/>
              <a:gd name="connsiteY0" fmla="*/ 971600 h 971600"/>
              <a:gd name="connsiteX1" fmla="*/ 180020 w 720080"/>
              <a:gd name="connsiteY1" fmla="*/ 0 h 971600"/>
              <a:gd name="connsiteX2" fmla="*/ 540060 w 720080"/>
              <a:gd name="connsiteY2" fmla="*/ 0 h 971600"/>
              <a:gd name="connsiteX3" fmla="*/ 720080 w 720080"/>
              <a:gd name="connsiteY3" fmla="*/ 971600 h 971600"/>
              <a:gd name="connsiteX4" fmla="*/ 0 w 720080"/>
              <a:gd name="connsiteY4" fmla="*/ 971600 h 971600"/>
              <a:gd name="connsiteX0" fmla="*/ 10480 w 540060"/>
              <a:gd name="connsiteY0" fmla="*/ 971600 h 971600"/>
              <a:gd name="connsiteX1" fmla="*/ 0 w 540060"/>
              <a:gd name="connsiteY1" fmla="*/ 0 h 971600"/>
              <a:gd name="connsiteX2" fmla="*/ 360040 w 540060"/>
              <a:gd name="connsiteY2" fmla="*/ 0 h 971600"/>
              <a:gd name="connsiteX3" fmla="*/ 540060 w 540060"/>
              <a:gd name="connsiteY3" fmla="*/ 971600 h 971600"/>
              <a:gd name="connsiteX4" fmla="*/ 10480 w 540060"/>
              <a:gd name="connsiteY4" fmla="*/ 971600 h 971600"/>
              <a:gd name="connsiteX0" fmla="*/ 10480 w 606735"/>
              <a:gd name="connsiteY0" fmla="*/ 971600 h 971600"/>
              <a:gd name="connsiteX1" fmla="*/ 0 w 606735"/>
              <a:gd name="connsiteY1" fmla="*/ 0 h 971600"/>
              <a:gd name="connsiteX2" fmla="*/ 360040 w 606735"/>
              <a:gd name="connsiteY2" fmla="*/ 0 h 971600"/>
              <a:gd name="connsiteX3" fmla="*/ 606735 w 606735"/>
              <a:gd name="connsiteY3" fmla="*/ 971600 h 971600"/>
              <a:gd name="connsiteX4" fmla="*/ 10480 w 606735"/>
              <a:gd name="connsiteY4" fmla="*/ 971600 h 971600"/>
              <a:gd name="connsiteX0" fmla="*/ 77154 w 606735"/>
              <a:gd name="connsiteY0" fmla="*/ 971603 h 971603"/>
              <a:gd name="connsiteX1" fmla="*/ 0 w 606735"/>
              <a:gd name="connsiteY1" fmla="*/ 0 h 971603"/>
              <a:gd name="connsiteX2" fmla="*/ 360040 w 606735"/>
              <a:gd name="connsiteY2" fmla="*/ 0 h 971603"/>
              <a:gd name="connsiteX3" fmla="*/ 606735 w 606735"/>
              <a:gd name="connsiteY3" fmla="*/ 971600 h 971603"/>
              <a:gd name="connsiteX4" fmla="*/ 77154 w 606735"/>
              <a:gd name="connsiteY4" fmla="*/ 971603 h 971603"/>
              <a:gd name="connsiteX0" fmla="*/ 77154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77154 w 721035"/>
              <a:gd name="connsiteY4" fmla="*/ 971603 h 971603"/>
              <a:gd name="connsiteX0" fmla="*/ 124779 w 721035"/>
              <a:gd name="connsiteY0" fmla="*/ 971603 h 971603"/>
              <a:gd name="connsiteX1" fmla="*/ 0 w 721035"/>
              <a:gd name="connsiteY1" fmla="*/ 0 h 971603"/>
              <a:gd name="connsiteX2" fmla="*/ 360040 w 721035"/>
              <a:gd name="connsiteY2" fmla="*/ 0 h 971603"/>
              <a:gd name="connsiteX3" fmla="*/ 721035 w 721035"/>
              <a:gd name="connsiteY3" fmla="*/ 971600 h 971603"/>
              <a:gd name="connsiteX4" fmla="*/ 124779 w 721035"/>
              <a:gd name="connsiteY4" fmla="*/ 971603 h 971603"/>
              <a:gd name="connsiteX0" fmla="*/ 124779 w 1130610"/>
              <a:gd name="connsiteY0" fmla="*/ 971603 h 971603"/>
              <a:gd name="connsiteX1" fmla="*/ 0 w 1130610"/>
              <a:gd name="connsiteY1" fmla="*/ 0 h 971603"/>
              <a:gd name="connsiteX2" fmla="*/ 360040 w 1130610"/>
              <a:gd name="connsiteY2" fmla="*/ 0 h 971603"/>
              <a:gd name="connsiteX3" fmla="*/ 1130610 w 1130610"/>
              <a:gd name="connsiteY3" fmla="*/ 971600 h 971603"/>
              <a:gd name="connsiteX4" fmla="*/ 124779 w 1130610"/>
              <a:gd name="connsiteY4" fmla="*/ 971603 h 971603"/>
              <a:gd name="connsiteX0" fmla="*/ 372431 w 1130610"/>
              <a:gd name="connsiteY0" fmla="*/ 962081 h 971600"/>
              <a:gd name="connsiteX1" fmla="*/ 0 w 1130610"/>
              <a:gd name="connsiteY1" fmla="*/ 0 h 971600"/>
              <a:gd name="connsiteX2" fmla="*/ 360040 w 1130610"/>
              <a:gd name="connsiteY2" fmla="*/ 0 h 971600"/>
              <a:gd name="connsiteX3" fmla="*/ 1130610 w 1130610"/>
              <a:gd name="connsiteY3" fmla="*/ 971600 h 971600"/>
              <a:gd name="connsiteX4" fmla="*/ 372431 w 1130610"/>
              <a:gd name="connsiteY4" fmla="*/ 962081 h 9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610" h="971600">
                <a:moveTo>
                  <a:pt x="372431" y="962081"/>
                </a:moveTo>
                <a:lnTo>
                  <a:pt x="0" y="0"/>
                </a:lnTo>
                <a:lnTo>
                  <a:pt x="360040" y="0"/>
                </a:lnTo>
                <a:lnTo>
                  <a:pt x="1130610" y="971600"/>
                </a:lnTo>
                <a:lnTo>
                  <a:pt x="372431" y="962081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354" name="Rectangle 30">
            <a:extLst>
              <a:ext uri="{FF2B5EF4-FFF2-40B4-BE49-F238E27FC236}">
                <a16:creationId xmlns:a16="http://schemas.microsoft.com/office/drawing/2014/main" id="{A8EEF358-1012-4F9B-B99D-D4E812A180A1}"/>
              </a:ext>
            </a:extLst>
          </p:cNvPr>
          <p:cNvSpPr/>
          <p:nvPr/>
        </p:nvSpPr>
        <p:spPr>
          <a:xfrm>
            <a:off x="4114924" y="4990631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55" name="Rounded Rectangle 10">
            <a:extLst>
              <a:ext uri="{FF2B5EF4-FFF2-40B4-BE49-F238E27FC236}">
                <a16:creationId xmlns:a16="http://schemas.microsoft.com/office/drawing/2014/main" id="{77DDFA8D-0799-49E2-B6F2-E04BAEB0CCFA}"/>
              </a:ext>
            </a:extLst>
          </p:cNvPr>
          <p:cNvSpPr/>
          <p:nvPr/>
        </p:nvSpPr>
        <p:spPr>
          <a:xfrm>
            <a:off x="5399150" y="4980596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56" name="Rounded Rectangle 6">
            <a:extLst>
              <a:ext uri="{FF2B5EF4-FFF2-40B4-BE49-F238E27FC236}">
                <a16:creationId xmlns:a16="http://schemas.microsoft.com/office/drawing/2014/main" id="{95099372-821F-49C2-B916-33CB1B926390}"/>
              </a:ext>
            </a:extLst>
          </p:cNvPr>
          <p:cNvSpPr/>
          <p:nvPr/>
        </p:nvSpPr>
        <p:spPr>
          <a:xfrm>
            <a:off x="2869274" y="4994300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57" name="Rectangle 16">
            <a:extLst>
              <a:ext uri="{FF2B5EF4-FFF2-40B4-BE49-F238E27FC236}">
                <a16:creationId xmlns:a16="http://schemas.microsoft.com/office/drawing/2014/main" id="{C2A6C4D2-37B2-4DBA-887E-7BAAD6F849B2}"/>
              </a:ext>
            </a:extLst>
          </p:cNvPr>
          <p:cNvSpPr/>
          <p:nvPr/>
        </p:nvSpPr>
        <p:spPr>
          <a:xfrm rot="2700000">
            <a:off x="6639727" y="490913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58" name="Rectangle 9">
            <a:extLst>
              <a:ext uri="{FF2B5EF4-FFF2-40B4-BE49-F238E27FC236}">
                <a16:creationId xmlns:a16="http://schemas.microsoft.com/office/drawing/2014/main" id="{F72BEC5E-6119-4466-AA34-114A9DAA0D8E}"/>
              </a:ext>
            </a:extLst>
          </p:cNvPr>
          <p:cNvSpPr/>
          <p:nvPr/>
        </p:nvSpPr>
        <p:spPr>
          <a:xfrm>
            <a:off x="1609129" y="4990797"/>
            <a:ext cx="379532" cy="35527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CEE12284-B4C0-4141-B146-38366B79CBDB}"/>
              </a:ext>
            </a:extLst>
          </p:cNvPr>
          <p:cNvSpPr txBox="1"/>
          <p:nvPr/>
        </p:nvSpPr>
        <p:spPr>
          <a:xfrm>
            <a:off x="8079381" y="1986636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6B919300-2FE0-4F6C-B36F-E112AB0E998A}"/>
              </a:ext>
            </a:extLst>
          </p:cNvPr>
          <p:cNvSpPr txBox="1"/>
          <p:nvPr/>
        </p:nvSpPr>
        <p:spPr>
          <a:xfrm>
            <a:off x="8079381" y="2890071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05E3BFA4-F5A9-4DB9-AAC0-2F2913142135}"/>
              </a:ext>
            </a:extLst>
          </p:cNvPr>
          <p:cNvSpPr txBox="1"/>
          <p:nvPr/>
        </p:nvSpPr>
        <p:spPr>
          <a:xfrm>
            <a:off x="8079381" y="3793506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90%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301E727E-93A4-4C70-A8AD-FF53E383A703}"/>
              </a:ext>
            </a:extLst>
          </p:cNvPr>
          <p:cNvSpPr txBox="1"/>
          <p:nvPr/>
        </p:nvSpPr>
        <p:spPr>
          <a:xfrm>
            <a:off x="8079381" y="4696941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064683AA-C5B7-4077-9679-3D806624E059}"/>
              </a:ext>
            </a:extLst>
          </p:cNvPr>
          <p:cNvSpPr txBox="1"/>
          <p:nvPr/>
        </p:nvSpPr>
        <p:spPr>
          <a:xfrm>
            <a:off x="8079381" y="5600377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D5479BB0-2FAA-445E-9B57-BC751D60A35F}"/>
              </a:ext>
            </a:extLst>
          </p:cNvPr>
          <p:cNvSpPr txBox="1"/>
          <p:nvPr/>
        </p:nvSpPr>
        <p:spPr>
          <a:xfrm>
            <a:off x="1343873" y="3107877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9BB7CDF4-0A55-41A8-8F6B-A4A61471A765}"/>
              </a:ext>
            </a:extLst>
          </p:cNvPr>
          <p:cNvSpPr txBox="1"/>
          <p:nvPr/>
        </p:nvSpPr>
        <p:spPr>
          <a:xfrm>
            <a:off x="2587321" y="2739143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832BA021-D588-426B-B5C3-ED4017CEEDDF}"/>
              </a:ext>
            </a:extLst>
          </p:cNvPr>
          <p:cNvSpPr txBox="1"/>
          <p:nvPr/>
        </p:nvSpPr>
        <p:spPr>
          <a:xfrm>
            <a:off x="3830769" y="1625214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90%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B491531D-7A76-48E9-9BE7-087B1BE4652E}"/>
              </a:ext>
            </a:extLst>
          </p:cNvPr>
          <p:cNvSpPr txBox="1"/>
          <p:nvPr/>
        </p:nvSpPr>
        <p:spPr>
          <a:xfrm>
            <a:off x="5074217" y="3507131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419CE9CE-4434-4D8A-A091-E557453743E4}"/>
              </a:ext>
            </a:extLst>
          </p:cNvPr>
          <p:cNvSpPr txBox="1"/>
          <p:nvPr/>
        </p:nvSpPr>
        <p:spPr>
          <a:xfrm>
            <a:off x="6317665" y="1986636"/>
            <a:ext cx="91004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69" name="그룹 2">
            <a:extLst>
              <a:ext uri="{FF2B5EF4-FFF2-40B4-BE49-F238E27FC236}">
                <a16:creationId xmlns:a16="http://schemas.microsoft.com/office/drawing/2014/main" id="{EA573A15-9BA4-472A-9D3F-30858F45D01B}"/>
              </a:ext>
            </a:extLst>
          </p:cNvPr>
          <p:cNvGrpSpPr/>
          <p:nvPr/>
        </p:nvGrpSpPr>
        <p:grpSpPr>
          <a:xfrm>
            <a:off x="9073028" y="1788550"/>
            <a:ext cx="2699872" cy="857836"/>
            <a:chOff x="8323365" y="2163315"/>
            <a:chExt cx="3025450" cy="857836"/>
          </a:xfrm>
        </p:grpSpPr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A8920FB2-6CC7-4400-A449-5203C6463E37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4FDC94C9-9CBE-47C3-A48E-02CDE10C6F6F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2" name="그룹 2">
            <a:extLst>
              <a:ext uri="{FF2B5EF4-FFF2-40B4-BE49-F238E27FC236}">
                <a16:creationId xmlns:a16="http://schemas.microsoft.com/office/drawing/2014/main" id="{2D3F00A2-25ED-4D42-8F5D-69B957DA8732}"/>
              </a:ext>
            </a:extLst>
          </p:cNvPr>
          <p:cNvGrpSpPr/>
          <p:nvPr/>
        </p:nvGrpSpPr>
        <p:grpSpPr>
          <a:xfrm>
            <a:off x="9073028" y="2691985"/>
            <a:ext cx="2699872" cy="857836"/>
            <a:chOff x="8323365" y="2163315"/>
            <a:chExt cx="3025450" cy="857836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B484890D-F993-4317-8D33-489319C09B69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81609182-6784-4A77-90D2-9BEC4121AF41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5" name="그룹 2">
            <a:extLst>
              <a:ext uri="{FF2B5EF4-FFF2-40B4-BE49-F238E27FC236}">
                <a16:creationId xmlns:a16="http://schemas.microsoft.com/office/drawing/2014/main" id="{412F2E0E-B1FC-4CB1-8055-651315F5F0AA}"/>
              </a:ext>
            </a:extLst>
          </p:cNvPr>
          <p:cNvGrpSpPr/>
          <p:nvPr/>
        </p:nvGrpSpPr>
        <p:grpSpPr>
          <a:xfrm>
            <a:off x="9073028" y="3595420"/>
            <a:ext cx="2699872" cy="857836"/>
            <a:chOff x="8323365" y="2163315"/>
            <a:chExt cx="3025450" cy="857836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C237F40C-176B-412B-AE16-81C3AA435E80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7AE93FFE-E36E-4DA8-811F-2368253EF03A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8" name="그룹 2">
            <a:extLst>
              <a:ext uri="{FF2B5EF4-FFF2-40B4-BE49-F238E27FC236}">
                <a16:creationId xmlns:a16="http://schemas.microsoft.com/office/drawing/2014/main" id="{56187B89-8AAE-43D8-A33E-E538A27A6972}"/>
              </a:ext>
            </a:extLst>
          </p:cNvPr>
          <p:cNvGrpSpPr/>
          <p:nvPr/>
        </p:nvGrpSpPr>
        <p:grpSpPr>
          <a:xfrm>
            <a:off x="9073028" y="4498855"/>
            <a:ext cx="2699872" cy="857836"/>
            <a:chOff x="8323365" y="2163315"/>
            <a:chExt cx="3025450" cy="857836"/>
          </a:xfrm>
        </p:grpSpPr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BB1156EA-4C54-4B4D-9151-0F67AC27B93F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1538F79B-59C7-4E9C-9C61-09618AF16E88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1" name="그룹 2">
            <a:extLst>
              <a:ext uri="{FF2B5EF4-FFF2-40B4-BE49-F238E27FC236}">
                <a16:creationId xmlns:a16="http://schemas.microsoft.com/office/drawing/2014/main" id="{59CA5180-1DB4-47D2-8CA0-8B0A13B9AA4D}"/>
              </a:ext>
            </a:extLst>
          </p:cNvPr>
          <p:cNvGrpSpPr/>
          <p:nvPr/>
        </p:nvGrpSpPr>
        <p:grpSpPr>
          <a:xfrm>
            <a:off x="9073028" y="5402291"/>
            <a:ext cx="2699872" cy="857836"/>
            <a:chOff x="8323365" y="2163315"/>
            <a:chExt cx="3025450" cy="857836"/>
          </a:xfrm>
        </p:grpSpPr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1A3841BA-7A68-4AE4-9CC7-633DED980CA2}"/>
                </a:ext>
              </a:extLst>
            </p:cNvPr>
            <p:cNvSpPr txBox="1"/>
            <p:nvPr/>
          </p:nvSpPr>
          <p:spPr>
            <a:xfrm>
              <a:off x="8323365" y="2374820"/>
              <a:ext cx="3025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BA777B4D-A812-4624-BF35-5279084FBD04}"/>
                </a:ext>
              </a:extLst>
            </p:cNvPr>
            <p:cNvSpPr txBox="1"/>
            <p:nvPr/>
          </p:nvSpPr>
          <p:spPr>
            <a:xfrm>
              <a:off x="8323365" y="2163315"/>
              <a:ext cx="3025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135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2021-04-16T05:08:21Z</dcterms:modified>
</cp:coreProperties>
</file>