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5CE1-4495-9D76-781FF07DF8FD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CE1-4495-9D76-781FF07DF8FD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E1-4495-9D76-781FF07DF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7E6-40FF-B720-12E960F4D2A7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7E6-40FF-B720-12E960F4D2A7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</c:v>
                </c:pt>
                <c:pt idx="1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E6-40FF-B720-12E960F4D2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A4883A-D465-4127-A243-013F70AA3E72}"/>
              </a:ext>
            </a:extLst>
          </p:cNvPr>
          <p:cNvSpPr txBox="1"/>
          <p:nvPr/>
        </p:nvSpPr>
        <p:spPr>
          <a:xfrm>
            <a:off x="5606031" y="5468176"/>
            <a:ext cx="108012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24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BADC8F-0A7F-4F8D-99DC-78BD62FF62CB}"/>
              </a:ext>
            </a:extLst>
          </p:cNvPr>
          <p:cNvSpPr txBox="1"/>
          <p:nvPr/>
        </p:nvSpPr>
        <p:spPr>
          <a:xfrm>
            <a:off x="10671441" y="1651853"/>
            <a:ext cx="108012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7" name="그룹 5">
            <a:extLst>
              <a:ext uri="{FF2B5EF4-FFF2-40B4-BE49-F238E27FC236}">
                <a16:creationId xmlns:a16="http://schemas.microsoft.com/office/drawing/2014/main" id="{00B4E18F-8D0C-4115-9D5F-A1963D58F502}"/>
              </a:ext>
            </a:extLst>
          </p:cNvPr>
          <p:cNvGrpSpPr/>
          <p:nvPr/>
        </p:nvGrpSpPr>
        <p:grpSpPr>
          <a:xfrm>
            <a:off x="1593768" y="1805795"/>
            <a:ext cx="4608000" cy="896804"/>
            <a:chOff x="1593768" y="2050016"/>
            <a:chExt cx="4608000" cy="89680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538ACB7-3763-4596-9293-F067B5F4F6AF}"/>
                </a:ext>
              </a:extLst>
            </p:cNvPr>
            <p:cNvSpPr txBox="1"/>
            <p:nvPr/>
          </p:nvSpPr>
          <p:spPr>
            <a:xfrm>
              <a:off x="1593768" y="2300489"/>
              <a:ext cx="4608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C4A6ED1-F392-4D61-A88E-AAA83B2A1029}"/>
                </a:ext>
              </a:extLst>
            </p:cNvPr>
            <p:cNvSpPr txBox="1"/>
            <p:nvPr/>
          </p:nvSpPr>
          <p:spPr>
            <a:xfrm>
              <a:off x="1593768" y="2050016"/>
              <a:ext cx="460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그룹 2">
            <a:extLst>
              <a:ext uri="{FF2B5EF4-FFF2-40B4-BE49-F238E27FC236}">
                <a16:creationId xmlns:a16="http://schemas.microsoft.com/office/drawing/2014/main" id="{32718DFF-6B15-454D-A0EE-59015E1F91D3}"/>
              </a:ext>
            </a:extLst>
          </p:cNvPr>
          <p:cNvGrpSpPr/>
          <p:nvPr/>
        </p:nvGrpSpPr>
        <p:grpSpPr>
          <a:xfrm>
            <a:off x="1593768" y="2906491"/>
            <a:ext cx="4608000" cy="896804"/>
            <a:chOff x="1593768" y="2986120"/>
            <a:chExt cx="4608000" cy="89680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D7AE20A-5D5B-4EAE-B7A2-A9FC1470062E}"/>
                </a:ext>
              </a:extLst>
            </p:cNvPr>
            <p:cNvSpPr txBox="1"/>
            <p:nvPr/>
          </p:nvSpPr>
          <p:spPr>
            <a:xfrm>
              <a:off x="1593768" y="3236593"/>
              <a:ext cx="4608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95AB0DF-CE65-4131-84F4-DD19EC41F44F}"/>
                </a:ext>
              </a:extLst>
            </p:cNvPr>
            <p:cNvSpPr txBox="1"/>
            <p:nvPr/>
          </p:nvSpPr>
          <p:spPr>
            <a:xfrm>
              <a:off x="1593768" y="2986120"/>
              <a:ext cx="460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D7E08B0-E522-459D-B49B-22D1A4DB9CDD}"/>
              </a:ext>
            </a:extLst>
          </p:cNvPr>
          <p:cNvSpPr txBox="1"/>
          <p:nvPr/>
        </p:nvSpPr>
        <p:spPr>
          <a:xfrm>
            <a:off x="657664" y="2023365"/>
            <a:ext cx="82388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E83FE3-D5A3-40F9-8CB9-6D27F9C2C335}"/>
              </a:ext>
            </a:extLst>
          </p:cNvPr>
          <p:cNvSpPr txBox="1"/>
          <p:nvPr/>
        </p:nvSpPr>
        <p:spPr>
          <a:xfrm>
            <a:off x="657664" y="3124061"/>
            <a:ext cx="82388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24%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7B2D4B4-2C61-43D5-83BE-4C1E0699701C}"/>
              </a:ext>
            </a:extLst>
          </p:cNvPr>
          <p:cNvGraphicFramePr/>
          <p:nvPr/>
        </p:nvGraphicFramePr>
        <p:xfrm>
          <a:off x="1404365" y="4473749"/>
          <a:ext cx="1574428" cy="1631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9052FCA6-CA76-471F-A476-344BA223342F}"/>
              </a:ext>
            </a:extLst>
          </p:cNvPr>
          <p:cNvSpPr/>
          <p:nvPr/>
        </p:nvSpPr>
        <p:spPr>
          <a:xfrm>
            <a:off x="1745617" y="4821358"/>
            <a:ext cx="862150" cy="86215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17" name="Chart 7">
            <a:extLst>
              <a:ext uri="{FF2B5EF4-FFF2-40B4-BE49-F238E27FC236}">
                <a16:creationId xmlns:a16="http://schemas.microsoft.com/office/drawing/2014/main" id="{6740D36C-E150-43C1-84CD-27CA2EE05704}"/>
              </a:ext>
            </a:extLst>
          </p:cNvPr>
          <p:cNvGraphicFramePr/>
          <p:nvPr/>
        </p:nvGraphicFramePr>
        <p:xfrm>
          <a:off x="3520086" y="4473749"/>
          <a:ext cx="1574428" cy="1631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A988004-10C3-4B2B-89CA-C213473FBD83}"/>
              </a:ext>
            </a:extLst>
          </p:cNvPr>
          <p:cNvSpPr txBox="1"/>
          <p:nvPr/>
        </p:nvSpPr>
        <p:spPr>
          <a:xfrm>
            <a:off x="1698137" y="5009646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F77529E-6DA5-4F95-98AA-0043F47584F6}"/>
              </a:ext>
            </a:extLst>
          </p:cNvPr>
          <p:cNvSpPr/>
          <p:nvPr/>
        </p:nvSpPr>
        <p:spPr>
          <a:xfrm>
            <a:off x="3861337" y="4821358"/>
            <a:ext cx="862150" cy="862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D68B51-5024-4648-831B-77669F2EC899}"/>
              </a:ext>
            </a:extLst>
          </p:cNvPr>
          <p:cNvSpPr txBox="1"/>
          <p:nvPr/>
        </p:nvSpPr>
        <p:spPr>
          <a:xfrm>
            <a:off x="3824360" y="502160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24%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CE068BA-5032-4A8A-9EC3-B0B1385CD7C8}"/>
              </a:ext>
            </a:extLst>
          </p:cNvPr>
          <p:cNvSpPr/>
          <p:nvPr/>
        </p:nvSpPr>
        <p:spPr>
          <a:xfrm>
            <a:off x="3861337" y="1174492"/>
            <a:ext cx="9055359" cy="5794245"/>
          </a:xfrm>
          <a:custGeom>
            <a:avLst/>
            <a:gdLst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75314 w 5834742"/>
              <a:gd name="connsiteY10" fmla="*/ 2769326 h 3727269"/>
              <a:gd name="connsiteX11" fmla="*/ 2708365 w 5834742"/>
              <a:gd name="connsiteY11" fmla="*/ 2090057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75314 w 5834742"/>
              <a:gd name="connsiteY10" fmla="*/ 2769326 h 3727269"/>
              <a:gd name="connsiteX11" fmla="*/ 2647405 w 5834742"/>
              <a:gd name="connsiteY11" fmla="*/ 2107475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47405 w 5834742"/>
              <a:gd name="connsiteY11" fmla="*/ 2107475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03816 w 5834742"/>
              <a:gd name="connsiteY9" fmla="*/ 844732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219201 h 3727269"/>
              <a:gd name="connsiteX9" fmla="*/ 5503816 w 5834742"/>
              <a:gd name="connsiteY9" fmla="*/ 844732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11039 w 5834742"/>
              <a:gd name="connsiteY6" fmla="*/ 618308 h 3727269"/>
              <a:gd name="connsiteX7" fmla="*/ 5660571 w 5834742"/>
              <a:gd name="connsiteY7" fmla="*/ 0 h 3727269"/>
              <a:gd name="connsiteX8" fmla="*/ 5834742 w 5834742"/>
              <a:gd name="connsiteY8" fmla="*/ 1219201 h 3727269"/>
              <a:gd name="connsiteX9" fmla="*/ 5503816 w 5834742"/>
              <a:gd name="connsiteY9" fmla="*/ 844732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62104 h 3762104"/>
              <a:gd name="connsiteX1" fmla="*/ 687977 w 5834742"/>
              <a:gd name="connsiteY1" fmla="*/ 2682241 h 3762104"/>
              <a:gd name="connsiteX2" fmla="*/ 1619794 w 5834742"/>
              <a:gd name="connsiteY2" fmla="*/ 3152504 h 3762104"/>
              <a:gd name="connsiteX3" fmla="*/ 2595154 w 5834742"/>
              <a:gd name="connsiteY3" fmla="*/ 1811383 h 3762104"/>
              <a:gd name="connsiteX4" fmla="*/ 3770810 w 5834742"/>
              <a:gd name="connsiteY4" fmla="*/ 2420984 h 3762104"/>
              <a:gd name="connsiteX5" fmla="*/ 5024845 w 5834742"/>
              <a:gd name="connsiteY5" fmla="*/ 705395 h 3762104"/>
              <a:gd name="connsiteX6" fmla="*/ 4511039 w 5834742"/>
              <a:gd name="connsiteY6" fmla="*/ 653143 h 3762104"/>
              <a:gd name="connsiteX7" fmla="*/ 5695405 w 5834742"/>
              <a:gd name="connsiteY7" fmla="*/ 0 h 3762104"/>
              <a:gd name="connsiteX8" fmla="*/ 5834742 w 5834742"/>
              <a:gd name="connsiteY8" fmla="*/ 1254036 h 3762104"/>
              <a:gd name="connsiteX9" fmla="*/ 5503816 w 5834742"/>
              <a:gd name="connsiteY9" fmla="*/ 879567 h 3762104"/>
              <a:gd name="connsiteX10" fmla="*/ 3831771 w 5834742"/>
              <a:gd name="connsiteY10" fmla="*/ 2873830 h 3762104"/>
              <a:gd name="connsiteX11" fmla="*/ 2656113 w 5834742"/>
              <a:gd name="connsiteY11" fmla="*/ 2194562 h 3762104"/>
              <a:gd name="connsiteX12" fmla="*/ 1689463 w 5834742"/>
              <a:gd name="connsiteY12" fmla="*/ 3413761 h 3762104"/>
              <a:gd name="connsiteX13" fmla="*/ 731520 w 5834742"/>
              <a:gd name="connsiteY13" fmla="*/ 2899954 h 3762104"/>
              <a:gd name="connsiteX14" fmla="*/ 0 w 5834742"/>
              <a:gd name="connsiteY14" fmla="*/ 3762104 h 3762104"/>
              <a:gd name="connsiteX0" fmla="*/ 0 w 5834742"/>
              <a:gd name="connsiteY0" fmla="*/ 3618955 h 3618955"/>
              <a:gd name="connsiteX1" fmla="*/ 687977 w 5834742"/>
              <a:gd name="connsiteY1" fmla="*/ 2539092 h 3618955"/>
              <a:gd name="connsiteX2" fmla="*/ 1619794 w 5834742"/>
              <a:gd name="connsiteY2" fmla="*/ 3009355 h 3618955"/>
              <a:gd name="connsiteX3" fmla="*/ 2595154 w 5834742"/>
              <a:gd name="connsiteY3" fmla="*/ 1668234 h 3618955"/>
              <a:gd name="connsiteX4" fmla="*/ 3770810 w 5834742"/>
              <a:gd name="connsiteY4" fmla="*/ 2277835 h 3618955"/>
              <a:gd name="connsiteX5" fmla="*/ 5024845 w 5834742"/>
              <a:gd name="connsiteY5" fmla="*/ 562246 h 3618955"/>
              <a:gd name="connsiteX6" fmla="*/ 4511039 w 5834742"/>
              <a:gd name="connsiteY6" fmla="*/ 509994 h 3618955"/>
              <a:gd name="connsiteX7" fmla="*/ 5626694 w 5834742"/>
              <a:gd name="connsiteY7" fmla="*/ 0 h 3618955"/>
              <a:gd name="connsiteX8" fmla="*/ 5834742 w 5834742"/>
              <a:gd name="connsiteY8" fmla="*/ 1110887 h 3618955"/>
              <a:gd name="connsiteX9" fmla="*/ 5503816 w 5834742"/>
              <a:gd name="connsiteY9" fmla="*/ 736418 h 3618955"/>
              <a:gd name="connsiteX10" fmla="*/ 3831771 w 5834742"/>
              <a:gd name="connsiteY10" fmla="*/ 2730681 h 3618955"/>
              <a:gd name="connsiteX11" fmla="*/ 2656113 w 5834742"/>
              <a:gd name="connsiteY11" fmla="*/ 2051413 h 3618955"/>
              <a:gd name="connsiteX12" fmla="*/ 1689463 w 5834742"/>
              <a:gd name="connsiteY12" fmla="*/ 3270612 h 3618955"/>
              <a:gd name="connsiteX13" fmla="*/ 731520 w 5834742"/>
              <a:gd name="connsiteY13" fmla="*/ 2756805 h 3618955"/>
              <a:gd name="connsiteX14" fmla="*/ 0 w 5834742"/>
              <a:gd name="connsiteY14" fmla="*/ 3618955 h 3618955"/>
              <a:gd name="connsiteX0" fmla="*/ 0 w 5834742"/>
              <a:gd name="connsiteY0" fmla="*/ 3739200 h 3739200"/>
              <a:gd name="connsiteX1" fmla="*/ 687977 w 5834742"/>
              <a:gd name="connsiteY1" fmla="*/ 2659337 h 3739200"/>
              <a:gd name="connsiteX2" fmla="*/ 1619794 w 5834742"/>
              <a:gd name="connsiteY2" fmla="*/ 3129600 h 3739200"/>
              <a:gd name="connsiteX3" fmla="*/ 2595154 w 5834742"/>
              <a:gd name="connsiteY3" fmla="*/ 1788479 h 3739200"/>
              <a:gd name="connsiteX4" fmla="*/ 3770810 w 5834742"/>
              <a:gd name="connsiteY4" fmla="*/ 2398080 h 3739200"/>
              <a:gd name="connsiteX5" fmla="*/ 5024845 w 5834742"/>
              <a:gd name="connsiteY5" fmla="*/ 682491 h 3739200"/>
              <a:gd name="connsiteX6" fmla="*/ 4511039 w 5834742"/>
              <a:gd name="connsiteY6" fmla="*/ 630239 h 3739200"/>
              <a:gd name="connsiteX7" fmla="*/ 5661050 w 5834742"/>
              <a:gd name="connsiteY7" fmla="*/ 0 h 3739200"/>
              <a:gd name="connsiteX8" fmla="*/ 5834742 w 5834742"/>
              <a:gd name="connsiteY8" fmla="*/ 1231132 h 3739200"/>
              <a:gd name="connsiteX9" fmla="*/ 5503816 w 5834742"/>
              <a:gd name="connsiteY9" fmla="*/ 856663 h 3739200"/>
              <a:gd name="connsiteX10" fmla="*/ 3831771 w 5834742"/>
              <a:gd name="connsiteY10" fmla="*/ 2850926 h 3739200"/>
              <a:gd name="connsiteX11" fmla="*/ 2656113 w 5834742"/>
              <a:gd name="connsiteY11" fmla="*/ 2171658 h 3739200"/>
              <a:gd name="connsiteX12" fmla="*/ 1689463 w 5834742"/>
              <a:gd name="connsiteY12" fmla="*/ 3390857 h 3739200"/>
              <a:gd name="connsiteX13" fmla="*/ 731520 w 5834742"/>
              <a:gd name="connsiteY13" fmla="*/ 2877050 h 3739200"/>
              <a:gd name="connsiteX14" fmla="*/ 0 w 5834742"/>
              <a:gd name="connsiteY14" fmla="*/ 3739200 h 3739200"/>
              <a:gd name="connsiteX0" fmla="*/ 0 w 5834742"/>
              <a:gd name="connsiteY0" fmla="*/ 3773555 h 3773555"/>
              <a:gd name="connsiteX1" fmla="*/ 687977 w 5834742"/>
              <a:gd name="connsiteY1" fmla="*/ 2693692 h 3773555"/>
              <a:gd name="connsiteX2" fmla="*/ 1619794 w 5834742"/>
              <a:gd name="connsiteY2" fmla="*/ 3163955 h 3773555"/>
              <a:gd name="connsiteX3" fmla="*/ 2595154 w 5834742"/>
              <a:gd name="connsiteY3" fmla="*/ 1822834 h 3773555"/>
              <a:gd name="connsiteX4" fmla="*/ 3770810 w 5834742"/>
              <a:gd name="connsiteY4" fmla="*/ 2432435 h 3773555"/>
              <a:gd name="connsiteX5" fmla="*/ 5024845 w 5834742"/>
              <a:gd name="connsiteY5" fmla="*/ 716846 h 3773555"/>
              <a:gd name="connsiteX6" fmla="*/ 4511039 w 5834742"/>
              <a:gd name="connsiteY6" fmla="*/ 664594 h 3773555"/>
              <a:gd name="connsiteX7" fmla="*/ 5609517 w 5834742"/>
              <a:gd name="connsiteY7" fmla="*/ 0 h 3773555"/>
              <a:gd name="connsiteX8" fmla="*/ 5834742 w 5834742"/>
              <a:gd name="connsiteY8" fmla="*/ 1265487 h 3773555"/>
              <a:gd name="connsiteX9" fmla="*/ 5503816 w 5834742"/>
              <a:gd name="connsiteY9" fmla="*/ 891018 h 3773555"/>
              <a:gd name="connsiteX10" fmla="*/ 3831771 w 5834742"/>
              <a:gd name="connsiteY10" fmla="*/ 2885281 h 3773555"/>
              <a:gd name="connsiteX11" fmla="*/ 2656113 w 5834742"/>
              <a:gd name="connsiteY11" fmla="*/ 2206013 h 3773555"/>
              <a:gd name="connsiteX12" fmla="*/ 1689463 w 5834742"/>
              <a:gd name="connsiteY12" fmla="*/ 3425212 h 3773555"/>
              <a:gd name="connsiteX13" fmla="*/ 731520 w 5834742"/>
              <a:gd name="connsiteY13" fmla="*/ 2911405 h 3773555"/>
              <a:gd name="connsiteX14" fmla="*/ 0 w 5834742"/>
              <a:gd name="connsiteY14" fmla="*/ 3773555 h 3773555"/>
              <a:gd name="connsiteX0" fmla="*/ 0 w 5834742"/>
              <a:gd name="connsiteY0" fmla="*/ 3744925 h 3744925"/>
              <a:gd name="connsiteX1" fmla="*/ 687977 w 5834742"/>
              <a:gd name="connsiteY1" fmla="*/ 2665062 h 3744925"/>
              <a:gd name="connsiteX2" fmla="*/ 1619794 w 5834742"/>
              <a:gd name="connsiteY2" fmla="*/ 3135325 h 3744925"/>
              <a:gd name="connsiteX3" fmla="*/ 2595154 w 5834742"/>
              <a:gd name="connsiteY3" fmla="*/ 1794204 h 3744925"/>
              <a:gd name="connsiteX4" fmla="*/ 3770810 w 5834742"/>
              <a:gd name="connsiteY4" fmla="*/ 2403805 h 3744925"/>
              <a:gd name="connsiteX5" fmla="*/ 5024845 w 5834742"/>
              <a:gd name="connsiteY5" fmla="*/ 688216 h 3744925"/>
              <a:gd name="connsiteX6" fmla="*/ 4511039 w 5834742"/>
              <a:gd name="connsiteY6" fmla="*/ 635964 h 3744925"/>
              <a:gd name="connsiteX7" fmla="*/ 5741214 w 5834742"/>
              <a:gd name="connsiteY7" fmla="*/ 0 h 3744925"/>
              <a:gd name="connsiteX8" fmla="*/ 5834742 w 5834742"/>
              <a:gd name="connsiteY8" fmla="*/ 1236857 h 3744925"/>
              <a:gd name="connsiteX9" fmla="*/ 5503816 w 5834742"/>
              <a:gd name="connsiteY9" fmla="*/ 862388 h 3744925"/>
              <a:gd name="connsiteX10" fmla="*/ 3831771 w 5834742"/>
              <a:gd name="connsiteY10" fmla="*/ 2856651 h 3744925"/>
              <a:gd name="connsiteX11" fmla="*/ 2656113 w 5834742"/>
              <a:gd name="connsiteY11" fmla="*/ 2177383 h 3744925"/>
              <a:gd name="connsiteX12" fmla="*/ 1689463 w 5834742"/>
              <a:gd name="connsiteY12" fmla="*/ 3396582 h 3744925"/>
              <a:gd name="connsiteX13" fmla="*/ 731520 w 5834742"/>
              <a:gd name="connsiteY13" fmla="*/ 2882775 h 3744925"/>
              <a:gd name="connsiteX14" fmla="*/ 0 w 5834742"/>
              <a:gd name="connsiteY14" fmla="*/ 3744925 h 3744925"/>
              <a:gd name="connsiteX0" fmla="*/ 0 w 5834742"/>
              <a:gd name="connsiteY0" fmla="*/ 3744925 h 3744925"/>
              <a:gd name="connsiteX1" fmla="*/ 687977 w 5834742"/>
              <a:gd name="connsiteY1" fmla="*/ 2665062 h 3744925"/>
              <a:gd name="connsiteX2" fmla="*/ 1619794 w 5834742"/>
              <a:gd name="connsiteY2" fmla="*/ 3135325 h 3744925"/>
              <a:gd name="connsiteX3" fmla="*/ 2595154 w 5834742"/>
              <a:gd name="connsiteY3" fmla="*/ 1794204 h 3744925"/>
              <a:gd name="connsiteX4" fmla="*/ 3770810 w 5834742"/>
              <a:gd name="connsiteY4" fmla="*/ 2403805 h 3744925"/>
              <a:gd name="connsiteX5" fmla="*/ 5024845 w 5834742"/>
              <a:gd name="connsiteY5" fmla="*/ 688216 h 3744925"/>
              <a:gd name="connsiteX6" fmla="*/ 4511039 w 5834742"/>
              <a:gd name="connsiteY6" fmla="*/ 635964 h 3744925"/>
              <a:gd name="connsiteX7" fmla="*/ 5741214 w 5834742"/>
              <a:gd name="connsiteY7" fmla="*/ 0 h 3744925"/>
              <a:gd name="connsiteX8" fmla="*/ 5834742 w 5834742"/>
              <a:gd name="connsiteY8" fmla="*/ 1236857 h 3744925"/>
              <a:gd name="connsiteX9" fmla="*/ 5503816 w 5834742"/>
              <a:gd name="connsiteY9" fmla="*/ 862388 h 3744925"/>
              <a:gd name="connsiteX10" fmla="*/ 3831771 w 5834742"/>
              <a:gd name="connsiteY10" fmla="*/ 2856651 h 3744925"/>
              <a:gd name="connsiteX11" fmla="*/ 2656113 w 5834742"/>
              <a:gd name="connsiteY11" fmla="*/ 2177383 h 3744925"/>
              <a:gd name="connsiteX12" fmla="*/ 1689463 w 5834742"/>
              <a:gd name="connsiteY12" fmla="*/ 3396582 h 3744925"/>
              <a:gd name="connsiteX13" fmla="*/ 731520 w 5834742"/>
              <a:gd name="connsiteY13" fmla="*/ 2882775 h 3744925"/>
              <a:gd name="connsiteX14" fmla="*/ 0 w 5834742"/>
              <a:gd name="connsiteY14" fmla="*/ 3744925 h 3744925"/>
              <a:gd name="connsiteX0" fmla="*/ 0 w 5834742"/>
              <a:gd name="connsiteY0" fmla="*/ 3756377 h 3756377"/>
              <a:gd name="connsiteX1" fmla="*/ 687977 w 5834742"/>
              <a:gd name="connsiteY1" fmla="*/ 2676514 h 3756377"/>
              <a:gd name="connsiteX2" fmla="*/ 1619794 w 5834742"/>
              <a:gd name="connsiteY2" fmla="*/ 3146777 h 3756377"/>
              <a:gd name="connsiteX3" fmla="*/ 2595154 w 5834742"/>
              <a:gd name="connsiteY3" fmla="*/ 1805656 h 3756377"/>
              <a:gd name="connsiteX4" fmla="*/ 3770810 w 5834742"/>
              <a:gd name="connsiteY4" fmla="*/ 2415257 h 3756377"/>
              <a:gd name="connsiteX5" fmla="*/ 5024845 w 5834742"/>
              <a:gd name="connsiteY5" fmla="*/ 699668 h 3756377"/>
              <a:gd name="connsiteX6" fmla="*/ 4511039 w 5834742"/>
              <a:gd name="connsiteY6" fmla="*/ 647416 h 3756377"/>
              <a:gd name="connsiteX7" fmla="*/ 5724037 w 5834742"/>
              <a:gd name="connsiteY7" fmla="*/ 0 h 3756377"/>
              <a:gd name="connsiteX8" fmla="*/ 5834742 w 5834742"/>
              <a:gd name="connsiteY8" fmla="*/ 1248309 h 3756377"/>
              <a:gd name="connsiteX9" fmla="*/ 5503816 w 5834742"/>
              <a:gd name="connsiteY9" fmla="*/ 873840 h 3756377"/>
              <a:gd name="connsiteX10" fmla="*/ 3831771 w 5834742"/>
              <a:gd name="connsiteY10" fmla="*/ 2868103 h 3756377"/>
              <a:gd name="connsiteX11" fmla="*/ 2656113 w 5834742"/>
              <a:gd name="connsiteY11" fmla="*/ 2188835 h 3756377"/>
              <a:gd name="connsiteX12" fmla="*/ 1689463 w 5834742"/>
              <a:gd name="connsiteY12" fmla="*/ 3408034 h 3756377"/>
              <a:gd name="connsiteX13" fmla="*/ 731520 w 5834742"/>
              <a:gd name="connsiteY13" fmla="*/ 2894227 h 3756377"/>
              <a:gd name="connsiteX14" fmla="*/ 0 w 5834742"/>
              <a:gd name="connsiteY14" fmla="*/ 3756377 h 3756377"/>
              <a:gd name="connsiteX0" fmla="*/ 0 w 5834742"/>
              <a:gd name="connsiteY0" fmla="*/ 3767829 h 3767829"/>
              <a:gd name="connsiteX1" fmla="*/ 687977 w 5834742"/>
              <a:gd name="connsiteY1" fmla="*/ 2687966 h 3767829"/>
              <a:gd name="connsiteX2" fmla="*/ 1619794 w 5834742"/>
              <a:gd name="connsiteY2" fmla="*/ 3158229 h 3767829"/>
              <a:gd name="connsiteX3" fmla="*/ 2595154 w 5834742"/>
              <a:gd name="connsiteY3" fmla="*/ 1817108 h 3767829"/>
              <a:gd name="connsiteX4" fmla="*/ 3770810 w 5834742"/>
              <a:gd name="connsiteY4" fmla="*/ 2426709 h 3767829"/>
              <a:gd name="connsiteX5" fmla="*/ 5024845 w 5834742"/>
              <a:gd name="connsiteY5" fmla="*/ 711120 h 3767829"/>
              <a:gd name="connsiteX6" fmla="*/ 4511039 w 5834742"/>
              <a:gd name="connsiteY6" fmla="*/ 658868 h 3767829"/>
              <a:gd name="connsiteX7" fmla="*/ 5672503 w 5834742"/>
              <a:gd name="connsiteY7" fmla="*/ 0 h 3767829"/>
              <a:gd name="connsiteX8" fmla="*/ 5834742 w 5834742"/>
              <a:gd name="connsiteY8" fmla="*/ 1259761 h 3767829"/>
              <a:gd name="connsiteX9" fmla="*/ 5503816 w 5834742"/>
              <a:gd name="connsiteY9" fmla="*/ 885292 h 3767829"/>
              <a:gd name="connsiteX10" fmla="*/ 3831771 w 5834742"/>
              <a:gd name="connsiteY10" fmla="*/ 2879555 h 3767829"/>
              <a:gd name="connsiteX11" fmla="*/ 2656113 w 5834742"/>
              <a:gd name="connsiteY11" fmla="*/ 2200287 h 3767829"/>
              <a:gd name="connsiteX12" fmla="*/ 1689463 w 5834742"/>
              <a:gd name="connsiteY12" fmla="*/ 3419486 h 3767829"/>
              <a:gd name="connsiteX13" fmla="*/ 731520 w 5834742"/>
              <a:gd name="connsiteY13" fmla="*/ 2905679 h 3767829"/>
              <a:gd name="connsiteX14" fmla="*/ 0 w 5834742"/>
              <a:gd name="connsiteY14" fmla="*/ 3767829 h 3767829"/>
              <a:gd name="connsiteX0" fmla="*/ 0 w 5834742"/>
              <a:gd name="connsiteY0" fmla="*/ 3744925 h 3744925"/>
              <a:gd name="connsiteX1" fmla="*/ 687977 w 5834742"/>
              <a:gd name="connsiteY1" fmla="*/ 2665062 h 3744925"/>
              <a:gd name="connsiteX2" fmla="*/ 1619794 w 5834742"/>
              <a:gd name="connsiteY2" fmla="*/ 3135325 h 3744925"/>
              <a:gd name="connsiteX3" fmla="*/ 2595154 w 5834742"/>
              <a:gd name="connsiteY3" fmla="*/ 1794204 h 3744925"/>
              <a:gd name="connsiteX4" fmla="*/ 3770810 w 5834742"/>
              <a:gd name="connsiteY4" fmla="*/ 2403805 h 3744925"/>
              <a:gd name="connsiteX5" fmla="*/ 5024845 w 5834742"/>
              <a:gd name="connsiteY5" fmla="*/ 688216 h 3744925"/>
              <a:gd name="connsiteX6" fmla="*/ 4511039 w 5834742"/>
              <a:gd name="connsiteY6" fmla="*/ 635964 h 3744925"/>
              <a:gd name="connsiteX7" fmla="*/ 5706858 w 5834742"/>
              <a:gd name="connsiteY7" fmla="*/ 0 h 3744925"/>
              <a:gd name="connsiteX8" fmla="*/ 5834742 w 5834742"/>
              <a:gd name="connsiteY8" fmla="*/ 1236857 h 3744925"/>
              <a:gd name="connsiteX9" fmla="*/ 5503816 w 5834742"/>
              <a:gd name="connsiteY9" fmla="*/ 862388 h 3744925"/>
              <a:gd name="connsiteX10" fmla="*/ 3831771 w 5834742"/>
              <a:gd name="connsiteY10" fmla="*/ 2856651 h 3744925"/>
              <a:gd name="connsiteX11" fmla="*/ 2656113 w 5834742"/>
              <a:gd name="connsiteY11" fmla="*/ 2177383 h 3744925"/>
              <a:gd name="connsiteX12" fmla="*/ 1689463 w 5834742"/>
              <a:gd name="connsiteY12" fmla="*/ 3396582 h 3744925"/>
              <a:gd name="connsiteX13" fmla="*/ 731520 w 5834742"/>
              <a:gd name="connsiteY13" fmla="*/ 2882775 h 3744925"/>
              <a:gd name="connsiteX14" fmla="*/ 0 w 5834742"/>
              <a:gd name="connsiteY14" fmla="*/ 3744925 h 3744925"/>
              <a:gd name="connsiteX0" fmla="*/ 0 w 5834742"/>
              <a:gd name="connsiteY0" fmla="*/ 3733473 h 3733473"/>
              <a:gd name="connsiteX1" fmla="*/ 687977 w 5834742"/>
              <a:gd name="connsiteY1" fmla="*/ 2653610 h 3733473"/>
              <a:gd name="connsiteX2" fmla="*/ 1619794 w 5834742"/>
              <a:gd name="connsiteY2" fmla="*/ 3123873 h 3733473"/>
              <a:gd name="connsiteX3" fmla="*/ 2595154 w 5834742"/>
              <a:gd name="connsiteY3" fmla="*/ 1782752 h 3733473"/>
              <a:gd name="connsiteX4" fmla="*/ 3770810 w 5834742"/>
              <a:gd name="connsiteY4" fmla="*/ 2392353 h 3733473"/>
              <a:gd name="connsiteX5" fmla="*/ 5024845 w 5834742"/>
              <a:gd name="connsiteY5" fmla="*/ 676764 h 3733473"/>
              <a:gd name="connsiteX6" fmla="*/ 4511039 w 5834742"/>
              <a:gd name="connsiteY6" fmla="*/ 624512 h 3733473"/>
              <a:gd name="connsiteX7" fmla="*/ 5798473 w 5834742"/>
              <a:gd name="connsiteY7" fmla="*/ 0 h 3733473"/>
              <a:gd name="connsiteX8" fmla="*/ 5834742 w 5834742"/>
              <a:gd name="connsiteY8" fmla="*/ 1225405 h 3733473"/>
              <a:gd name="connsiteX9" fmla="*/ 5503816 w 5834742"/>
              <a:gd name="connsiteY9" fmla="*/ 850936 h 3733473"/>
              <a:gd name="connsiteX10" fmla="*/ 3831771 w 5834742"/>
              <a:gd name="connsiteY10" fmla="*/ 2845199 h 3733473"/>
              <a:gd name="connsiteX11" fmla="*/ 2656113 w 5834742"/>
              <a:gd name="connsiteY11" fmla="*/ 2165931 h 3733473"/>
              <a:gd name="connsiteX12" fmla="*/ 1689463 w 5834742"/>
              <a:gd name="connsiteY12" fmla="*/ 3385130 h 3733473"/>
              <a:gd name="connsiteX13" fmla="*/ 731520 w 5834742"/>
              <a:gd name="connsiteY13" fmla="*/ 2871323 h 3733473"/>
              <a:gd name="connsiteX14" fmla="*/ 0 w 5834742"/>
              <a:gd name="connsiteY14" fmla="*/ 3733473 h 3733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834742" h="3733473">
                <a:moveTo>
                  <a:pt x="0" y="3733473"/>
                </a:moveTo>
                <a:lnTo>
                  <a:pt x="687977" y="2653610"/>
                </a:lnTo>
                <a:lnTo>
                  <a:pt x="1619794" y="3123873"/>
                </a:lnTo>
                <a:lnTo>
                  <a:pt x="2595154" y="1782752"/>
                </a:lnTo>
                <a:lnTo>
                  <a:pt x="3770810" y="2392353"/>
                </a:lnTo>
                <a:lnTo>
                  <a:pt x="5024845" y="676764"/>
                </a:lnTo>
                <a:lnTo>
                  <a:pt x="4511039" y="624512"/>
                </a:lnTo>
                <a:lnTo>
                  <a:pt x="5798473" y="0"/>
                </a:lnTo>
                <a:lnTo>
                  <a:pt x="5834742" y="1225405"/>
                </a:lnTo>
                <a:lnTo>
                  <a:pt x="5503816" y="850936"/>
                </a:lnTo>
                <a:lnTo>
                  <a:pt x="3831771" y="2845199"/>
                </a:lnTo>
                <a:lnTo>
                  <a:pt x="2656113" y="2165931"/>
                </a:lnTo>
                <a:lnTo>
                  <a:pt x="1689463" y="3385130"/>
                </a:lnTo>
                <a:lnTo>
                  <a:pt x="731520" y="2871323"/>
                </a:lnTo>
                <a:lnTo>
                  <a:pt x="0" y="3733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scene3d>
            <a:camera prst="isometricLeftDown">
              <a:rot lat="1200000" lon="3600000" rev="0"/>
            </a:camera>
            <a:lightRig rig="contrasting" dir="t">
              <a:rot lat="0" lon="0" rev="0"/>
            </a:lightRig>
          </a:scene3d>
          <a:sp3d extrusionH="355600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90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2021-04-15T04:52:01Z</dcterms:modified>
</cp:coreProperties>
</file>