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768" name="Group 767">
            <a:extLst>
              <a:ext uri="{FF2B5EF4-FFF2-40B4-BE49-F238E27FC236}">
                <a16:creationId xmlns:a16="http://schemas.microsoft.com/office/drawing/2014/main" id="{FCF24783-7FDD-454B-A0F6-CFE36CBB71C6}"/>
              </a:ext>
            </a:extLst>
          </p:cNvPr>
          <p:cNvGrpSpPr/>
          <p:nvPr/>
        </p:nvGrpSpPr>
        <p:grpSpPr>
          <a:xfrm flipH="1">
            <a:off x="5733636" y="1558824"/>
            <a:ext cx="6478460" cy="5299176"/>
            <a:chOff x="-13614" y="1575036"/>
            <a:chExt cx="6478460" cy="5299176"/>
          </a:xfrm>
        </p:grpSpPr>
        <p:sp>
          <p:nvSpPr>
            <p:cNvPr id="769" name="Freeform: Shape 768">
              <a:extLst>
                <a:ext uri="{FF2B5EF4-FFF2-40B4-BE49-F238E27FC236}">
                  <a16:creationId xmlns:a16="http://schemas.microsoft.com/office/drawing/2014/main" id="{D04CFF11-B58A-4D52-9591-E0A9E4C88BA6}"/>
                </a:ext>
              </a:extLst>
            </p:cNvPr>
            <p:cNvSpPr/>
            <p:nvPr/>
          </p:nvSpPr>
          <p:spPr>
            <a:xfrm>
              <a:off x="1" y="3300014"/>
              <a:ext cx="6283871" cy="3574198"/>
            </a:xfrm>
            <a:custGeom>
              <a:avLst/>
              <a:gdLst>
                <a:gd name="connsiteX0" fmla="*/ 1223446 w 6283871"/>
                <a:gd name="connsiteY0" fmla="*/ 4916615 h 5057775"/>
                <a:gd name="connsiteX1" fmla="*/ 1505754 w 6283871"/>
                <a:gd name="connsiteY1" fmla="*/ 4916615 h 5057775"/>
                <a:gd name="connsiteX2" fmla="*/ 1364209 w 6283871"/>
                <a:gd name="connsiteY2" fmla="*/ 5057775 h 5057775"/>
                <a:gd name="connsiteX3" fmla="*/ 6283871 w 6283871"/>
                <a:gd name="connsiteY3" fmla="*/ 0 h 5057775"/>
                <a:gd name="connsiteX4" fmla="*/ 6060034 w 6283871"/>
                <a:gd name="connsiteY4" fmla="*/ 2065020 h 5057775"/>
                <a:gd name="connsiteX5" fmla="*/ 5215166 w 6283871"/>
                <a:gd name="connsiteY5" fmla="*/ 1217295 h 5057775"/>
                <a:gd name="connsiteX6" fmla="*/ 2851834 w 6283871"/>
                <a:gd name="connsiteY6" fmla="*/ 3574198 h 5057775"/>
                <a:gd name="connsiteX7" fmla="*/ 0 w 6283871"/>
                <a:gd name="connsiteY7" fmla="*/ 3574198 h 5057775"/>
                <a:gd name="connsiteX8" fmla="*/ 0 w 6283871"/>
                <a:gd name="connsiteY8" fmla="*/ 3036643 h 5057775"/>
                <a:gd name="connsiteX9" fmla="*/ 64046 w 6283871"/>
                <a:gd name="connsiteY9" fmla="*/ 2972753 h 5057775"/>
                <a:gd name="connsiteX10" fmla="*/ 1027976 w 6283871"/>
                <a:gd name="connsiteY10" fmla="*/ 2377440 h 5057775"/>
                <a:gd name="connsiteX11" fmla="*/ 1698536 w 6283871"/>
                <a:gd name="connsiteY11" fmla="*/ 2947035 h 5057775"/>
                <a:gd name="connsiteX12" fmla="*/ 2811056 w 6283871"/>
                <a:gd name="connsiteY12" fmla="*/ 1225867 h 5057775"/>
                <a:gd name="connsiteX13" fmla="*/ 3423514 w 6283871"/>
                <a:gd name="connsiteY13" fmla="*/ 1917382 h 5057775"/>
                <a:gd name="connsiteX14" fmla="*/ 4781779 w 6283871"/>
                <a:gd name="connsiteY14" fmla="*/ 106680 h 5057775"/>
                <a:gd name="connsiteX15" fmla="*/ 5861914 w 6283871"/>
                <a:gd name="connsiteY15" fmla="*/ 442913 h 5057775"/>
                <a:gd name="connsiteX0" fmla="*/ 1223446 w 6283871"/>
                <a:gd name="connsiteY0" fmla="*/ 4916615 h 5057775"/>
                <a:gd name="connsiteX1" fmla="*/ 1364209 w 6283871"/>
                <a:gd name="connsiteY1" fmla="*/ 5057775 h 5057775"/>
                <a:gd name="connsiteX2" fmla="*/ 1223446 w 6283871"/>
                <a:gd name="connsiteY2" fmla="*/ 4916615 h 5057775"/>
                <a:gd name="connsiteX3" fmla="*/ 6283871 w 6283871"/>
                <a:gd name="connsiteY3" fmla="*/ 0 h 5057775"/>
                <a:gd name="connsiteX4" fmla="*/ 6060034 w 6283871"/>
                <a:gd name="connsiteY4" fmla="*/ 2065020 h 5057775"/>
                <a:gd name="connsiteX5" fmla="*/ 5215166 w 6283871"/>
                <a:gd name="connsiteY5" fmla="*/ 1217295 h 5057775"/>
                <a:gd name="connsiteX6" fmla="*/ 2851834 w 6283871"/>
                <a:gd name="connsiteY6" fmla="*/ 3574198 h 5057775"/>
                <a:gd name="connsiteX7" fmla="*/ 0 w 6283871"/>
                <a:gd name="connsiteY7" fmla="*/ 3574198 h 5057775"/>
                <a:gd name="connsiteX8" fmla="*/ 0 w 6283871"/>
                <a:gd name="connsiteY8" fmla="*/ 3036643 h 5057775"/>
                <a:gd name="connsiteX9" fmla="*/ 64046 w 6283871"/>
                <a:gd name="connsiteY9" fmla="*/ 2972753 h 5057775"/>
                <a:gd name="connsiteX10" fmla="*/ 1027976 w 6283871"/>
                <a:gd name="connsiteY10" fmla="*/ 2377440 h 5057775"/>
                <a:gd name="connsiteX11" fmla="*/ 1698536 w 6283871"/>
                <a:gd name="connsiteY11" fmla="*/ 2947035 h 5057775"/>
                <a:gd name="connsiteX12" fmla="*/ 2811056 w 6283871"/>
                <a:gd name="connsiteY12" fmla="*/ 1225867 h 5057775"/>
                <a:gd name="connsiteX13" fmla="*/ 3423514 w 6283871"/>
                <a:gd name="connsiteY13" fmla="*/ 1917382 h 5057775"/>
                <a:gd name="connsiteX14" fmla="*/ 4781779 w 6283871"/>
                <a:gd name="connsiteY14" fmla="*/ 106680 h 5057775"/>
                <a:gd name="connsiteX15" fmla="*/ 5861914 w 6283871"/>
                <a:gd name="connsiteY15" fmla="*/ 442913 h 5057775"/>
                <a:gd name="connsiteX16" fmla="*/ 6283871 w 6283871"/>
                <a:gd name="connsiteY16" fmla="*/ 0 h 5057775"/>
                <a:gd name="connsiteX0" fmla="*/ 6283871 w 6283871"/>
                <a:gd name="connsiteY0" fmla="*/ 0 h 3574198"/>
                <a:gd name="connsiteX1" fmla="*/ 6060034 w 6283871"/>
                <a:gd name="connsiteY1" fmla="*/ 2065020 h 3574198"/>
                <a:gd name="connsiteX2" fmla="*/ 5215166 w 6283871"/>
                <a:gd name="connsiteY2" fmla="*/ 1217295 h 3574198"/>
                <a:gd name="connsiteX3" fmla="*/ 2851834 w 6283871"/>
                <a:gd name="connsiteY3" fmla="*/ 3574198 h 3574198"/>
                <a:gd name="connsiteX4" fmla="*/ 0 w 6283871"/>
                <a:gd name="connsiteY4" fmla="*/ 3574198 h 3574198"/>
                <a:gd name="connsiteX5" fmla="*/ 0 w 6283871"/>
                <a:gd name="connsiteY5" fmla="*/ 3036643 h 3574198"/>
                <a:gd name="connsiteX6" fmla="*/ 64046 w 6283871"/>
                <a:gd name="connsiteY6" fmla="*/ 2972753 h 3574198"/>
                <a:gd name="connsiteX7" fmla="*/ 1027976 w 6283871"/>
                <a:gd name="connsiteY7" fmla="*/ 2377440 h 3574198"/>
                <a:gd name="connsiteX8" fmla="*/ 1698536 w 6283871"/>
                <a:gd name="connsiteY8" fmla="*/ 2947035 h 3574198"/>
                <a:gd name="connsiteX9" fmla="*/ 2811056 w 6283871"/>
                <a:gd name="connsiteY9" fmla="*/ 1225867 h 3574198"/>
                <a:gd name="connsiteX10" fmla="*/ 3423514 w 6283871"/>
                <a:gd name="connsiteY10" fmla="*/ 1917382 h 3574198"/>
                <a:gd name="connsiteX11" fmla="*/ 4781779 w 6283871"/>
                <a:gd name="connsiteY11" fmla="*/ 106680 h 3574198"/>
                <a:gd name="connsiteX12" fmla="*/ 5861914 w 6283871"/>
                <a:gd name="connsiteY12" fmla="*/ 442913 h 3574198"/>
                <a:gd name="connsiteX13" fmla="*/ 6283871 w 6283871"/>
                <a:gd name="connsiteY13" fmla="*/ 0 h 35741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283871" h="3574198">
                  <a:moveTo>
                    <a:pt x="6283871" y="0"/>
                  </a:moveTo>
                  <a:lnTo>
                    <a:pt x="6060034" y="2065020"/>
                  </a:lnTo>
                  <a:lnTo>
                    <a:pt x="5215166" y="1217295"/>
                  </a:lnTo>
                  <a:lnTo>
                    <a:pt x="2851834" y="3574198"/>
                  </a:lnTo>
                  <a:lnTo>
                    <a:pt x="0" y="3574198"/>
                  </a:lnTo>
                  <a:lnTo>
                    <a:pt x="0" y="3036643"/>
                  </a:lnTo>
                  <a:lnTo>
                    <a:pt x="64046" y="2972753"/>
                  </a:lnTo>
                  <a:lnTo>
                    <a:pt x="1027976" y="2377440"/>
                  </a:lnTo>
                  <a:lnTo>
                    <a:pt x="1698536" y="2947035"/>
                  </a:lnTo>
                  <a:lnTo>
                    <a:pt x="2811056" y="1225867"/>
                  </a:lnTo>
                  <a:lnTo>
                    <a:pt x="3423514" y="1917382"/>
                  </a:lnTo>
                  <a:lnTo>
                    <a:pt x="4781779" y="106680"/>
                  </a:lnTo>
                  <a:lnTo>
                    <a:pt x="5861914" y="442913"/>
                  </a:lnTo>
                  <a:lnTo>
                    <a:pt x="6283871" y="0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0" name="Freeform: Shape 769">
              <a:extLst>
                <a:ext uri="{FF2B5EF4-FFF2-40B4-BE49-F238E27FC236}">
                  <a16:creationId xmlns:a16="http://schemas.microsoft.com/office/drawing/2014/main" id="{9753AA4B-9BD8-49CD-A36B-D366839974C1}"/>
                </a:ext>
              </a:extLst>
            </p:cNvPr>
            <p:cNvSpPr/>
            <p:nvPr/>
          </p:nvSpPr>
          <p:spPr>
            <a:xfrm>
              <a:off x="64046" y="1575036"/>
              <a:ext cx="6400800" cy="4695825"/>
            </a:xfrm>
            <a:custGeom>
              <a:avLst/>
              <a:gdLst>
                <a:gd name="connsiteX0" fmla="*/ 1634490 w 6400800"/>
                <a:gd name="connsiteY0" fmla="*/ 4672013 h 4695825"/>
                <a:gd name="connsiteX1" fmla="*/ 2747010 w 6400800"/>
                <a:gd name="connsiteY1" fmla="*/ 2950845 h 4695825"/>
                <a:gd name="connsiteX2" fmla="*/ 3359468 w 6400800"/>
                <a:gd name="connsiteY2" fmla="*/ 3642360 h 4695825"/>
                <a:gd name="connsiteX3" fmla="*/ 4717733 w 6400800"/>
                <a:gd name="connsiteY3" fmla="*/ 1831658 h 4695825"/>
                <a:gd name="connsiteX4" fmla="*/ 5797868 w 6400800"/>
                <a:gd name="connsiteY4" fmla="*/ 2167890 h 4695825"/>
                <a:gd name="connsiteX5" fmla="*/ 6219825 w 6400800"/>
                <a:gd name="connsiteY5" fmla="*/ 1724978 h 4695825"/>
                <a:gd name="connsiteX6" fmla="*/ 6405563 w 6400800"/>
                <a:gd name="connsiteY6" fmla="*/ 0 h 4695825"/>
                <a:gd name="connsiteX7" fmla="*/ 2615565 w 6400800"/>
                <a:gd name="connsiteY7" fmla="*/ 399098 h 4695825"/>
                <a:gd name="connsiteX8" fmla="*/ 3460433 w 6400800"/>
                <a:gd name="connsiteY8" fmla="*/ 1246823 h 4695825"/>
                <a:gd name="connsiteX9" fmla="*/ 0 w 6400800"/>
                <a:gd name="connsiteY9" fmla="*/ 4697730 h 4695825"/>
                <a:gd name="connsiteX10" fmla="*/ 963930 w 6400800"/>
                <a:gd name="connsiteY10" fmla="*/ 4102418 h 4695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400800" h="4695825">
                  <a:moveTo>
                    <a:pt x="1634490" y="4672013"/>
                  </a:moveTo>
                  <a:lnTo>
                    <a:pt x="2747010" y="2950845"/>
                  </a:lnTo>
                  <a:lnTo>
                    <a:pt x="3359468" y="3642360"/>
                  </a:lnTo>
                  <a:lnTo>
                    <a:pt x="4717733" y="1831658"/>
                  </a:lnTo>
                  <a:lnTo>
                    <a:pt x="5797868" y="2167890"/>
                  </a:lnTo>
                  <a:lnTo>
                    <a:pt x="6219825" y="1724978"/>
                  </a:lnTo>
                  <a:lnTo>
                    <a:pt x="6405563" y="0"/>
                  </a:lnTo>
                  <a:lnTo>
                    <a:pt x="2615565" y="399098"/>
                  </a:lnTo>
                  <a:lnTo>
                    <a:pt x="3460433" y="1246823"/>
                  </a:lnTo>
                  <a:lnTo>
                    <a:pt x="0" y="4697730"/>
                  </a:lnTo>
                  <a:lnTo>
                    <a:pt x="963930" y="4102418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1" name="Freeform: Shape 770">
              <a:extLst>
                <a:ext uri="{FF2B5EF4-FFF2-40B4-BE49-F238E27FC236}">
                  <a16:creationId xmlns:a16="http://schemas.microsoft.com/office/drawing/2014/main" id="{344F2E6A-2F5F-42D5-9300-8E675EADF743}"/>
                </a:ext>
              </a:extLst>
            </p:cNvPr>
            <p:cNvSpPr/>
            <p:nvPr/>
          </p:nvSpPr>
          <p:spPr>
            <a:xfrm>
              <a:off x="-13614" y="3336148"/>
              <a:ext cx="6290735" cy="3010589"/>
            </a:xfrm>
            <a:custGeom>
              <a:avLst/>
              <a:gdLst>
                <a:gd name="connsiteX0" fmla="*/ 0 w 6858000"/>
                <a:gd name="connsiteY0" fmla="*/ 3526155 h 3524250"/>
                <a:gd name="connsiteX1" fmla="*/ 1255395 w 6858000"/>
                <a:gd name="connsiteY1" fmla="*/ 2749868 h 3524250"/>
                <a:gd name="connsiteX2" fmla="*/ 1925955 w 6858000"/>
                <a:gd name="connsiteY2" fmla="*/ 3319463 h 3524250"/>
                <a:gd name="connsiteX3" fmla="*/ 3038475 w 6858000"/>
                <a:gd name="connsiteY3" fmla="*/ 1598295 h 3524250"/>
                <a:gd name="connsiteX4" fmla="*/ 3650933 w 6858000"/>
                <a:gd name="connsiteY4" fmla="*/ 2289810 h 3524250"/>
                <a:gd name="connsiteX5" fmla="*/ 5009198 w 6858000"/>
                <a:gd name="connsiteY5" fmla="*/ 479108 h 3524250"/>
                <a:gd name="connsiteX6" fmla="*/ 6089333 w 6858000"/>
                <a:gd name="connsiteY6" fmla="*/ 815340 h 3524250"/>
                <a:gd name="connsiteX7" fmla="*/ 6864668 w 6858000"/>
                <a:gd name="connsiteY7" fmla="*/ 0 h 3524250"/>
                <a:gd name="connsiteX0" fmla="*/ 0 w 6670115"/>
                <a:gd name="connsiteY0" fmla="*/ 3409423 h 3409423"/>
                <a:gd name="connsiteX1" fmla="*/ 1060842 w 6670115"/>
                <a:gd name="connsiteY1" fmla="*/ 2749868 h 3409423"/>
                <a:gd name="connsiteX2" fmla="*/ 1731402 w 6670115"/>
                <a:gd name="connsiteY2" fmla="*/ 3319463 h 3409423"/>
                <a:gd name="connsiteX3" fmla="*/ 2843922 w 6670115"/>
                <a:gd name="connsiteY3" fmla="*/ 1598295 h 3409423"/>
                <a:gd name="connsiteX4" fmla="*/ 3456380 w 6670115"/>
                <a:gd name="connsiteY4" fmla="*/ 2289810 h 3409423"/>
                <a:gd name="connsiteX5" fmla="*/ 4814645 w 6670115"/>
                <a:gd name="connsiteY5" fmla="*/ 479108 h 3409423"/>
                <a:gd name="connsiteX6" fmla="*/ 5894780 w 6670115"/>
                <a:gd name="connsiteY6" fmla="*/ 815340 h 3409423"/>
                <a:gd name="connsiteX7" fmla="*/ 6670115 w 6670115"/>
                <a:gd name="connsiteY7" fmla="*/ 0 h 3409423"/>
                <a:gd name="connsiteX0" fmla="*/ 0 w 6660387"/>
                <a:gd name="connsiteY0" fmla="*/ 3419151 h 3419151"/>
                <a:gd name="connsiteX1" fmla="*/ 1051114 w 6660387"/>
                <a:gd name="connsiteY1" fmla="*/ 2749868 h 3419151"/>
                <a:gd name="connsiteX2" fmla="*/ 1721674 w 6660387"/>
                <a:gd name="connsiteY2" fmla="*/ 3319463 h 3419151"/>
                <a:gd name="connsiteX3" fmla="*/ 2834194 w 6660387"/>
                <a:gd name="connsiteY3" fmla="*/ 1598295 h 3419151"/>
                <a:gd name="connsiteX4" fmla="*/ 3446652 w 6660387"/>
                <a:gd name="connsiteY4" fmla="*/ 2289810 h 3419151"/>
                <a:gd name="connsiteX5" fmla="*/ 4804917 w 6660387"/>
                <a:gd name="connsiteY5" fmla="*/ 479108 h 3419151"/>
                <a:gd name="connsiteX6" fmla="*/ 5885052 w 6660387"/>
                <a:gd name="connsiteY6" fmla="*/ 815340 h 3419151"/>
                <a:gd name="connsiteX7" fmla="*/ 6660387 w 6660387"/>
                <a:gd name="connsiteY7" fmla="*/ 0 h 3419151"/>
                <a:gd name="connsiteX0" fmla="*/ 0 w 6319918"/>
                <a:gd name="connsiteY0" fmla="*/ 3039772 h 3039772"/>
                <a:gd name="connsiteX1" fmla="*/ 1051114 w 6319918"/>
                <a:gd name="connsiteY1" fmla="*/ 2370489 h 3039772"/>
                <a:gd name="connsiteX2" fmla="*/ 1721674 w 6319918"/>
                <a:gd name="connsiteY2" fmla="*/ 2940084 h 3039772"/>
                <a:gd name="connsiteX3" fmla="*/ 2834194 w 6319918"/>
                <a:gd name="connsiteY3" fmla="*/ 1218916 h 3039772"/>
                <a:gd name="connsiteX4" fmla="*/ 3446652 w 6319918"/>
                <a:gd name="connsiteY4" fmla="*/ 1910431 h 3039772"/>
                <a:gd name="connsiteX5" fmla="*/ 4804917 w 6319918"/>
                <a:gd name="connsiteY5" fmla="*/ 99729 h 3039772"/>
                <a:gd name="connsiteX6" fmla="*/ 5885052 w 6319918"/>
                <a:gd name="connsiteY6" fmla="*/ 435961 h 3039772"/>
                <a:gd name="connsiteX7" fmla="*/ 6319918 w 6319918"/>
                <a:gd name="connsiteY7" fmla="*/ 0 h 3039772"/>
                <a:gd name="connsiteX0" fmla="*/ 0 w 6290735"/>
                <a:gd name="connsiteY0" fmla="*/ 3010589 h 3010589"/>
                <a:gd name="connsiteX1" fmla="*/ 1051114 w 6290735"/>
                <a:gd name="connsiteY1" fmla="*/ 2341306 h 3010589"/>
                <a:gd name="connsiteX2" fmla="*/ 1721674 w 6290735"/>
                <a:gd name="connsiteY2" fmla="*/ 2910901 h 3010589"/>
                <a:gd name="connsiteX3" fmla="*/ 2834194 w 6290735"/>
                <a:gd name="connsiteY3" fmla="*/ 1189733 h 3010589"/>
                <a:gd name="connsiteX4" fmla="*/ 3446652 w 6290735"/>
                <a:gd name="connsiteY4" fmla="*/ 1881248 h 3010589"/>
                <a:gd name="connsiteX5" fmla="*/ 4804917 w 6290735"/>
                <a:gd name="connsiteY5" fmla="*/ 70546 h 3010589"/>
                <a:gd name="connsiteX6" fmla="*/ 5885052 w 6290735"/>
                <a:gd name="connsiteY6" fmla="*/ 406778 h 3010589"/>
                <a:gd name="connsiteX7" fmla="*/ 6290735 w 6290735"/>
                <a:gd name="connsiteY7" fmla="*/ 0 h 30105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290735" h="3010589">
                  <a:moveTo>
                    <a:pt x="0" y="3010589"/>
                  </a:moveTo>
                  <a:lnTo>
                    <a:pt x="1051114" y="2341306"/>
                  </a:lnTo>
                  <a:lnTo>
                    <a:pt x="1721674" y="2910901"/>
                  </a:lnTo>
                  <a:lnTo>
                    <a:pt x="2834194" y="1189733"/>
                  </a:lnTo>
                  <a:lnTo>
                    <a:pt x="3446652" y="1881248"/>
                  </a:lnTo>
                  <a:lnTo>
                    <a:pt x="4804917" y="70546"/>
                  </a:lnTo>
                  <a:lnTo>
                    <a:pt x="5885052" y="406778"/>
                  </a:lnTo>
                  <a:lnTo>
                    <a:pt x="6290735" y="0"/>
                  </a:lnTo>
                </a:path>
              </a:pathLst>
            </a:custGeom>
            <a:noFill/>
            <a:ln w="38100" cap="flat">
              <a:solidFill>
                <a:schemeClr val="bg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72" name="Oval 771">
              <a:extLst>
                <a:ext uri="{FF2B5EF4-FFF2-40B4-BE49-F238E27FC236}">
                  <a16:creationId xmlns:a16="http://schemas.microsoft.com/office/drawing/2014/main" id="{4F8621A9-B55C-45A2-A4E4-22E063B9C6CB}"/>
                </a:ext>
              </a:extLst>
            </p:cNvPr>
            <p:cNvSpPr/>
            <p:nvPr/>
          </p:nvSpPr>
          <p:spPr>
            <a:xfrm>
              <a:off x="933113" y="5617519"/>
              <a:ext cx="211382" cy="21138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3" name="Oval 772">
              <a:extLst>
                <a:ext uri="{FF2B5EF4-FFF2-40B4-BE49-F238E27FC236}">
                  <a16:creationId xmlns:a16="http://schemas.microsoft.com/office/drawing/2014/main" id="{50039121-8C71-4547-AA59-75F76ADB8A57}"/>
                </a:ext>
              </a:extLst>
            </p:cNvPr>
            <p:cNvSpPr/>
            <p:nvPr/>
          </p:nvSpPr>
          <p:spPr>
            <a:xfrm>
              <a:off x="1581624" y="6135354"/>
              <a:ext cx="211382" cy="21138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4" name="Oval 773">
              <a:extLst>
                <a:ext uri="{FF2B5EF4-FFF2-40B4-BE49-F238E27FC236}">
                  <a16:creationId xmlns:a16="http://schemas.microsoft.com/office/drawing/2014/main" id="{2654F8C6-FF77-4AB2-93DB-D119E27521C1}"/>
                </a:ext>
              </a:extLst>
            </p:cNvPr>
            <p:cNvSpPr/>
            <p:nvPr/>
          </p:nvSpPr>
          <p:spPr>
            <a:xfrm>
              <a:off x="2706791" y="4425778"/>
              <a:ext cx="211382" cy="21138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5" name="Oval 774">
              <a:extLst>
                <a:ext uri="{FF2B5EF4-FFF2-40B4-BE49-F238E27FC236}">
                  <a16:creationId xmlns:a16="http://schemas.microsoft.com/office/drawing/2014/main" id="{D06949AA-DBBD-436D-BD82-8CCA1FE224FA}"/>
                </a:ext>
              </a:extLst>
            </p:cNvPr>
            <p:cNvSpPr/>
            <p:nvPr/>
          </p:nvSpPr>
          <p:spPr>
            <a:xfrm>
              <a:off x="4694475" y="3300014"/>
              <a:ext cx="211382" cy="21138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6" name="Oval 775">
              <a:extLst>
                <a:ext uri="{FF2B5EF4-FFF2-40B4-BE49-F238E27FC236}">
                  <a16:creationId xmlns:a16="http://schemas.microsoft.com/office/drawing/2014/main" id="{02077606-1A55-4971-BE04-BE34136321E9}"/>
                </a:ext>
              </a:extLst>
            </p:cNvPr>
            <p:cNvSpPr/>
            <p:nvPr/>
          </p:nvSpPr>
          <p:spPr>
            <a:xfrm>
              <a:off x="5771003" y="3636718"/>
              <a:ext cx="211382" cy="21138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7" name="Oval 776">
              <a:extLst>
                <a:ext uri="{FF2B5EF4-FFF2-40B4-BE49-F238E27FC236}">
                  <a16:creationId xmlns:a16="http://schemas.microsoft.com/office/drawing/2014/main" id="{30D5B5D5-C2AF-45ED-A86B-958E1655DA75}"/>
                </a:ext>
              </a:extLst>
            </p:cNvPr>
            <p:cNvSpPr/>
            <p:nvPr/>
          </p:nvSpPr>
          <p:spPr>
            <a:xfrm>
              <a:off x="3316580" y="5071582"/>
              <a:ext cx="211382" cy="211382"/>
            </a:xfrm>
            <a:prstGeom prst="ellipse">
              <a:avLst/>
            </a:prstGeom>
            <a:solidFill>
              <a:schemeClr val="accent1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8" name="Graphic 46">
              <a:extLst>
                <a:ext uri="{FF2B5EF4-FFF2-40B4-BE49-F238E27FC236}">
                  <a16:creationId xmlns:a16="http://schemas.microsoft.com/office/drawing/2014/main" id="{0063015A-06A6-4E27-8E7F-2EB669570DEE}"/>
                </a:ext>
              </a:extLst>
            </p:cNvPr>
            <p:cNvSpPr/>
            <p:nvPr/>
          </p:nvSpPr>
          <p:spPr>
            <a:xfrm>
              <a:off x="3731419" y="2054762"/>
              <a:ext cx="1174438" cy="1350943"/>
            </a:xfrm>
            <a:custGeom>
              <a:avLst/>
              <a:gdLst>
                <a:gd name="connsiteX0" fmla="*/ 104368 w 5961980"/>
                <a:gd name="connsiteY0" fmla="*/ 2552216 h 6858000"/>
                <a:gd name="connsiteX1" fmla="*/ 255313 w 5961980"/>
                <a:gd name="connsiteY1" fmla="*/ 2883054 h 6858000"/>
                <a:gd name="connsiteX2" fmla="*/ 775694 w 5961980"/>
                <a:gd name="connsiteY2" fmla="*/ 4027203 h 6858000"/>
                <a:gd name="connsiteX3" fmla="*/ 956965 w 5961980"/>
                <a:gd name="connsiteY3" fmla="*/ 4084410 h 6858000"/>
                <a:gd name="connsiteX4" fmla="*/ 1439438 w 5961980"/>
                <a:gd name="connsiteY4" fmla="*/ 3781831 h 6858000"/>
                <a:gd name="connsiteX5" fmla="*/ 2087329 w 5961980"/>
                <a:gd name="connsiteY5" fmla="*/ 3384136 h 6858000"/>
                <a:gd name="connsiteX6" fmla="*/ 2136955 w 5961980"/>
                <a:gd name="connsiteY6" fmla="*/ 3218717 h 6858000"/>
                <a:gd name="connsiteX7" fmla="*/ 2034947 w 5961980"/>
                <a:gd name="connsiteY7" fmla="*/ 2971967 h 6858000"/>
                <a:gd name="connsiteX8" fmla="*/ 1844025 w 5961980"/>
                <a:gd name="connsiteY8" fmla="*/ 2617005 h 6858000"/>
                <a:gd name="connsiteX9" fmla="*/ 2038393 w 5961980"/>
                <a:gd name="connsiteY9" fmla="*/ 2572204 h 6858000"/>
                <a:gd name="connsiteX10" fmla="*/ 2122481 w 5961980"/>
                <a:gd name="connsiteY10" fmla="*/ 2191740 h 6858000"/>
                <a:gd name="connsiteX11" fmla="*/ 2136955 w 5961980"/>
                <a:gd name="connsiteY11" fmla="*/ 2158656 h 6858000"/>
                <a:gd name="connsiteX12" fmla="*/ 2451941 w 5961980"/>
                <a:gd name="connsiteY12" fmla="*/ 1705132 h 6858000"/>
                <a:gd name="connsiteX13" fmla="*/ 2638037 w 5961980"/>
                <a:gd name="connsiteY13" fmla="*/ 1526617 h 6858000"/>
                <a:gd name="connsiteX14" fmla="*/ 3055031 w 5961980"/>
                <a:gd name="connsiteY14" fmla="*/ 1408756 h 6858000"/>
                <a:gd name="connsiteX15" fmla="*/ 3072262 w 5961980"/>
                <a:gd name="connsiteY15" fmla="*/ 1435637 h 6858000"/>
                <a:gd name="connsiteX16" fmla="*/ 3000581 w 5961980"/>
                <a:gd name="connsiteY16" fmla="*/ 1607259 h 6858000"/>
                <a:gd name="connsiteX17" fmla="*/ 2736599 w 5961980"/>
                <a:gd name="connsiteY17" fmla="*/ 1895364 h 6858000"/>
                <a:gd name="connsiteX18" fmla="*/ 2685595 w 5961980"/>
                <a:gd name="connsiteY18" fmla="*/ 1956018 h 6858000"/>
                <a:gd name="connsiteX19" fmla="*/ 2171417 w 5961980"/>
                <a:gd name="connsiteY19" fmla="*/ 2837564 h 6858000"/>
                <a:gd name="connsiteX20" fmla="*/ 2163147 w 5961980"/>
                <a:gd name="connsiteY20" fmla="*/ 2894771 h 6858000"/>
                <a:gd name="connsiteX21" fmla="*/ 2234828 w 5961980"/>
                <a:gd name="connsiteY21" fmla="*/ 3050541 h 6858000"/>
                <a:gd name="connsiteX22" fmla="*/ 2400247 w 5961980"/>
                <a:gd name="connsiteY22" fmla="*/ 3365526 h 6858000"/>
                <a:gd name="connsiteX23" fmla="*/ 2658025 w 5961980"/>
                <a:gd name="connsiteY23" fmla="*/ 3505443 h 6858000"/>
                <a:gd name="connsiteX24" fmla="*/ 2691109 w 5961980"/>
                <a:gd name="connsiteY24" fmla="*/ 3768046 h 6858000"/>
                <a:gd name="connsiteX25" fmla="*/ 2600129 w 5961980"/>
                <a:gd name="connsiteY25" fmla="*/ 4579978 h 6858000"/>
                <a:gd name="connsiteX26" fmla="*/ 2482267 w 5961980"/>
                <a:gd name="connsiteY26" fmla="*/ 4634429 h 6858000"/>
                <a:gd name="connsiteX27" fmla="*/ 2179688 w 5961980"/>
                <a:gd name="connsiteY27" fmla="*/ 4865326 h 6858000"/>
                <a:gd name="connsiteX28" fmla="*/ 1788197 w 5961980"/>
                <a:gd name="connsiteY28" fmla="*/ 5180312 h 6858000"/>
                <a:gd name="connsiteX29" fmla="*/ 1668957 w 5961980"/>
                <a:gd name="connsiteY29" fmla="*/ 5269225 h 6858000"/>
                <a:gd name="connsiteX30" fmla="*/ 1225082 w 5961980"/>
                <a:gd name="connsiteY30" fmla="*/ 5487026 h 6858000"/>
                <a:gd name="connsiteX31" fmla="*/ 950073 w 5961980"/>
                <a:gd name="connsiteY31" fmla="*/ 5563533 h 6858000"/>
                <a:gd name="connsiteX32" fmla="*/ 735028 w 5961980"/>
                <a:gd name="connsiteY32" fmla="*/ 5601441 h 6858000"/>
                <a:gd name="connsiteX33" fmla="*/ 697120 w 5961980"/>
                <a:gd name="connsiteY33" fmla="*/ 5637971 h 6858000"/>
                <a:gd name="connsiteX34" fmla="*/ 722622 w 5961980"/>
                <a:gd name="connsiteY34" fmla="*/ 6007407 h 6858000"/>
                <a:gd name="connsiteX35" fmla="*/ 760530 w 5961980"/>
                <a:gd name="connsiteY35" fmla="*/ 6177651 h 6858000"/>
                <a:gd name="connsiteX36" fmla="*/ 1001077 w 5961980"/>
                <a:gd name="connsiteY36" fmla="*/ 6801419 h 6858000"/>
                <a:gd name="connsiteX37" fmla="*/ 1114114 w 5961980"/>
                <a:gd name="connsiteY37" fmla="*/ 6858626 h 6858000"/>
                <a:gd name="connsiteX38" fmla="*/ 1206473 w 5961980"/>
                <a:gd name="connsiteY38" fmla="*/ 6733183 h 6858000"/>
                <a:gd name="connsiteX39" fmla="*/ 1205094 w 5961980"/>
                <a:gd name="connsiteY39" fmla="*/ 6647028 h 6858000"/>
                <a:gd name="connsiteX40" fmla="*/ 1217501 w 5961980"/>
                <a:gd name="connsiteY40" fmla="*/ 6236237 h 6858000"/>
                <a:gd name="connsiteX41" fmla="*/ 1292628 w 5961980"/>
                <a:gd name="connsiteY41" fmla="*/ 6021192 h 6858000"/>
                <a:gd name="connsiteX42" fmla="*/ 1644144 w 5961980"/>
                <a:gd name="connsiteY42" fmla="*/ 6234169 h 6858000"/>
                <a:gd name="connsiteX43" fmla="*/ 1704798 w 5961980"/>
                <a:gd name="connsiteY43" fmla="*/ 6085981 h 6858000"/>
                <a:gd name="connsiteX44" fmla="*/ 1854364 w 5961980"/>
                <a:gd name="connsiteY44" fmla="*/ 5802701 h 6858000"/>
                <a:gd name="connsiteX45" fmla="*/ 2161768 w 5961980"/>
                <a:gd name="connsiteY45" fmla="*/ 5616605 h 6858000"/>
                <a:gd name="connsiteX46" fmla="*/ 2683527 w 5961980"/>
                <a:gd name="connsiteY46" fmla="*/ 5433265 h 6858000"/>
                <a:gd name="connsiteX47" fmla="*/ 3032286 w 5961980"/>
                <a:gd name="connsiteY47" fmla="*/ 5191340 h 6858000"/>
                <a:gd name="connsiteX48" fmla="*/ 3356921 w 5961980"/>
                <a:gd name="connsiteY48" fmla="*/ 4594452 h 6858000"/>
                <a:gd name="connsiteX49" fmla="*/ 3667082 w 5961980"/>
                <a:gd name="connsiteY49" fmla="*/ 4026514 h 6858000"/>
                <a:gd name="connsiteX50" fmla="*/ 3770469 w 5961980"/>
                <a:gd name="connsiteY50" fmla="*/ 4004458 h 6858000"/>
                <a:gd name="connsiteX51" fmla="*/ 4011016 w 5961980"/>
                <a:gd name="connsiteY51" fmla="*/ 4098195 h 6858000"/>
                <a:gd name="connsiteX52" fmla="*/ 4375627 w 5961980"/>
                <a:gd name="connsiteY52" fmla="*/ 4195379 h 6858000"/>
                <a:gd name="connsiteX53" fmla="*/ 4574819 w 5961980"/>
                <a:gd name="connsiteY53" fmla="*/ 4418006 h 6858000"/>
                <a:gd name="connsiteX54" fmla="*/ 4605146 w 5961980"/>
                <a:gd name="connsiteY54" fmla="*/ 4470388 h 6858000"/>
                <a:gd name="connsiteX55" fmla="*/ 4640298 w 5961980"/>
                <a:gd name="connsiteY55" fmla="*/ 4528974 h 6858000"/>
                <a:gd name="connsiteX56" fmla="*/ 4700951 w 5961980"/>
                <a:gd name="connsiteY56" fmla="*/ 4766075 h 6858000"/>
                <a:gd name="connsiteX57" fmla="*/ 4711290 w 5961980"/>
                <a:gd name="connsiteY57" fmla="*/ 4903235 h 6858000"/>
                <a:gd name="connsiteX58" fmla="*/ 4705087 w 5961980"/>
                <a:gd name="connsiteY58" fmla="*/ 4996972 h 6858000"/>
                <a:gd name="connsiteX59" fmla="*/ 4776079 w 5961980"/>
                <a:gd name="connsiteY59" fmla="*/ 5296105 h 6858000"/>
                <a:gd name="connsiteX60" fmla="*/ 4862924 w 5961980"/>
                <a:gd name="connsiteY60" fmla="*/ 5763414 h 6858000"/>
                <a:gd name="connsiteX61" fmla="*/ 4932538 w 5961980"/>
                <a:gd name="connsiteY61" fmla="*/ 5762036 h 6858000"/>
                <a:gd name="connsiteX62" fmla="*/ 4912550 w 5961980"/>
                <a:gd name="connsiteY62" fmla="*/ 6119065 h 6858000"/>
                <a:gd name="connsiteX63" fmla="*/ 4938052 w 5961980"/>
                <a:gd name="connsiteY63" fmla="*/ 6387182 h 6858000"/>
                <a:gd name="connsiteX64" fmla="*/ 5117256 w 5961980"/>
                <a:gd name="connsiteY64" fmla="*/ 6368572 h 6858000"/>
                <a:gd name="connsiteX65" fmla="*/ 5117256 w 5961980"/>
                <a:gd name="connsiteY65" fmla="*/ 6294134 h 6858000"/>
                <a:gd name="connsiteX66" fmla="*/ 5196519 w 5961980"/>
                <a:gd name="connsiteY66" fmla="*/ 6356166 h 6858000"/>
                <a:gd name="connsiteX67" fmla="*/ 5927120 w 5961980"/>
                <a:gd name="connsiteY67" fmla="*/ 6380290 h 6858000"/>
                <a:gd name="connsiteX68" fmla="*/ 5947798 w 5961980"/>
                <a:gd name="connsiteY68" fmla="*/ 6221763 h 6858000"/>
                <a:gd name="connsiteX69" fmla="*/ 5865088 w 5961980"/>
                <a:gd name="connsiteY69" fmla="*/ 6142500 h 6858000"/>
                <a:gd name="connsiteX70" fmla="*/ 5526668 w 5961980"/>
                <a:gd name="connsiteY70" fmla="*/ 6039802 h 6858000"/>
                <a:gd name="connsiteX71" fmla="*/ 5442580 w 5961980"/>
                <a:gd name="connsiteY71" fmla="*/ 5971566 h 6858000"/>
                <a:gd name="connsiteX72" fmla="*/ 5267512 w 5961980"/>
                <a:gd name="connsiteY72" fmla="*/ 5766171 h 6858000"/>
                <a:gd name="connsiteX73" fmla="*/ 5269579 w 5961980"/>
                <a:gd name="connsiteY73" fmla="*/ 5570425 h 6858000"/>
                <a:gd name="connsiteX74" fmla="*/ 5175842 w 5961980"/>
                <a:gd name="connsiteY74" fmla="*/ 4633050 h 6858000"/>
                <a:gd name="connsiteX75" fmla="*/ 5210993 w 5961980"/>
                <a:gd name="connsiteY75" fmla="*/ 4263614 h 6858000"/>
                <a:gd name="connsiteX76" fmla="*/ 5159989 w 5961980"/>
                <a:gd name="connsiteY76" fmla="*/ 4025135 h 6858000"/>
                <a:gd name="connsiteX77" fmla="*/ 4742995 w 5961980"/>
                <a:gd name="connsiteY77" fmla="*/ 3665348 h 6858000"/>
                <a:gd name="connsiteX78" fmla="*/ 4226061 w 5961980"/>
                <a:gd name="connsiteY78" fmla="*/ 3253179 h 6858000"/>
                <a:gd name="connsiteX79" fmla="*/ 4222615 w 5961980"/>
                <a:gd name="connsiteY79" fmla="*/ 3187701 h 6858000"/>
                <a:gd name="connsiteX80" fmla="*/ 4273619 w 5961980"/>
                <a:gd name="connsiteY80" fmla="*/ 3034688 h 6858000"/>
                <a:gd name="connsiteX81" fmla="*/ 4330826 w 5961980"/>
                <a:gd name="connsiteY81" fmla="*/ 2977481 h 6858000"/>
                <a:gd name="connsiteX82" fmla="*/ 4521747 w 5961980"/>
                <a:gd name="connsiteY82" fmla="*/ 2982305 h 6858000"/>
                <a:gd name="connsiteX83" fmla="*/ 5043507 w 5961980"/>
                <a:gd name="connsiteY83" fmla="*/ 3069840 h 6858000"/>
                <a:gd name="connsiteX84" fmla="*/ 5336436 w 5961980"/>
                <a:gd name="connsiteY84" fmla="*/ 2810683 h 6858000"/>
                <a:gd name="connsiteX85" fmla="*/ 5412942 w 5961980"/>
                <a:gd name="connsiteY85" fmla="*/ 2791384 h 6858000"/>
                <a:gd name="connsiteX86" fmla="*/ 5736199 w 5961980"/>
                <a:gd name="connsiteY86" fmla="*/ 2665941 h 6858000"/>
                <a:gd name="connsiteX87" fmla="*/ 5793406 w 5961980"/>
                <a:gd name="connsiteY87" fmla="*/ 2605288 h 6858000"/>
                <a:gd name="connsiteX88" fmla="*/ 5777554 w 5961980"/>
                <a:gd name="connsiteY88" fmla="*/ 2584610 h 6858000"/>
                <a:gd name="connsiteX89" fmla="*/ 5562509 w 5961980"/>
                <a:gd name="connsiteY89" fmla="*/ 2629411 h 6858000"/>
                <a:gd name="connsiteX90" fmla="*/ 5625920 w 5961980"/>
                <a:gd name="connsiteY90" fmla="*/ 2588057 h 6858000"/>
                <a:gd name="connsiteX91" fmla="*/ 5810638 w 5961980"/>
                <a:gd name="connsiteY91" fmla="*/ 2500522 h 6858000"/>
                <a:gd name="connsiteX92" fmla="*/ 5845789 w 5961980"/>
                <a:gd name="connsiteY92" fmla="*/ 2433665 h 6858000"/>
                <a:gd name="connsiteX93" fmla="*/ 5778932 w 5961980"/>
                <a:gd name="connsiteY93" fmla="*/ 2433665 h 6858000"/>
                <a:gd name="connsiteX94" fmla="*/ 5680370 w 5961980"/>
                <a:gd name="connsiteY94" fmla="*/ 2478466 h 6858000"/>
                <a:gd name="connsiteX95" fmla="*/ 5672099 w 5961980"/>
                <a:gd name="connsiteY95" fmla="*/ 2462614 h 6858000"/>
                <a:gd name="connsiteX96" fmla="*/ 5850614 w 5961980"/>
                <a:gd name="connsiteY96" fmla="*/ 2325454 h 6858000"/>
                <a:gd name="connsiteX97" fmla="*/ 5831315 w 5961980"/>
                <a:gd name="connsiteY97" fmla="*/ 2293748 h 6858000"/>
                <a:gd name="connsiteX98" fmla="*/ 5546656 w 5961980"/>
                <a:gd name="connsiteY98" fmla="*/ 2419191 h 6858000"/>
                <a:gd name="connsiteX99" fmla="*/ 5707251 w 5961980"/>
                <a:gd name="connsiteY99" fmla="*/ 2273071 h 6858000"/>
                <a:gd name="connsiteX100" fmla="*/ 5738956 w 5961980"/>
                <a:gd name="connsiteY100" fmla="*/ 2202768 h 6858000"/>
                <a:gd name="connsiteX101" fmla="*/ 5656247 w 5961980"/>
                <a:gd name="connsiteY101" fmla="*/ 2208971 h 6858000"/>
                <a:gd name="connsiteX102" fmla="*/ 5484624 w 5961980"/>
                <a:gd name="connsiteY102" fmla="*/ 2348888 h 6858000"/>
                <a:gd name="connsiteX103" fmla="*/ 5333679 w 5961980"/>
                <a:gd name="connsiteY103" fmla="*/ 2398514 h 6858000"/>
                <a:gd name="connsiteX104" fmla="*/ 5303353 w 5961980"/>
                <a:gd name="connsiteY104" fmla="*/ 2164859 h 6858000"/>
                <a:gd name="connsiteX105" fmla="*/ 5153786 w 5961980"/>
                <a:gd name="connsiteY105" fmla="*/ 2524646 h 6858000"/>
                <a:gd name="connsiteX106" fmla="*/ 5072455 w 5961980"/>
                <a:gd name="connsiteY106" fmla="*/ 2579096 h 6858000"/>
                <a:gd name="connsiteX107" fmla="*/ 4809852 w 5961980"/>
                <a:gd name="connsiteY107" fmla="*/ 2582543 h 6858000"/>
                <a:gd name="connsiteX108" fmla="*/ 4718872 w 5961980"/>
                <a:gd name="connsiteY108" fmla="*/ 2581164 h 6858000"/>
                <a:gd name="connsiteX109" fmla="*/ 4554831 w 5961980"/>
                <a:gd name="connsiteY109" fmla="*/ 2576339 h 6858000"/>
                <a:gd name="connsiteX110" fmla="*/ 4438349 w 5961980"/>
                <a:gd name="connsiteY110" fmla="*/ 2482602 h 6858000"/>
                <a:gd name="connsiteX111" fmla="*/ 4459026 w 5961980"/>
                <a:gd name="connsiteY111" fmla="*/ 2087664 h 6858000"/>
                <a:gd name="connsiteX112" fmla="*/ 4462472 w 5961980"/>
                <a:gd name="connsiteY112" fmla="*/ 1867794 h 6858000"/>
                <a:gd name="connsiteX113" fmla="*/ 4349436 w 5961980"/>
                <a:gd name="connsiteY113" fmla="*/ 1296409 h 6858000"/>
                <a:gd name="connsiteX114" fmla="*/ 4452823 w 5961980"/>
                <a:gd name="connsiteY114" fmla="*/ 1175791 h 6858000"/>
                <a:gd name="connsiteX115" fmla="*/ 4653393 w 5961980"/>
                <a:gd name="connsiteY115" fmla="*/ 1037252 h 6858000"/>
                <a:gd name="connsiteX116" fmla="*/ 4818813 w 5961980"/>
                <a:gd name="connsiteY116" fmla="*/ 900093 h 6858000"/>
                <a:gd name="connsiteX117" fmla="*/ 4823637 w 5961980"/>
                <a:gd name="connsiteY117" fmla="*/ 862184 h 6858000"/>
                <a:gd name="connsiteX118" fmla="*/ 4827083 w 5961980"/>
                <a:gd name="connsiteY118" fmla="*/ 553402 h 6858000"/>
                <a:gd name="connsiteX119" fmla="*/ 4842936 w 5961980"/>
                <a:gd name="connsiteY119" fmla="*/ 405214 h 6858000"/>
                <a:gd name="connsiteX120" fmla="*/ 4763673 w 5961980"/>
                <a:gd name="connsiteY120" fmla="*/ 143989 h 6858000"/>
                <a:gd name="connsiteX121" fmla="*/ 4494867 w 5961980"/>
                <a:gd name="connsiteY121" fmla="*/ 15100 h 6858000"/>
                <a:gd name="connsiteX122" fmla="*/ 4197112 w 5961980"/>
                <a:gd name="connsiteY122" fmla="*/ 73686 h 6858000"/>
                <a:gd name="connsiteX123" fmla="*/ 4009637 w 5961980"/>
                <a:gd name="connsiteY123" fmla="*/ 367994 h 6858000"/>
                <a:gd name="connsiteX124" fmla="*/ 3992406 w 5961980"/>
                <a:gd name="connsiteY124" fmla="*/ 724335 h 6858000"/>
                <a:gd name="connsiteX125" fmla="*/ 3947605 w 5961980"/>
                <a:gd name="connsiteY125" fmla="*/ 760865 h 6858000"/>
                <a:gd name="connsiteX126" fmla="*/ 3396897 w 5961980"/>
                <a:gd name="connsiteY126" fmla="*/ 705036 h 6858000"/>
                <a:gd name="connsiteX127" fmla="*/ 3078465 w 5961980"/>
                <a:gd name="connsiteY127" fmla="*/ 800841 h 6858000"/>
                <a:gd name="connsiteX128" fmla="*/ 2664918 w 5961980"/>
                <a:gd name="connsiteY128" fmla="*/ 810491 h 6858000"/>
                <a:gd name="connsiteX129" fmla="*/ 2494674 w 5961980"/>
                <a:gd name="connsiteY129" fmla="*/ 872523 h 6858000"/>
                <a:gd name="connsiteX130" fmla="*/ 2092154 w 5961980"/>
                <a:gd name="connsiteY130" fmla="*/ 1350170 h 6858000"/>
                <a:gd name="connsiteX131" fmla="*/ 1743395 w 5961980"/>
                <a:gd name="connsiteY131" fmla="*/ 1800248 h 6858000"/>
                <a:gd name="connsiteX132" fmla="*/ 1744774 w 5961980"/>
                <a:gd name="connsiteY132" fmla="*/ 1865726 h 6858000"/>
                <a:gd name="connsiteX133" fmla="*/ 1800603 w 5961980"/>
                <a:gd name="connsiteY133" fmla="*/ 1921555 h 6858000"/>
                <a:gd name="connsiteX134" fmla="*/ 1805428 w 5961980"/>
                <a:gd name="connsiteY134" fmla="*/ 2005644 h 6858000"/>
                <a:gd name="connsiteX135" fmla="*/ 1636562 w 5961980"/>
                <a:gd name="connsiteY135" fmla="*/ 2145561 h 6858000"/>
                <a:gd name="connsiteX136" fmla="*/ 1423585 w 5961980"/>
                <a:gd name="connsiteY136" fmla="*/ 1706511 h 6858000"/>
                <a:gd name="connsiteX137" fmla="*/ 1243692 w 5961980"/>
                <a:gd name="connsiteY137" fmla="*/ 1507318 h 6858000"/>
                <a:gd name="connsiteX138" fmla="*/ 1138926 w 5961980"/>
                <a:gd name="connsiteY138" fmla="*/ 1577622 h 6858000"/>
                <a:gd name="connsiteX139" fmla="*/ 18901 w 5961980"/>
                <a:gd name="connsiteY139" fmla="*/ 2269625 h 6858000"/>
                <a:gd name="connsiteX140" fmla="*/ 3049 w 5961980"/>
                <a:gd name="connsiteY140" fmla="*/ 2335103 h 6858000"/>
                <a:gd name="connsiteX141" fmla="*/ 104368 w 5961980"/>
                <a:gd name="connsiteY141" fmla="*/ 2552216 h 6858000"/>
                <a:gd name="connsiteX142" fmla="*/ 104368 w 5961980"/>
                <a:gd name="connsiteY142" fmla="*/ 2552216 h 6858000"/>
                <a:gd name="connsiteX143" fmla="*/ 1692391 w 5961980"/>
                <a:gd name="connsiteY143" fmla="*/ 2187605 h 6858000"/>
                <a:gd name="connsiteX144" fmla="*/ 1711690 w 5961980"/>
                <a:gd name="connsiteY144" fmla="*/ 2198633 h 6858000"/>
                <a:gd name="connsiteX145" fmla="*/ 1867460 w 5961980"/>
                <a:gd name="connsiteY145" fmla="*/ 2526714 h 6858000"/>
                <a:gd name="connsiteX146" fmla="*/ 1822659 w 5961980"/>
                <a:gd name="connsiteY146" fmla="*/ 2557041 h 6858000"/>
                <a:gd name="connsiteX147" fmla="*/ 1681363 w 5961980"/>
                <a:gd name="connsiteY147" fmla="*/ 2256529 h 6858000"/>
                <a:gd name="connsiteX148" fmla="*/ 1692391 w 5961980"/>
                <a:gd name="connsiteY148" fmla="*/ 2187605 h 6858000"/>
                <a:gd name="connsiteX149" fmla="*/ 1692391 w 5961980"/>
                <a:gd name="connsiteY149" fmla="*/ 2187605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</a:cxnLst>
              <a:rect l="l" t="t" r="r" b="b"/>
              <a:pathLst>
                <a:path w="5961980" h="6858000">
                  <a:moveTo>
                    <a:pt x="104368" y="2552216"/>
                  </a:moveTo>
                  <a:cubicBezTo>
                    <a:pt x="155372" y="2661806"/>
                    <a:pt x="204309" y="2773464"/>
                    <a:pt x="255313" y="2883054"/>
                  </a:cubicBezTo>
                  <a:cubicBezTo>
                    <a:pt x="429003" y="3264896"/>
                    <a:pt x="602004" y="3645360"/>
                    <a:pt x="775694" y="4027203"/>
                  </a:cubicBezTo>
                  <a:cubicBezTo>
                    <a:pt x="801196" y="4083032"/>
                    <a:pt x="903204" y="4119562"/>
                    <a:pt x="956965" y="4084410"/>
                  </a:cubicBezTo>
                  <a:cubicBezTo>
                    <a:pt x="1117560" y="3984469"/>
                    <a:pt x="1278154" y="3882461"/>
                    <a:pt x="1439438" y="3781831"/>
                  </a:cubicBezTo>
                  <a:cubicBezTo>
                    <a:pt x="1654483" y="3648117"/>
                    <a:pt x="1868838" y="3514404"/>
                    <a:pt x="2087329" y="3384136"/>
                  </a:cubicBezTo>
                  <a:cubicBezTo>
                    <a:pt x="2189338" y="3323482"/>
                    <a:pt x="2189338" y="3328307"/>
                    <a:pt x="2136955" y="3218717"/>
                  </a:cubicBezTo>
                  <a:cubicBezTo>
                    <a:pt x="2099046" y="3139454"/>
                    <a:pt x="2073544" y="3051919"/>
                    <a:pt x="2034947" y="2971967"/>
                  </a:cubicBezTo>
                  <a:cubicBezTo>
                    <a:pt x="1977739" y="2855484"/>
                    <a:pt x="1912261" y="2744515"/>
                    <a:pt x="1844025" y="2617005"/>
                  </a:cubicBezTo>
                  <a:cubicBezTo>
                    <a:pt x="1917085" y="2599774"/>
                    <a:pt x="1971536" y="2588057"/>
                    <a:pt x="2038393" y="2572204"/>
                  </a:cubicBezTo>
                  <a:cubicBezTo>
                    <a:pt x="2079748" y="2465371"/>
                    <a:pt x="2159011" y="2343374"/>
                    <a:pt x="2122481" y="2191740"/>
                  </a:cubicBezTo>
                  <a:cubicBezTo>
                    <a:pt x="2121102" y="2182090"/>
                    <a:pt x="2130752" y="2167616"/>
                    <a:pt x="2136955" y="2158656"/>
                  </a:cubicBezTo>
                  <a:cubicBezTo>
                    <a:pt x="2241721" y="2007711"/>
                    <a:pt x="2342351" y="1853320"/>
                    <a:pt x="2451941" y="1705132"/>
                  </a:cubicBezTo>
                  <a:cubicBezTo>
                    <a:pt x="2502945" y="1636897"/>
                    <a:pt x="2563599" y="1559012"/>
                    <a:pt x="2638037" y="1526617"/>
                  </a:cubicBezTo>
                  <a:cubicBezTo>
                    <a:pt x="2770372" y="1470788"/>
                    <a:pt x="2915114" y="1447354"/>
                    <a:pt x="3055031" y="1408756"/>
                  </a:cubicBezTo>
                  <a:cubicBezTo>
                    <a:pt x="3061234" y="1418406"/>
                    <a:pt x="3066059" y="1425987"/>
                    <a:pt x="3072262" y="1435637"/>
                  </a:cubicBezTo>
                  <a:cubicBezTo>
                    <a:pt x="3050206" y="1492844"/>
                    <a:pt x="3037111" y="1559701"/>
                    <a:pt x="3000581" y="1607259"/>
                  </a:cubicBezTo>
                  <a:cubicBezTo>
                    <a:pt x="2921317" y="1710646"/>
                    <a:pt x="2860664" y="1833332"/>
                    <a:pt x="2736599" y="1895364"/>
                  </a:cubicBezTo>
                  <a:cubicBezTo>
                    <a:pt x="2714544" y="1906392"/>
                    <a:pt x="2700069" y="1933273"/>
                    <a:pt x="2685595" y="1956018"/>
                  </a:cubicBezTo>
                  <a:cubicBezTo>
                    <a:pt x="2513973" y="2250326"/>
                    <a:pt x="2341661" y="2543256"/>
                    <a:pt x="2171417" y="2837564"/>
                  </a:cubicBezTo>
                  <a:cubicBezTo>
                    <a:pt x="2161768" y="2853416"/>
                    <a:pt x="2155565" y="2888568"/>
                    <a:pt x="2163147" y="2894771"/>
                  </a:cubicBezTo>
                  <a:cubicBezTo>
                    <a:pt x="2214151" y="2937504"/>
                    <a:pt x="2209326" y="3001604"/>
                    <a:pt x="2234828" y="3050541"/>
                  </a:cubicBezTo>
                  <a:cubicBezTo>
                    <a:pt x="2290657" y="3155306"/>
                    <a:pt x="2317538" y="3271789"/>
                    <a:pt x="2400247" y="3365526"/>
                  </a:cubicBezTo>
                  <a:cubicBezTo>
                    <a:pt x="2473307" y="3446857"/>
                    <a:pt x="2540164" y="3513714"/>
                    <a:pt x="2658025" y="3505443"/>
                  </a:cubicBezTo>
                  <a:cubicBezTo>
                    <a:pt x="2673878" y="3594356"/>
                    <a:pt x="2707651" y="3670862"/>
                    <a:pt x="2691109" y="3768046"/>
                  </a:cubicBezTo>
                  <a:cubicBezTo>
                    <a:pt x="2648376" y="4036852"/>
                    <a:pt x="2629077" y="4309105"/>
                    <a:pt x="2600129" y="4579978"/>
                  </a:cubicBezTo>
                  <a:cubicBezTo>
                    <a:pt x="2546367" y="4594452"/>
                    <a:pt x="2498120" y="4605481"/>
                    <a:pt x="2482267" y="4634429"/>
                  </a:cubicBezTo>
                  <a:cubicBezTo>
                    <a:pt x="2411964" y="4753669"/>
                    <a:pt x="2287900" y="4810876"/>
                    <a:pt x="2179688" y="4865326"/>
                  </a:cubicBezTo>
                  <a:cubicBezTo>
                    <a:pt x="2021851" y="4944589"/>
                    <a:pt x="1904679" y="5056247"/>
                    <a:pt x="1788197" y="5180312"/>
                  </a:cubicBezTo>
                  <a:cubicBezTo>
                    <a:pt x="1755113" y="5216842"/>
                    <a:pt x="1711690" y="5247169"/>
                    <a:pt x="1668957" y="5269225"/>
                  </a:cubicBezTo>
                  <a:cubicBezTo>
                    <a:pt x="1522837" y="5344352"/>
                    <a:pt x="1371202" y="5412588"/>
                    <a:pt x="1225082" y="5487026"/>
                  </a:cubicBezTo>
                  <a:cubicBezTo>
                    <a:pt x="1137548" y="5529760"/>
                    <a:pt x="1059663" y="5580764"/>
                    <a:pt x="950073" y="5563533"/>
                  </a:cubicBezTo>
                  <a:cubicBezTo>
                    <a:pt x="881838" y="5552505"/>
                    <a:pt x="806710" y="5585588"/>
                    <a:pt x="735028" y="5601441"/>
                  </a:cubicBezTo>
                  <a:cubicBezTo>
                    <a:pt x="720554" y="5604888"/>
                    <a:pt x="706080" y="5623497"/>
                    <a:pt x="697120" y="5637971"/>
                  </a:cubicBezTo>
                  <a:cubicBezTo>
                    <a:pt x="665414" y="5688975"/>
                    <a:pt x="669550" y="5990176"/>
                    <a:pt x="722622" y="6007407"/>
                  </a:cubicBezTo>
                  <a:cubicBezTo>
                    <a:pt x="856335" y="6050830"/>
                    <a:pt x="763976" y="6125269"/>
                    <a:pt x="760530" y="6177651"/>
                  </a:cubicBezTo>
                  <a:cubicBezTo>
                    <a:pt x="744678" y="6424401"/>
                    <a:pt x="843240" y="6624972"/>
                    <a:pt x="1001077" y="6801419"/>
                  </a:cubicBezTo>
                  <a:cubicBezTo>
                    <a:pt x="1027958" y="6831746"/>
                    <a:pt x="1093436" y="6869654"/>
                    <a:pt x="1114114" y="6858626"/>
                  </a:cubicBezTo>
                  <a:cubicBezTo>
                    <a:pt x="1155468" y="6834503"/>
                    <a:pt x="1184417" y="6780742"/>
                    <a:pt x="1206473" y="6733183"/>
                  </a:cubicBezTo>
                  <a:cubicBezTo>
                    <a:pt x="1217501" y="6711128"/>
                    <a:pt x="1211297" y="6675976"/>
                    <a:pt x="1205094" y="6647028"/>
                  </a:cubicBezTo>
                  <a:cubicBezTo>
                    <a:pt x="1174767" y="6508489"/>
                    <a:pt x="1167186" y="6372019"/>
                    <a:pt x="1217501" y="6236237"/>
                  </a:cubicBezTo>
                  <a:cubicBezTo>
                    <a:pt x="1244381" y="6163177"/>
                    <a:pt x="1269883" y="6088049"/>
                    <a:pt x="1292628" y="6021192"/>
                  </a:cubicBezTo>
                  <a:cubicBezTo>
                    <a:pt x="1404286" y="6088049"/>
                    <a:pt x="1517323" y="6158352"/>
                    <a:pt x="1644144" y="6234169"/>
                  </a:cubicBezTo>
                  <a:cubicBezTo>
                    <a:pt x="1669646" y="6170759"/>
                    <a:pt x="1685499" y="6127336"/>
                    <a:pt x="1704798" y="6085981"/>
                  </a:cubicBezTo>
                  <a:cubicBezTo>
                    <a:pt x="1752356" y="5988797"/>
                    <a:pt x="1782682" y="5875761"/>
                    <a:pt x="1854364" y="5802701"/>
                  </a:cubicBezTo>
                  <a:cubicBezTo>
                    <a:pt x="1937074" y="5719991"/>
                    <a:pt x="2051488" y="5662784"/>
                    <a:pt x="2161768" y="5616605"/>
                  </a:cubicBezTo>
                  <a:cubicBezTo>
                    <a:pt x="2332012" y="5544923"/>
                    <a:pt x="2510527" y="5493919"/>
                    <a:pt x="2683527" y="5433265"/>
                  </a:cubicBezTo>
                  <a:cubicBezTo>
                    <a:pt x="2823444" y="5385707"/>
                    <a:pt x="2957158" y="5329878"/>
                    <a:pt x="3032286" y="5191340"/>
                  </a:cubicBezTo>
                  <a:cubicBezTo>
                    <a:pt x="3141876" y="4992148"/>
                    <a:pt x="3250088" y="4793645"/>
                    <a:pt x="3356921" y="4594452"/>
                  </a:cubicBezTo>
                  <a:cubicBezTo>
                    <a:pt x="3458929" y="4403531"/>
                    <a:pt x="3528543" y="4198136"/>
                    <a:pt x="3667082" y="4026514"/>
                  </a:cubicBezTo>
                  <a:cubicBezTo>
                    <a:pt x="3703612" y="3980334"/>
                    <a:pt x="3725668" y="3983780"/>
                    <a:pt x="3770469" y="4004458"/>
                  </a:cubicBezTo>
                  <a:cubicBezTo>
                    <a:pt x="3848353" y="4039609"/>
                    <a:pt x="3929685" y="4074761"/>
                    <a:pt x="4011016" y="4098195"/>
                  </a:cubicBezTo>
                  <a:cubicBezTo>
                    <a:pt x="4131634" y="4134725"/>
                    <a:pt x="4259145" y="4149199"/>
                    <a:pt x="4375627" y="4195379"/>
                  </a:cubicBezTo>
                  <a:cubicBezTo>
                    <a:pt x="4469365" y="4233288"/>
                    <a:pt x="4590672" y="4270507"/>
                    <a:pt x="4574819" y="4418006"/>
                  </a:cubicBezTo>
                  <a:cubicBezTo>
                    <a:pt x="4573441" y="4433858"/>
                    <a:pt x="4594118" y="4453157"/>
                    <a:pt x="4605146" y="4470388"/>
                  </a:cubicBezTo>
                  <a:cubicBezTo>
                    <a:pt x="4616174" y="4489687"/>
                    <a:pt x="4634094" y="4508297"/>
                    <a:pt x="4640298" y="4528974"/>
                  </a:cubicBezTo>
                  <a:cubicBezTo>
                    <a:pt x="4662354" y="4606859"/>
                    <a:pt x="4676828" y="4688190"/>
                    <a:pt x="4700951" y="4766075"/>
                  </a:cubicBezTo>
                  <a:cubicBezTo>
                    <a:pt x="4716804" y="4817079"/>
                    <a:pt x="4749198" y="4858434"/>
                    <a:pt x="4711290" y="4903235"/>
                  </a:cubicBezTo>
                  <a:cubicBezTo>
                    <a:pt x="4694059" y="4922534"/>
                    <a:pt x="4696816" y="4968713"/>
                    <a:pt x="4705087" y="4996972"/>
                  </a:cubicBezTo>
                  <a:cubicBezTo>
                    <a:pt x="4734035" y="5096913"/>
                    <a:pt x="4745752" y="5196164"/>
                    <a:pt x="4776079" y="5296105"/>
                  </a:cubicBezTo>
                  <a:cubicBezTo>
                    <a:pt x="4801581" y="5383639"/>
                    <a:pt x="4836044" y="5677259"/>
                    <a:pt x="4862924" y="5763414"/>
                  </a:cubicBezTo>
                  <a:cubicBezTo>
                    <a:pt x="4877398" y="5808215"/>
                    <a:pt x="4922889" y="5717924"/>
                    <a:pt x="4932538" y="5762036"/>
                  </a:cubicBezTo>
                  <a:cubicBezTo>
                    <a:pt x="4964243" y="5906777"/>
                    <a:pt x="4958729" y="5970877"/>
                    <a:pt x="4912550" y="6119065"/>
                  </a:cubicBezTo>
                  <a:cubicBezTo>
                    <a:pt x="4896697" y="6171448"/>
                    <a:pt x="4936673" y="6327907"/>
                    <a:pt x="4938052" y="6387182"/>
                  </a:cubicBezTo>
                  <a:lnTo>
                    <a:pt x="5117256" y="6368572"/>
                  </a:lnTo>
                  <a:cubicBezTo>
                    <a:pt x="5117256" y="6368572"/>
                    <a:pt x="5117256" y="6335489"/>
                    <a:pt x="5117256" y="6294134"/>
                  </a:cubicBezTo>
                  <a:cubicBezTo>
                    <a:pt x="5158611" y="6283795"/>
                    <a:pt x="5117256" y="6299648"/>
                    <a:pt x="5196519" y="6356166"/>
                  </a:cubicBezTo>
                  <a:cubicBezTo>
                    <a:pt x="5317827" y="6368572"/>
                    <a:pt x="5459122" y="6432672"/>
                    <a:pt x="5927120" y="6380290"/>
                  </a:cubicBezTo>
                  <a:cubicBezTo>
                    <a:pt x="5975368" y="6366505"/>
                    <a:pt x="5967786" y="6283106"/>
                    <a:pt x="5947798" y="6221763"/>
                  </a:cubicBezTo>
                  <a:cubicBezTo>
                    <a:pt x="5938148" y="6191436"/>
                    <a:pt x="5898172" y="6139053"/>
                    <a:pt x="5865088" y="6142500"/>
                  </a:cubicBezTo>
                  <a:cubicBezTo>
                    <a:pt x="5710697" y="6153527"/>
                    <a:pt x="5641083" y="6149392"/>
                    <a:pt x="5526668" y="6039802"/>
                  </a:cubicBezTo>
                  <a:cubicBezTo>
                    <a:pt x="5499788" y="6014300"/>
                    <a:pt x="5474286" y="5981216"/>
                    <a:pt x="5442580" y="5971566"/>
                  </a:cubicBezTo>
                  <a:cubicBezTo>
                    <a:pt x="5334369" y="5942618"/>
                    <a:pt x="5297839" y="5853705"/>
                    <a:pt x="5267512" y="5766171"/>
                  </a:cubicBezTo>
                  <a:cubicBezTo>
                    <a:pt x="5237185" y="5678637"/>
                    <a:pt x="5288189" y="5662784"/>
                    <a:pt x="5269579" y="5570425"/>
                  </a:cubicBezTo>
                  <a:cubicBezTo>
                    <a:pt x="5210993" y="5285766"/>
                    <a:pt x="5162746" y="4919088"/>
                    <a:pt x="5175842" y="4633050"/>
                  </a:cubicBezTo>
                  <a:cubicBezTo>
                    <a:pt x="5182045" y="4510364"/>
                    <a:pt x="5208926" y="4387679"/>
                    <a:pt x="5210993" y="4263614"/>
                  </a:cubicBezTo>
                  <a:cubicBezTo>
                    <a:pt x="5210993" y="4182283"/>
                    <a:pt x="5204790" y="4083721"/>
                    <a:pt x="5159989" y="4025135"/>
                  </a:cubicBezTo>
                  <a:cubicBezTo>
                    <a:pt x="5048331" y="3876947"/>
                    <a:pt x="4896008" y="3770803"/>
                    <a:pt x="4742995" y="3665348"/>
                  </a:cubicBezTo>
                  <a:cubicBezTo>
                    <a:pt x="4561723" y="3539906"/>
                    <a:pt x="4396304" y="3393096"/>
                    <a:pt x="4226061" y="3253179"/>
                  </a:cubicBezTo>
                  <a:cubicBezTo>
                    <a:pt x="4215033" y="3243530"/>
                    <a:pt x="4217790" y="3208378"/>
                    <a:pt x="4222615" y="3187701"/>
                  </a:cubicBezTo>
                  <a:cubicBezTo>
                    <a:pt x="4237089" y="3136697"/>
                    <a:pt x="4263969" y="3087760"/>
                    <a:pt x="4273619" y="3034688"/>
                  </a:cubicBezTo>
                  <a:cubicBezTo>
                    <a:pt x="4279822" y="2996780"/>
                    <a:pt x="4290850" y="2977481"/>
                    <a:pt x="4330826" y="2977481"/>
                  </a:cubicBezTo>
                  <a:cubicBezTo>
                    <a:pt x="4394237" y="2978859"/>
                    <a:pt x="4458336" y="2972656"/>
                    <a:pt x="4521747" y="2982305"/>
                  </a:cubicBezTo>
                  <a:cubicBezTo>
                    <a:pt x="4696816" y="3007808"/>
                    <a:pt x="4871884" y="3039513"/>
                    <a:pt x="5043507" y="3069840"/>
                  </a:cubicBezTo>
                  <a:cubicBezTo>
                    <a:pt x="5091065" y="2925098"/>
                    <a:pt x="5142069" y="2787938"/>
                    <a:pt x="5336436" y="2810683"/>
                  </a:cubicBezTo>
                  <a:cubicBezTo>
                    <a:pt x="5360560" y="2814129"/>
                    <a:pt x="5387441" y="2801034"/>
                    <a:pt x="5412942" y="2791384"/>
                  </a:cubicBezTo>
                  <a:cubicBezTo>
                    <a:pt x="5521154" y="2750030"/>
                    <a:pt x="5629366" y="2710053"/>
                    <a:pt x="5736199" y="2665941"/>
                  </a:cubicBezTo>
                  <a:cubicBezTo>
                    <a:pt x="5760323" y="2656292"/>
                    <a:pt x="5774108" y="2625965"/>
                    <a:pt x="5793406" y="2605288"/>
                  </a:cubicBezTo>
                  <a:cubicBezTo>
                    <a:pt x="5788582" y="2599084"/>
                    <a:pt x="5782379" y="2590814"/>
                    <a:pt x="5777554" y="2584610"/>
                  </a:cubicBezTo>
                  <a:cubicBezTo>
                    <a:pt x="5714143" y="2599084"/>
                    <a:pt x="5648665" y="2611491"/>
                    <a:pt x="5562509" y="2629411"/>
                  </a:cubicBezTo>
                  <a:cubicBezTo>
                    <a:pt x="5595593" y="2607356"/>
                    <a:pt x="5608689" y="2596328"/>
                    <a:pt x="5625920" y="2588057"/>
                  </a:cubicBezTo>
                  <a:cubicBezTo>
                    <a:pt x="5687952" y="2557730"/>
                    <a:pt x="5751363" y="2533606"/>
                    <a:pt x="5810638" y="2500522"/>
                  </a:cubicBezTo>
                  <a:cubicBezTo>
                    <a:pt x="5829936" y="2489494"/>
                    <a:pt x="5834761" y="2455721"/>
                    <a:pt x="5845789" y="2433665"/>
                  </a:cubicBezTo>
                  <a:cubicBezTo>
                    <a:pt x="5823733" y="2433665"/>
                    <a:pt x="5799610" y="2427462"/>
                    <a:pt x="5778932" y="2433665"/>
                  </a:cubicBezTo>
                  <a:cubicBezTo>
                    <a:pt x="5745849" y="2444693"/>
                    <a:pt x="5713454" y="2463992"/>
                    <a:pt x="5680370" y="2478466"/>
                  </a:cubicBezTo>
                  <a:cubicBezTo>
                    <a:pt x="5676924" y="2473642"/>
                    <a:pt x="5675546" y="2468817"/>
                    <a:pt x="5672099" y="2462614"/>
                  </a:cubicBezTo>
                  <a:cubicBezTo>
                    <a:pt x="5730685" y="2416434"/>
                    <a:pt x="5789960" y="2371633"/>
                    <a:pt x="5850614" y="2325454"/>
                  </a:cubicBezTo>
                  <a:cubicBezTo>
                    <a:pt x="5844411" y="2314426"/>
                    <a:pt x="5838207" y="2303398"/>
                    <a:pt x="5831315" y="2293748"/>
                  </a:cubicBezTo>
                  <a:cubicBezTo>
                    <a:pt x="5716900" y="2284099"/>
                    <a:pt x="5646597" y="2387486"/>
                    <a:pt x="5546656" y="2419191"/>
                  </a:cubicBezTo>
                  <a:cubicBezTo>
                    <a:pt x="5597661" y="2366809"/>
                    <a:pt x="5654868" y="2322008"/>
                    <a:pt x="5707251" y="2273071"/>
                  </a:cubicBezTo>
                  <a:cubicBezTo>
                    <a:pt x="5724482" y="2257219"/>
                    <a:pt x="5727928" y="2226892"/>
                    <a:pt x="5738956" y="2202768"/>
                  </a:cubicBezTo>
                  <a:cubicBezTo>
                    <a:pt x="5710008" y="2204146"/>
                    <a:pt x="5675546" y="2194497"/>
                    <a:pt x="5656247" y="2208971"/>
                  </a:cubicBezTo>
                  <a:cubicBezTo>
                    <a:pt x="5595593" y="2250326"/>
                    <a:pt x="5541832" y="2302709"/>
                    <a:pt x="5484624" y="2348888"/>
                  </a:cubicBezTo>
                  <a:cubicBezTo>
                    <a:pt x="5441891" y="2384040"/>
                    <a:pt x="5400536" y="2430219"/>
                    <a:pt x="5333679" y="2398514"/>
                  </a:cubicBezTo>
                  <a:cubicBezTo>
                    <a:pt x="5373656" y="2248947"/>
                    <a:pt x="5364006" y="2194497"/>
                    <a:pt x="5303353" y="2164859"/>
                  </a:cubicBezTo>
                  <a:cubicBezTo>
                    <a:pt x="5253727" y="2284099"/>
                    <a:pt x="5207547" y="2406785"/>
                    <a:pt x="5153786" y="2524646"/>
                  </a:cubicBezTo>
                  <a:cubicBezTo>
                    <a:pt x="5142758" y="2550148"/>
                    <a:pt x="5101403" y="2575650"/>
                    <a:pt x="5072455" y="2579096"/>
                  </a:cubicBezTo>
                  <a:cubicBezTo>
                    <a:pt x="4984921" y="2585300"/>
                    <a:pt x="4897386" y="2582543"/>
                    <a:pt x="4809852" y="2582543"/>
                  </a:cubicBezTo>
                  <a:cubicBezTo>
                    <a:pt x="4779525" y="2582543"/>
                    <a:pt x="4749198" y="2582543"/>
                    <a:pt x="4718872" y="2581164"/>
                  </a:cubicBezTo>
                  <a:cubicBezTo>
                    <a:pt x="4665110" y="2579786"/>
                    <a:pt x="4609282" y="2570136"/>
                    <a:pt x="4554831" y="2576339"/>
                  </a:cubicBezTo>
                  <a:cubicBezTo>
                    <a:pt x="4499002" y="2584610"/>
                    <a:pt x="4435591" y="2536363"/>
                    <a:pt x="4438349" y="2482602"/>
                  </a:cubicBezTo>
                  <a:cubicBezTo>
                    <a:pt x="4446620" y="2350267"/>
                    <a:pt x="4452823" y="2218621"/>
                    <a:pt x="4459026" y="2087664"/>
                  </a:cubicBezTo>
                  <a:cubicBezTo>
                    <a:pt x="4462472" y="2014604"/>
                    <a:pt x="4474878" y="1939476"/>
                    <a:pt x="4462472" y="1867794"/>
                  </a:cubicBezTo>
                  <a:cubicBezTo>
                    <a:pt x="4430767" y="1676873"/>
                    <a:pt x="4387344" y="1487330"/>
                    <a:pt x="4349436" y="1296409"/>
                  </a:cubicBezTo>
                  <a:cubicBezTo>
                    <a:pt x="4330137" y="1197847"/>
                    <a:pt x="4357707" y="1172345"/>
                    <a:pt x="4452823" y="1175791"/>
                  </a:cubicBezTo>
                  <a:cubicBezTo>
                    <a:pt x="4572062" y="1179237"/>
                    <a:pt x="4602389" y="1146843"/>
                    <a:pt x="4653393" y="1037252"/>
                  </a:cubicBezTo>
                  <a:cubicBezTo>
                    <a:pt x="4683720" y="971774"/>
                    <a:pt x="4725075" y="902160"/>
                    <a:pt x="4818813" y="900093"/>
                  </a:cubicBezTo>
                  <a:cubicBezTo>
                    <a:pt x="4820191" y="887686"/>
                    <a:pt x="4827083" y="873212"/>
                    <a:pt x="4823637" y="862184"/>
                  </a:cubicBezTo>
                  <a:cubicBezTo>
                    <a:pt x="4794689" y="758797"/>
                    <a:pt x="4806406" y="656789"/>
                    <a:pt x="4827083" y="553402"/>
                  </a:cubicBezTo>
                  <a:cubicBezTo>
                    <a:pt x="4836733" y="503776"/>
                    <a:pt x="4827083" y="451393"/>
                    <a:pt x="4842936" y="405214"/>
                  </a:cubicBezTo>
                  <a:cubicBezTo>
                    <a:pt x="4878088" y="297002"/>
                    <a:pt x="4858789" y="203265"/>
                    <a:pt x="4763673" y="143989"/>
                  </a:cubicBezTo>
                  <a:cubicBezTo>
                    <a:pt x="4679585" y="91607"/>
                    <a:pt x="4588604" y="45427"/>
                    <a:pt x="4494867" y="15100"/>
                  </a:cubicBezTo>
                  <a:cubicBezTo>
                    <a:pt x="4390101" y="-20051"/>
                    <a:pt x="4291539" y="8897"/>
                    <a:pt x="4197112" y="73686"/>
                  </a:cubicBezTo>
                  <a:cubicBezTo>
                    <a:pt x="4092347" y="146746"/>
                    <a:pt x="4050992" y="259783"/>
                    <a:pt x="4009637" y="367994"/>
                  </a:cubicBezTo>
                  <a:cubicBezTo>
                    <a:pt x="3966904" y="479652"/>
                    <a:pt x="3946226" y="598892"/>
                    <a:pt x="3992406" y="724335"/>
                  </a:cubicBezTo>
                  <a:cubicBezTo>
                    <a:pt x="3981378" y="733984"/>
                    <a:pt x="3963458" y="748458"/>
                    <a:pt x="3947605" y="760865"/>
                  </a:cubicBezTo>
                  <a:cubicBezTo>
                    <a:pt x="3778740" y="609920"/>
                    <a:pt x="3525786" y="573390"/>
                    <a:pt x="3396897" y="705036"/>
                  </a:cubicBezTo>
                  <a:cubicBezTo>
                    <a:pt x="3301092" y="803598"/>
                    <a:pt x="3181852" y="776717"/>
                    <a:pt x="3078465" y="800841"/>
                  </a:cubicBezTo>
                  <a:cubicBezTo>
                    <a:pt x="2946130" y="831168"/>
                    <a:pt x="2801389" y="802220"/>
                    <a:pt x="2664918" y="810491"/>
                  </a:cubicBezTo>
                  <a:cubicBezTo>
                    <a:pt x="2606332" y="813937"/>
                    <a:pt x="2531204" y="831168"/>
                    <a:pt x="2494674" y="872523"/>
                  </a:cubicBezTo>
                  <a:cubicBezTo>
                    <a:pt x="2353379" y="1025535"/>
                    <a:pt x="2222422" y="1187508"/>
                    <a:pt x="2092154" y="1350170"/>
                  </a:cubicBezTo>
                  <a:cubicBezTo>
                    <a:pt x="1972914" y="1498358"/>
                    <a:pt x="1858500" y="1647925"/>
                    <a:pt x="1743395" y="1800248"/>
                  </a:cubicBezTo>
                  <a:cubicBezTo>
                    <a:pt x="1732368" y="1814722"/>
                    <a:pt x="1735124" y="1847806"/>
                    <a:pt x="1744774" y="1865726"/>
                  </a:cubicBezTo>
                  <a:cubicBezTo>
                    <a:pt x="1755802" y="1887782"/>
                    <a:pt x="1777858" y="1907081"/>
                    <a:pt x="1800603" y="1921555"/>
                  </a:cubicBezTo>
                  <a:cubicBezTo>
                    <a:pt x="1841958" y="1950504"/>
                    <a:pt x="1843336" y="1976006"/>
                    <a:pt x="1805428" y="2005644"/>
                  </a:cubicBezTo>
                  <a:cubicBezTo>
                    <a:pt x="1749599" y="2051823"/>
                    <a:pt x="1693770" y="2098003"/>
                    <a:pt x="1636562" y="2145561"/>
                  </a:cubicBezTo>
                  <a:cubicBezTo>
                    <a:pt x="1563502" y="1995994"/>
                    <a:pt x="1482171" y="1856077"/>
                    <a:pt x="1423585" y="1706511"/>
                  </a:cubicBezTo>
                  <a:cubicBezTo>
                    <a:pt x="1385677" y="1612773"/>
                    <a:pt x="1326401" y="1550741"/>
                    <a:pt x="1243692" y="1507318"/>
                  </a:cubicBezTo>
                  <a:cubicBezTo>
                    <a:pt x="1208540" y="1531442"/>
                    <a:pt x="1173389" y="1554876"/>
                    <a:pt x="1138926" y="1577622"/>
                  </a:cubicBezTo>
                  <a:cubicBezTo>
                    <a:pt x="760530" y="1805073"/>
                    <a:pt x="387648" y="2035970"/>
                    <a:pt x="18901" y="2269625"/>
                  </a:cubicBezTo>
                  <a:cubicBezTo>
                    <a:pt x="4427" y="2279274"/>
                    <a:pt x="-5222" y="2317183"/>
                    <a:pt x="3049" y="2335103"/>
                  </a:cubicBezTo>
                  <a:cubicBezTo>
                    <a:pt x="31308" y="2410231"/>
                    <a:pt x="71284" y="2480534"/>
                    <a:pt x="104368" y="2552216"/>
                  </a:cubicBezTo>
                  <a:lnTo>
                    <a:pt x="104368" y="2552216"/>
                  </a:lnTo>
                  <a:close/>
                  <a:moveTo>
                    <a:pt x="1692391" y="2187605"/>
                  </a:moveTo>
                  <a:cubicBezTo>
                    <a:pt x="1698594" y="2191051"/>
                    <a:pt x="1704798" y="2193808"/>
                    <a:pt x="1711690" y="2198633"/>
                  </a:cubicBezTo>
                  <a:cubicBezTo>
                    <a:pt x="1762694" y="2305466"/>
                    <a:pt x="1813699" y="2411610"/>
                    <a:pt x="1867460" y="2526714"/>
                  </a:cubicBezTo>
                  <a:cubicBezTo>
                    <a:pt x="1868838" y="2525335"/>
                    <a:pt x="1851607" y="2537742"/>
                    <a:pt x="1822659" y="2557041"/>
                  </a:cubicBezTo>
                  <a:cubicBezTo>
                    <a:pt x="1773033" y="2453654"/>
                    <a:pt x="1725475" y="2356470"/>
                    <a:pt x="1681363" y="2256529"/>
                  </a:cubicBezTo>
                  <a:cubicBezTo>
                    <a:pt x="1673782" y="2238609"/>
                    <a:pt x="1687567" y="2210350"/>
                    <a:pt x="1692391" y="2187605"/>
                  </a:cubicBezTo>
                  <a:lnTo>
                    <a:pt x="1692391" y="2187605"/>
                  </a:lnTo>
                  <a:close/>
                </a:path>
              </a:pathLst>
            </a:custGeom>
            <a:solidFill>
              <a:schemeClr val="bg1"/>
            </a:solidFill>
            <a:ln w="68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779" name="그룹 4">
            <a:extLst>
              <a:ext uri="{FF2B5EF4-FFF2-40B4-BE49-F238E27FC236}">
                <a16:creationId xmlns:a16="http://schemas.microsoft.com/office/drawing/2014/main" id="{4DC276FB-4CD1-4654-8468-0CCA03096059}"/>
              </a:ext>
            </a:extLst>
          </p:cNvPr>
          <p:cNvGrpSpPr/>
          <p:nvPr/>
        </p:nvGrpSpPr>
        <p:grpSpPr>
          <a:xfrm>
            <a:off x="664014" y="2931157"/>
            <a:ext cx="4753972" cy="916671"/>
            <a:chOff x="3195050" y="3969619"/>
            <a:chExt cx="1416581" cy="916671"/>
          </a:xfrm>
        </p:grpSpPr>
        <p:sp>
          <p:nvSpPr>
            <p:cNvPr id="780" name="TextBox 779">
              <a:extLst>
                <a:ext uri="{FF2B5EF4-FFF2-40B4-BE49-F238E27FC236}">
                  <a16:creationId xmlns:a16="http://schemas.microsoft.com/office/drawing/2014/main" id="{87B5C2D8-4C34-48B4-B55B-9C2CD750D558}"/>
                </a:ext>
              </a:extLst>
            </p:cNvPr>
            <p:cNvSpPr txBox="1"/>
            <p:nvPr/>
          </p:nvSpPr>
          <p:spPr>
            <a:xfrm>
              <a:off x="3195050" y="3969619"/>
              <a:ext cx="1416581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1" name="TextBox 780">
              <a:extLst>
                <a:ext uri="{FF2B5EF4-FFF2-40B4-BE49-F238E27FC236}">
                  <a16:creationId xmlns:a16="http://schemas.microsoft.com/office/drawing/2014/main" id="{3331AA68-586C-4BD7-8E07-5A25483D9DA3}"/>
                </a:ext>
              </a:extLst>
            </p:cNvPr>
            <p:cNvSpPr txBox="1"/>
            <p:nvPr/>
          </p:nvSpPr>
          <p:spPr>
            <a:xfrm>
              <a:off x="3195050" y="4239959"/>
              <a:ext cx="1416581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2" name="그룹 4">
            <a:extLst>
              <a:ext uri="{FF2B5EF4-FFF2-40B4-BE49-F238E27FC236}">
                <a16:creationId xmlns:a16="http://schemas.microsoft.com/office/drawing/2014/main" id="{BB5ED584-7C1A-4DA8-827A-A63FC48CBF8C}"/>
              </a:ext>
            </a:extLst>
          </p:cNvPr>
          <p:cNvGrpSpPr/>
          <p:nvPr/>
        </p:nvGrpSpPr>
        <p:grpSpPr>
          <a:xfrm>
            <a:off x="664014" y="4098022"/>
            <a:ext cx="4753972" cy="916671"/>
            <a:chOff x="3195050" y="3969619"/>
            <a:chExt cx="1416581" cy="916671"/>
          </a:xfrm>
        </p:grpSpPr>
        <p:sp>
          <p:nvSpPr>
            <p:cNvPr id="783" name="TextBox 782">
              <a:extLst>
                <a:ext uri="{FF2B5EF4-FFF2-40B4-BE49-F238E27FC236}">
                  <a16:creationId xmlns:a16="http://schemas.microsoft.com/office/drawing/2014/main" id="{C449F518-FA58-4655-A249-4B2751EF9B67}"/>
                </a:ext>
              </a:extLst>
            </p:cNvPr>
            <p:cNvSpPr txBox="1"/>
            <p:nvPr/>
          </p:nvSpPr>
          <p:spPr>
            <a:xfrm>
              <a:off x="3195050" y="3969619"/>
              <a:ext cx="1416581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4" name="TextBox 783">
              <a:extLst>
                <a:ext uri="{FF2B5EF4-FFF2-40B4-BE49-F238E27FC236}">
                  <a16:creationId xmlns:a16="http://schemas.microsoft.com/office/drawing/2014/main" id="{4D382C5E-55C8-4CB6-9858-DFE09945A79D}"/>
                </a:ext>
              </a:extLst>
            </p:cNvPr>
            <p:cNvSpPr txBox="1"/>
            <p:nvPr/>
          </p:nvSpPr>
          <p:spPr>
            <a:xfrm>
              <a:off x="3195050" y="4239959"/>
              <a:ext cx="1416581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785" name="그룹 4">
            <a:extLst>
              <a:ext uri="{FF2B5EF4-FFF2-40B4-BE49-F238E27FC236}">
                <a16:creationId xmlns:a16="http://schemas.microsoft.com/office/drawing/2014/main" id="{11AE4CD6-17A8-4C3A-A4E9-BBFDBECDDDCD}"/>
              </a:ext>
            </a:extLst>
          </p:cNvPr>
          <p:cNvGrpSpPr/>
          <p:nvPr/>
        </p:nvGrpSpPr>
        <p:grpSpPr>
          <a:xfrm>
            <a:off x="664014" y="5264887"/>
            <a:ext cx="4753972" cy="916671"/>
            <a:chOff x="3195050" y="3969619"/>
            <a:chExt cx="1416581" cy="916671"/>
          </a:xfrm>
        </p:grpSpPr>
        <p:sp>
          <p:nvSpPr>
            <p:cNvPr id="786" name="TextBox 785">
              <a:extLst>
                <a:ext uri="{FF2B5EF4-FFF2-40B4-BE49-F238E27FC236}">
                  <a16:creationId xmlns:a16="http://schemas.microsoft.com/office/drawing/2014/main" id="{1813F914-7A5C-4E9A-8FD7-ECBA090CA53E}"/>
                </a:ext>
              </a:extLst>
            </p:cNvPr>
            <p:cNvSpPr txBox="1"/>
            <p:nvPr/>
          </p:nvSpPr>
          <p:spPr>
            <a:xfrm>
              <a:off x="3195050" y="3969619"/>
              <a:ext cx="1416581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87" name="TextBox 786">
              <a:extLst>
                <a:ext uri="{FF2B5EF4-FFF2-40B4-BE49-F238E27FC236}">
                  <a16:creationId xmlns:a16="http://schemas.microsoft.com/office/drawing/2014/main" id="{1B0F8A60-581C-450C-9847-192D09AD7CF6}"/>
                </a:ext>
              </a:extLst>
            </p:cNvPr>
            <p:cNvSpPr txBox="1"/>
            <p:nvPr/>
          </p:nvSpPr>
          <p:spPr>
            <a:xfrm>
              <a:off x="3195050" y="4239959"/>
              <a:ext cx="1416581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11205</TotalTime>
  <Words>107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35</cp:revision>
  <dcterms:created xsi:type="dcterms:W3CDTF">2018-02-18T19:39:47Z</dcterms:created>
  <dcterms:modified xsi:type="dcterms:W3CDTF">2021-04-14T02:30:51Z</dcterms:modified>
</cp:coreProperties>
</file>