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4" name="Freeform: Shape 273">
            <a:extLst>
              <a:ext uri="{FF2B5EF4-FFF2-40B4-BE49-F238E27FC236}">
                <a16:creationId xmlns:a16="http://schemas.microsoft.com/office/drawing/2014/main" id="{6103CAB6-68F8-4DBA-AEB7-097539C0F861}"/>
              </a:ext>
            </a:extLst>
          </p:cNvPr>
          <p:cNvSpPr/>
          <p:nvPr/>
        </p:nvSpPr>
        <p:spPr>
          <a:xfrm>
            <a:off x="6405512" y="6661639"/>
            <a:ext cx="15449" cy="1545"/>
          </a:xfrm>
          <a:custGeom>
            <a:avLst/>
            <a:gdLst>
              <a:gd name="connsiteX0" fmla="*/ 12592 w 12591"/>
              <a:gd name="connsiteY0" fmla="*/ 1259 h 1259"/>
              <a:gd name="connsiteX1" fmla="*/ 0 w 12591"/>
              <a:gd name="connsiteY1" fmla="*/ 899 h 1259"/>
              <a:gd name="connsiteX2" fmla="*/ 4317 w 12591"/>
              <a:gd name="connsiteY2" fmla="*/ 1259 h 1259"/>
              <a:gd name="connsiteX3" fmla="*/ 12592 w 12591"/>
              <a:gd name="connsiteY3" fmla="*/ 1259 h 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91" h="1259">
                <a:moveTo>
                  <a:pt x="12592" y="1259"/>
                </a:moveTo>
                <a:cubicBezTo>
                  <a:pt x="8275" y="-540"/>
                  <a:pt x="3957" y="-180"/>
                  <a:pt x="0" y="899"/>
                </a:cubicBezTo>
                <a:cubicBezTo>
                  <a:pt x="1439" y="1259"/>
                  <a:pt x="2878" y="1259"/>
                  <a:pt x="4317" y="1259"/>
                </a:cubicBezTo>
                <a:cubicBezTo>
                  <a:pt x="7915" y="1259"/>
                  <a:pt x="11512" y="899"/>
                  <a:pt x="12592" y="1259"/>
                </a:cubicBezTo>
                <a:close/>
              </a:path>
            </a:pathLst>
          </a:custGeom>
          <a:solidFill>
            <a:srgbClr val="000000"/>
          </a:solidFill>
          <a:ln w="359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708" name="Group 707">
            <a:extLst>
              <a:ext uri="{FF2B5EF4-FFF2-40B4-BE49-F238E27FC236}">
                <a16:creationId xmlns:a16="http://schemas.microsoft.com/office/drawing/2014/main" id="{AD620E17-6D54-4C2C-945D-F8832688FAF1}"/>
              </a:ext>
            </a:extLst>
          </p:cNvPr>
          <p:cNvGrpSpPr/>
          <p:nvPr/>
        </p:nvGrpSpPr>
        <p:grpSpPr>
          <a:xfrm>
            <a:off x="716594" y="1718727"/>
            <a:ext cx="2773439" cy="4509558"/>
            <a:chOff x="4429724" y="719666"/>
            <a:chExt cx="3332554" cy="5418666"/>
          </a:xfrm>
        </p:grpSpPr>
        <p:sp>
          <p:nvSpPr>
            <p:cNvPr id="709" name="Arrow: Circular 708">
              <a:extLst>
                <a:ext uri="{FF2B5EF4-FFF2-40B4-BE49-F238E27FC236}">
                  <a16:creationId xmlns:a16="http://schemas.microsoft.com/office/drawing/2014/main" id="{9BF678D7-21BB-4041-9121-DF4A49651FEF}"/>
                </a:ext>
              </a:extLst>
            </p:cNvPr>
            <p:cNvSpPr/>
            <p:nvPr/>
          </p:nvSpPr>
          <p:spPr>
            <a:xfrm>
              <a:off x="5154128" y="719666"/>
              <a:ext cx="2608150" cy="2608546"/>
            </a:xfrm>
            <a:prstGeom prst="circularArrow">
              <a:avLst>
                <a:gd name="adj1" fmla="val 10980"/>
                <a:gd name="adj2" fmla="val 1142322"/>
                <a:gd name="adj3" fmla="val 4500000"/>
                <a:gd name="adj4" fmla="val 10800000"/>
                <a:gd name="adj5" fmla="val 12500"/>
              </a:avLst>
            </a:pr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0" name="Shape 709">
              <a:extLst>
                <a:ext uri="{FF2B5EF4-FFF2-40B4-BE49-F238E27FC236}">
                  <a16:creationId xmlns:a16="http://schemas.microsoft.com/office/drawing/2014/main" id="{49738CD9-235E-41DF-9739-1CA2DFF3A7D0}"/>
                </a:ext>
              </a:extLst>
            </p:cNvPr>
            <p:cNvSpPr/>
            <p:nvPr/>
          </p:nvSpPr>
          <p:spPr>
            <a:xfrm>
              <a:off x="4429724" y="2218468"/>
              <a:ext cx="2608150" cy="2608546"/>
            </a:xfrm>
            <a:prstGeom prst="leftCircularArrow">
              <a:avLst>
                <a:gd name="adj1" fmla="val 10980"/>
                <a:gd name="adj2" fmla="val 1142322"/>
                <a:gd name="adj3" fmla="val 6300000"/>
                <a:gd name="adj4" fmla="val 18900000"/>
                <a:gd name="adj5" fmla="val 125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711" name="Block Arc 710">
              <a:extLst>
                <a:ext uri="{FF2B5EF4-FFF2-40B4-BE49-F238E27FC236}">
                  <a16:creationId xmlns:a16="http://schemas.microsoft.com/office/drawing/2014/main" id="{1EB2A7E7-5230-47EB-9DA3-0475B385A014}"/>
                </a:ext>
              </a:extLst>
            </p:cNvPr>
            <p:cNvSpPr/>
            <p:nvPr/>
          </p:nvSpPr>
          <p:spPr>
            <a:xfrm>
              <a:off x="5339759" y="3896630"/>
              <a:ext cx="2240805" cy="2241702"/>
            </a:xfrm>
            <a:prstGeom prst="blockArc">
              <a:avLst>
                <a:gd name="adj1" fmla="val 13500000"/>
                <a:gd name="adj2" fmla="val 10800000"/>
                <a:gd name="adj3" fmla="val 1274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712" name="Isosceles Triangle 51">
            <a:extLst>
              <a:ext uri="{FF2B5EF4-FFF2-40B4-BE49-F238E27FC236}">
                <a16:creationId xmlns:a16="http://schemas.microsoft.com/office/drawing/2014/main" id="{E15662E4-F7D3-4930-B658-C8DAEF333488}"/>
              </a:ext>
            </a:extLst>
          </p:cNvPr>
          <p:cNvSpPr/>
          <p:nvPr/>
        </p:nvSpPr>
        <p:spPr>
          <a:xfrm>
            <a:off x="1605874" y="3838692"/>
            <a:ext cx="392009" cy="28746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3" name="Rounded Rectangle 27">
            <a:extLst>
              <a:ext uri="{FF2B5EF4-FFF2-40B4-BE49-F238E27FC236}">
                <a16:creationId xmlns:a16="http://schemas.microsoft.com/office/drawing/2014/main" id="{520CF9CC-D7A7-4684-A20F-C13E9CF56CBA}"/>
              </a:ext>
            </a:extLst>
          </p:cNvPr>
          <p:cNvSpPr/>
          <p:nvPr/>
        </p:nvSpPr>
        <p:spPr>
          <a:xfrm>
            <a:off x="2200881" y="2553134"/>
            <a:ext cx="407730" cy="31319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4" name="Round Same Side Corner Rectangle 36">
            <a:extLst>
              <a:ext uri="{FF2B5EF4-FFF2-40B4-BE49-F238E27FC236}">
                <a16:creationId xmlns:a16="http://schemas.microsoft.com/office/drawing/2014/main" id="{A61EBA64-A22C-41CE-A7A8-0D4D1C4382F4}"/>
              </a:ext>
            </a:extLst>
          </p:cNvPr>
          <p:cNvSpPr/>
          <p:nvPr/>
        </p:nvSpPr>
        <p:spPr>
          <a:xfrm>
            <a:off x="2194148" y="5101828"/>
            <a:ext cx="421197" cy="3330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15" name="Group 714">
            <a:extLst>
              <a:ext uri="{FF2B5EF4-FFF2-40B4-BE49-F238E27FC236}">
                <a16:creationId xmlns:a16="http://schemas.microsoft.com/office/drawing/2014/main" id="{10EF402D-62CC-44E6-A3CF-425951E29848}"/>
              </a:ext>
            </a:extLst>
          </p:cNvPr>
          <p:cNvGrpSpPr/>
          <p:nvPr/>
        </p:nvGrpSpPr>
        <p:grpSpPr>
          <a:xfrm flipH="1">
            <a:off x="8701967" y="1718727"/>
            <a:ext cx="2773439" cy="4509557"/>
            <a:chOff x="4429723" y="719666"/>
            <a:chExt cx="3332553" cy="5418666"/>
          </a:xfrm>
        </p:grpSpPr>
        <p:sp>
          <p:nvSpPr>
            <p:cNvPr id="716" name="Arrow: Circular 715">
              <a:extLst>
                <a:ext uri="{FF2B5EF4-FFF2-40B4-BE49-F238E27FC236}">
                  <a16:creationId xmlns:a16="http://schemas.microsoft.com/office/drawing/2014/main" id="{D2DCFAF9-FB69-40EC-82B6-D6D36376DBB1}"/>
                </a:ext>
              </a:extLst>
            </p:cNvPr>
            <p:cNvSpPr/>
            <p:nvPr/>
          </p:nvSpPr>
          <p:spPr>
            <a:xfrm>
              <a:off x="5154127" y="719666"/>
              <a:ext cx="2608149" cy="2608546"/>
            </a:xfrm>
            <a:prstGeom prst="circularArrow">
              <a:avLst>
                <a:gd name="adj1" fmla="val 10980"/>
                <a:gd name="adj2" fmla="val 1142322"/>
                <a:gd name="adj3" fmla="val 4500000"/>
                <a:gd name="adj4" fmla="val 10800000"/>
                <a:gd name="adj5" fmla="val 125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7" name="Shape 716">
              <a:extLst>
                <a:ext uri="{FF2B5EF4-FFF2-40B4-BE49-F238E27FC236}">
                  <a16:creationId xmlns:a16="http://schemas.microsoft.com/office/drawing/2014/main" id="{47D7C80B-A45A-4D7D-B873-D265938A286E}"/>
                </a:ext>
              </a:extLst>
            </p:cNvPr>
            <p:cNvSpPr/>
            <p:nvPr/>
          </p:nvSpPr>
          <p:spPr>
            <a:xfrm>
              <a:off x="4429723" y="2218469"/>
              <a:ext cx="2608149" cy="2608546"/>
            </a:xfrm>
            <a:prstGeom prst="leftCircularArrow">
              <a:avLst>
                <a:gd name="adj1" fmla="val 10980"/>
                <a:gd name="adj2" fmla="val 1142322"/>
                <a:gd name="adj3" fmla="val 6300000"/>
                <a:gd name="adj4" fmla="val 18900000"/>
                <a:gd name="adj5" fmla="val 125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718" name="Block Arc 717">
              <a:extLst>
                <a:ext uri="{FF2B5EF4-FFF2-40B4-BE49-F238E27FC236}">
                  <a16:creationId xmlns:a16="http://schemas.microsoft.com/office/drawing/2014/main" id="{944B269F-E2CB-4B1A-B171-4A678E303846}"/>
                </a:ext>
              </a:extLst>
            </p:cNvPr>
            <p:cNvSpPr/>
            <p:nvPr/>
          </p:nvSpPr>
          <p:spPr>
            <a:xfrm>
              <a:off x="5339759" y="3896630"/>
              <a:ext cx="2240804" cy="2241702"/>
            </a:xfrm>
            <a:prstGeom prst="blockArc">
              <a:avLst>
                <a:gd name="adj1" fmla="val 13500000"/>
                <a:gd name="adj2" fmla="val 10800000"/>
                <a:gd name="adj3" fmla="val 127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719" name="Isosceles Triangle 51">
            <a:extLst>
              <a:ext uri="{FF2B5EF4-FFF2-40B4-BE49-F238E27FC236}">
                <a16:creationId xmlns:a16="http://schemas.microsoft.com/office/drawing/2014/main" id="{88B6EC66-22F3-4C59-8A06-5D9DC914BAB3}"/>
              </a:ext>
            </a:extLst>
          </p:cNvPr>
          <p:cNvSpPr/>
          <p:nvPr/>
        </p:nvSpPr>
        <p:spPr>
          <a:xfrm>
            <a:off x="10194117" y="3838692"/>
            <a:ext cx="392009" cy="28746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0" name="Rounded Rectangle 27">
            <a:extLst>
              <a:ext uri="{FF2B5EF4-FFF2-40B4-BE49-F238E27FC236}">
                <a16:creationId xmlns:a16="http://schemas.microsoft.com/office/drawing/2014/main" id="{AD12EFB2-3A9D-4585-8703-A0B319B119E2}"/>
              </a:ext>
            </a:extLst>
          </p:cNvPr>
          <p:cNvSpPr/>
          <p:nvPr/>
        </p:nvSpPr>
        <p:spPr>
          <a:xfrm>
            <a:off x="9583389" y="2553134"/>
            <a:ext cx="407730" cy="31319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1" name="Round Same Side Corner Rectangle 36">
            <a:extLst>
              <a:ext uri="{FF2B5EF4-FFF2-40B4-BE49-F238E27FC236}">
                <a16:creationId xmlns:a16="http://schemas.microsoft.com/office/drawing/2014/main" id="{E52B2922-3AB5-4C1F-A3EA-84FE9044D59E}"/>
              </a:ext>
            </a:extLst>
          </p:cNvPr>
          <p:cNvSpPr/>
          <p:nvPr/>
        </p:nvSpPr>
        <p:spPr>
          <a:xfrm>
            <a:off x="9576655" y="5101828"/>
            <a:ext cx="421197" cy="3330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169DE40D-A917-47DD-954C-B4A45A0DBF21}"/>
              </a:ext>
            </a:extLst>
          </p:cNvPr>
          <p:cNvSpPr/>
          <p:nvPr/>
        </p:nvSpPr>
        <p:spPr>
          <a:xfrm>
            <a:off x="5451723" y="2059097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</a:rPr>
              <a:t>Text A</a:t>
            </a:r>
            <a:endParaRPr lang="ko-KR" altLang="en-US" sz="2800" b="1" dirty="0">
              <a:solidFill>
                <a:schemeClr val="accent4"/>
              </a:solidFill>
            </a:endParaRPr>
          </a:p>
        </p:txBody>
      </p:sp>
      <p:sp>
        <p:nvSpPr>
          <p:cNvPr id="723" name="Rectangle 722">
            <a:extLst>
              <a:ext uri="{FF2B5EF4-FFF2-40B4-BE49-F238E27FC236}">
                <a16:creationId xmlns:a16="http://schemas.microsoft.com/office/drawing/2014/main" id="{27DB3931-DCFF-4F57-936C-CC11B16FEFC0}"/>
              </a:ext>
            </a:extLst>
          </p:cNvPr>
          <p:cNvSpPr/>
          <p:nvPr/>
        </p:nvSpPr>
        <p:spPr>
          <a:xfrm>
            <a:off x="5451723" y="3190717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accent3"/>
                </a:solidFill>
              </a:rPr>
              <a:t>Text B</a:t>
            </a:r>
            <a:endParaRPr lang="ko-KR" altLang="en-US" sz="2800" b="1" dirty="0">
              <a:solidFill>
                <a:schemeClr val="accent3"/>
              </a:solidFill>
            </a:endParaRPr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FFD875B0-980F-4EDE-8D28-092ECFF4F337}"/>
              </a:ext>
            </a:extLst>
          </p:cNvPr>
          <p:cNvSpPr/>
          <p:nvPr/>
        </p:nvSpPr>
        <p:spPr>
          <a:xfrm>
            <a:off x="5451723" y="4322337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accent2"/>
                </a:solidFill>
              </a:rPr>
              <a:t>Text C</a:t>
            </a:r>
            <a:endParaRPr lang="ko-KR" altLang="en-US" sz="2800" b="1" dirty="0">
              <a:solidFill>
                <a:schemeClr val="accent2"/>
              </a:solidFill>
            </a:endParaRPr>
          </a:p>
        </p:txBody>
      </p:sp>
      <p:sp>
        <p:nvSpPr>
          <p:cNvPr id="725" name="Rectangle 724">
            <a:extLst>
              <a:ext uri="{FF2B5EF4-FFF2-40B4-BE49-F238E27FC236}">
                <a16:creationId xmlns:a16="http://schemas.microsoft.com/office/drawing/2014/main" id="{30777B14-2462-474B-A07D-C23CAF6E289A}"/>
              </a:ext>
            </a:extLst>
          </p:cNvPr>
          <p:cNvSpPr/>
          <p:nvPr/>
        </p:nvSpPr>
        <p:spPr>
          <a:xfrm>
            <a:off x="5451723" y="5434663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</a:rPr>
              <a:t>Text D</a:t>
            </a:r>
            <a:endParaRPr lang="ko-KR" altLang="en-US" sz="2800" b="1" dirty="0">
              <a:solidFill>
                <a:schemeClr val="accent1"/>
              </a:solidFill>
            </a:endParaRPr>
          </a:p>
        </p:txBody>
      </p:sp>
      <p:grpSp>
        <p:nvGrpSpPr>
          <p:cNvPr id="726" name="Group 725">
            <a:extLst>
              <a:ext uri="{FF2B5EF4-FFF2-40B4-BE49-F238E27FC236}">
                <a16:creationId xmlns:a16="http://schemas.microsoft.com/office/drawing/2014/main" id="{D7BE27D9-BE19-433D-9D8F-DC197180F378}"/>
              </a:ext>
            </a:extLst>
          </p:cNvPr>
          <p:cNvGrpSpPr/>
          <p:nvPr/>
        </p:nvGrpSpPr>
        <p:grpSpPr>
          <a:xfrm>
            <a:off x="3697382" y="1981383"/>
            <a:ext cx="1601067" cy="678649"/>
            <a:chOff x="3233964" y="1954419"/>
            <a:chExt cx="1601067" cy="678649"/>
          </a:xfrm>
        </p:grpSpPr>
        <p:sp>
          <p:nvSpPr>
            <p:cNvPr id="727" name="TextBox 726">
              <a:extLst>
                <a:ext uri="{FF2B5EF4-FFF2-40B4-BE49-F238E27FC236}">
                  <a16:creationId xmlns:a16="http://schemas.microsoft.com/office/drawing/2014/main" id="{EECF2713-94D1-4A04-ABDE-3B50460BFFBC}"/>
                </a:ext>
              </a:extLst>
            </p:cNvPr>
            <p:cNvSpPr txBox="1"/>
            <p:nvPr/>
          </p:nvSpPr>
          <p:spPr>
            <a:xfrm>
              <a:off x="3233964" y="195441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8" name="TextBox 727">
              <a:extLst>
                <a:ext uri="{FF2B5EF4-FFF2-40B4-BE49-F238E27FC236}">
                  <a16:creationId xmlns:a16="http://schemas.microsoft.com/office/drawing/2014/main" id="{1E890187-2C31-4FCE-9ED2-C918475960DD}"/>
                </a:ext>
              </a:extLst>
            </p:cNvPr>
            <p:cNvSpPr txBox="1"/>
            <p:nvPr/>
          </p:nvSpPr>
          <p:spPr>
            <a:xfrm>
              <a:off x="3243489" y="217140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9" name="Group 728">
            <a:extLst>
              <a:ext uri="{FF2B5EF4-FFF2-40B4-BE49-F238E27FC236}">
                <a16:creationId xmlns:a16="http://schemas.microsoft.com/office/drawing/2014/main" id="{ADC56E80-4559-4E7B-ACDF-F711086BDB1A}"/>
              </a:ext>
            </a:extLst>
          </p:cNvPr>
          <p:cNvGrpSpPr/>
          <p:nvPr/>
        </p:nvGrpSpPr>
        <p:grpSpPr>
          <a:xfrm>
            <a:off x="3697382" y="3106572"/>
            <a:ext cx="1601067" cy="678649"/>
            <a:chOff x="3233964" y="1954419"/>
            <a:chExt cx="1601067" cy="678649"/>
          </a:xfrm>
        </p:grpSpPr>
        <p:sp>
          <p:nvSpPr>
            <p:cNvPr id="730" name="TextBox 729">
              <a:extLst>
                <a:ext uri="{FF2B5EF4-FFF2-40B4-BE49-F238E27FC236}">
                  <a16:creationId xmlns:a16="http://schemas.microsoft.com/office/drawing/2014/main" id="{6D59E099-8630-4217-8A7F-D2639653BD93}"/>
                </a:ext>
              </a:extLst>
            </p:cNvPr>
            <p:cNvSpPr txBox="1"/>
            <p:nvPr/>
          </p:nvSpPr>
          <p:spPr>
            <a:xfrm>
              <a:off x="3233964" y="195441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1" name="TextBox 730">
              <a:extLst>
                <a:ext uri="{FF2B5EF4-FFF2-40B4-BE49-F238E27FC236}">
                  <a16:creationId xmlns:a16="http://schemas.microsoft.com/office/drawing/2014/main" id="{B97196F7-20BC-4272-8514-D8353ADA794B}"/>
                </a:ext>
              </a:extLst>
            </p:cNvPr>
            <p:cNvSpPr txBox="1"/>
            <p:nvPr/>
          </p:nvSpPr>
          <p:spPr>
            <a:xfrm>
              <a:off x="3243489" y="217140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32" name="Group 731">
            <a:extLst>
              <a:ext uri="{FF2B5EF4-FFF2-40B4-BE49-F238E27FC236}">
                <a16:creationId xmlns:a16="http://schemas.microsoft.com/office/drawing/2014/main" id="{971372EC-138C-4C1E-902A-260846301499}"/>
              </a:ext>
            </a:extLst>
          </p:cNvPr>
          <p:cNvGrpSpPr/>
          <p:nvPr/>
        </p:nvGrpSpPr>
        <p:grpSpPr>
          <a:xfrm>
            <a:off x="3697382" y="4231761"/>
            <a:ext cx="1601067" cy="678649"/>
            <a:chOff x="3233964" y="1954419"/>
            <a:chExt cx="1601067" cy="678649"/>
          </a:xfrm>
        </p:grpSpPr>
        <p:sp>
          <p:nvSpPr>
            <p:cNvPr id="733" name="TextBox 732">
              <a:extLst>
                <a:ext uri="{FF2B5EF4-FFF2-40B4-BE49-F238E27FC236}">
                  <a16:creationId xmlns:a16="http://schemas.microsoft.com/office/drawing/2014/main" id="{6EFED937-361F-45B3-9F6F-C794F9B49478}"/>
                </a:ext>
              </a:extLst>
            </p:cNvPr>
            <p:cNvSpPr txBox="1"/>
            <p:nvPr/>
          </p:nvSpPr>
          <p:spPr>
            <a:xfrm>
              <a:off x="3233964" y="195441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4" name="TextBox 733">
              <a:extLst>
                <a:ext uri="{FF2B5EF4-FFF2-40B4-BE49-F238E27FC236}">
                  <a16:creationId xmlns:a16="http://schemas.microsoft.com/office/drawing/2014/main" id="{F3BD2CAC-FAAA-4C57-821D-DF335B5202F9}"/>
                </a:ext>
              </a:extLst>
            </p:cNvPr>
            <p:cNvSpPr txBox="1"/>
            <p:nvPr/>
          </p:nvSpPr>
          <p:spPr>
            <a:xfrm>
              <a:off x="3243489" y="217140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35" name="Group 734">
            <a:extLst>
              <a:ext uri="{FF2B5EF4-FFF2-40B4-BE49-F238E27FC236}">
                <a16:creationId xmlns:a16="http://schemas.microsoft.com/office/drawing/2014/main" id="{2431BC55-37B0-477C-9761-4C12DD904C21}"/>
              </a:ext>
            </a:extLst>
          </p:cNvPr>
          <p:cNvGrpSpPr/>
          <p:nvPr/>
        </p:nvGrpSpPr>
        <p:grpSpPr>
          <a:xfrm>
            <a:off x="3697382" y="5356949"/>
            <a:ext cx="1601067" cy="678649"/>
            <a:chOff x="3233964" y="1954419"/>
            <a:chExt cx="1601067" cy="678649"/>
          </a:xfrm>
        </p:grpSpPr>
        <p:sp>
          <p:nvSpPr>
            <p:cNvPr id="736" name="TextBox 735">
              <a:extLst>
                <a:ext uri="{FF2B5EF4-FFF2-40B4-BE49-F238E27FC236}">
                  <a16:creationId xmlns:a16="http://schemas.microsoft.com/office/drawing/2014/main" id="{C888DE4D-70CB-40C6-BF3F-1D397E0DE61C}"/>
                </a:ext>
              </a:extLst>
            </p:cNvPr>
            <p:cNvSpPr txBox="1"/>
            <p:nvPr/>
          </p:nvSpPr>
          <p:spPr>
            <a:xfrm>
              <a:off x="3233964" y="195441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7" name="TextBox 736">
              <a:extLst>
                <a:ext uri="{FF2B5EF4-FFF2-40B4-BE49-F238E27FC236}">
                  <a16:creationId xmlns:a16="http://schemas.microsoft.com/office/drawing/2014/main" id="{6DB6E371-3529-4B13-87E2-745B6C6D1552}"/>
                </a:ext>
              </a:extLst>
            </p:cNvPr>
            <p:cNvSpPr txBox="1"/>
            <p:nvPr/>
          </p:nvSpPr>
          <p:spPr>
            <a:xfrm>
              <a:off x="3243489" y="217140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38" name="Group 737">
            <a:extLst>
              <a:ext uri="{FF2B5EF4-FFF2-40B4-BE49-F238E27FC236}">
                <a16:creationId xmlns:a16="http://schemas.microsoft.com/office/drawing/2014/main" id="{031BDB49-B81A-4606-9EF9-E9169206E12A}"/>
              </a:ext>
            </a:extLst>
          </p:cNvPr>
          <p:cNvGrpSpPr/>
          <p:nvPr/>
        </p:nvGrpSpPr>
        <p:grpSpPr>
          <a:xfrm>
            <a:off x="6913093" y="1981383"/>
            <a:ext cx="1601067" cy="678649"/>
            <a:chOff x="3233964" y="1954419"/>
            <a:chExt cx="1601067" cy="678649"/>
          </a:xfrm>
        </p:grpSpPr>
        <p:sp>
          <p:nvSpPr>
            <p:cNvPr id="739" name="TextBox 738">
              <a:extLst>
                <a:ext uri="{FF2B5EF4-FFF2-40B4-BE49-F238E27FC236}">
                  <a16:creationId xmlns:a16="http://schemas.microsoft.com/office/drawing/2014/main" id="{99E85CAA-91DA-4EEE-848D-5A3E0191C3BF}"/>
                </a:ext>
              </a:extLst>
            </p:cNvPr>
            <p:cNvSpPr txBox="1"/>
            <p:nvPr/>
          </p:nvSpPr>
          <p:spPr>
            <a:xfrm>
              <a:off x="3233964" y="195441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0" name="TextBox 739">
              <a:extLst>
                <a:ext uri="{FF2B5EF4-FFF2-40B4-BE49-F238E27FC236}">
                  <a16:creationId xmlns:a16="http://schemas.microsoft.com/office/drawing/2014/main" id="{A5B01EAD-83A0-4F36-AD7F-3B5C79C1C124}"/>
                </a:ext>
              </a:extLst>
            </p:cNvPr>
            <p:cNvSpPr txBox="1"/>
            <p:nvPr/>
          </p:nvSpPr>
          <p:spPr>
            <a:xfrm>
              <a:off x="3243489" y="217140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1" name="Group 740">
            <a:extLst>
              <a:ext uri="{FF2B5EF4-FFF2-40B4-BE49-F238E27FC236}">
                <a16:creationId xmlns:a16="http://schemas.microsoft.com/office/drawing/2014/main" id="{1D11EDB0-2A73-4E4F-96D8-F455C538A8C6}"/>
              </a:ext>
            </a:extLst>
          </p:cNvPr>
          <p:cNvGrpSpPr/>
          <p:nvPr/>
        </p:nvGrpSpPr>
        <p:grpSpPr>
          <a:xfrm>
            <a:off x="6913093" y="3106572"/>
            <a:ext cx="1601067" cy="678649"/>
            <a:chOff x="3233964" y="1954419"/>
            <a:chExt cx="1601067" cy="678649"/>
          </a:xfrm>
        </p:grpSpPr>
        <p:sp>
          <p:nvSpPr>
            <p:cNvPr id="742" name="TextBox 741">
              <a:extLst>
                <a:ext uri="{FF2B5EF4-FFF2-40B4-BE49-F238E27FC236}">
                  <a16:creationId xmlns:a16="http://schemas.microsoft.com/office/drawing/2014/main" id="{8CCC03A4-ACF4-4D16-8E96-5C2038B58036}"/>
                </a:ext>
              </a:extLst>
            </p:cNvPr>
            <p:cNvSpPr txBox="1"/>
            <p:nvPr/>
          </p:nvSpPr>
          <p:spPr>
            <a:xfrm>
              <a:off x="3233964" y="195441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3" name="TextBox 742">
              <a:extLst>
                <a:ext uri="{FF2B5EF4-FFF2-40B4-BE49-F238E27FC236}">
                  <a16:creationId xmlns:a16="http://schemas.microsoft.com/office/drawing/2014/main" id="{CA5C1FD5-1D7B-4A02-8475-77B0F0789CA9}"/>
                </a:ext>
              </a:extLst>
            </p:cNvPr>
            <p:cNvSpPr txBox="1"/>
            <p:nvPr/>
          </p:nvSpPr>
          <p:spPr>
            <a:xfrm>
              <a:off x="3243489" y="217140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4" name="Group 743">
            <a:extLst>
              <a:ext uri="{FF2B5EF4-FFF2-40B4-BE49-F238E27FC236}">
                <a16:creationId xmlns:a16="http://schemas.microsoft.com/office/drawing/2014/main" id="{EF49998B-3F7A-462E-8CE5-9B7C4CC9C177}"/>
              </a:ext>
            </a:extLst>
          </p:cNvPr>
          <p:cNvGrpSpPr/>
          <p:nvPr/>
        </p:nvGrpSpPr>
        <p:grpSpPr>
          <a:xfrm>
            <a:off x="6913093" y="4231761"/>
            <a:ext cx="1601067" cy="678649"/>
            <a:chOff x="3233964" y="1954419"/>
            <a:chExt cx="1601067" cy="678649"/>
          </a:xfrm>
        </p:grpSpPr>
        <p:sp>
          <p:nvSpPr>
            <p:cNvPr id="745" name="TextBox 744">
              <a:extLst>
                <a:ext uri="{FF2B5EF4-FFF2-40B4-BE49-F238E27FC236}">
                  <a16:creationId xmlns:a16="http://schemas.microsoft.com/office/drawing/2014/main" id="{DD677603-E38E-454E-81B9-A99E303CC749}"/>
                </a:ext>
              </a:extLst>
            </p:cNvPr>
            <p:cNvSpPr txBox="1"/>
            <p:nvPr/>
          </p:nvSpPr>
          <p:spPr>
            <a:xfrm>
              <a:off x="3233964" y="195441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6" name="TextBox 745">
              <a:extLst>
                <a:ext uri="{FF2B5EF4-FFF2-40B4-BE49-F238E27FC236}">
                  <a16:creationId xmlns:a16="http://schemas.microsoft.com/office/drawing/2014/main" id="{513973E5-760D-4B6F-B368-BCF4AA6AB70A}"/>
                </a:ext>
              </a:extLst>
            </p:cNvPr>
            <p:cNvSpPr txBox="1"/>
            <p:nvPr/>
          </p:nvSpPr>
          <p:spPr>
            <a:xfrm>
              <a:off x="3243489" y="217140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7" name="Group 746">
            <a:extLst>
              <a:ext uri="{FF2B5EF4-FFF2-40B4-BE49-F238E27FC236}">
                <a16:creationId xmlns:a16="http://schemas.microsoft.com/office/drawing/2014/main" id="{7411593A-640D-4F1A-812F-FC66B84478D0}"/>
              </a:ext>
            </a:extLst>
          </p:cNvPr>
          <p:cNvGrpSpPr/>
          <p:nvPr/>
        </p:nvGrpSpPr>
        <p:grpSpPr>
          <a:xfrm>
            <a:off x="6913093" y="5356949"/>
            <a:ext cx="1601067" cy="678649"/>
            <a:chOff x="3233964" y="1954419"/>
            <a:chExt cx="1601067" cy="678649"/>
          </a:xfrm>
        </p:grpSpPr>
        <p:sp>
          <p:nvSpPr>
            <p:cNvPr id="748" name="TextBox 747">
              <a:extLst>
                <a:ext uri="{FF2B5EF4-FFF2-40B4-BE49-F238E27FC236}">
                  <a16:creationId xmlns:a16="http://schemas.microsoft.com/office/drawing/2014/main" id="{3A22FDA1-CDD2-4F0C-99AE-57539704C2F3}"/>
                </a:ext>
              </a:extLst>
            </p:cNvPr>
            <p:cNvSpPr txBox="1"/>
            <p:nvPr/>
          </p:nvSpPr>
          <p:spPr>
            <a:xfrm>
              <a:off x="3233964" y="195441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9" name="TextBox 748">
              <a:extLst>
                <a:ext uri="{FF2B5EF4-FFF2-40B4-BE49-F238E27FC236}">
                  <a16:creationId xmlns:a16="http://schemas.microsoft.com/office/drawing/2014/main" id="{F423280E-723E-4FD8-8A38-06D38107696D}"/>
                </a:ext>
              </a:extLst>
            </p:cNvPr>
            <p:cNvSpPr txBox="1"/>
            <p:nvPr/>
          </p:nvSpPr>
          <p:spPr>
            <a:xfrm>
              <a:off x="3243489" y="217140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11220</TotalTime>
  <Words>68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30</cp:revision>
  <dcterms:created xsi:type="dcterms:W3CDTF">2018-02-18T19:39:47Z</dcterms:created>
  <dcterms:modified xsi:type="dcterms:W3CDTF">2021-04-15T01:40:28Z</dcterms:modified>
</cp:coreProperties>
</file>