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8" name="Group 707">
            <a:extLst>
              <a:ext uri="{FF2B5EF4-FFF2-40B4-BE49-F238E27FC236}">
                <a16:creationId xmlns:a16="http://schemas.microsoft.com/office/drawing/2014/main" id="{AD620E17-6D54-4C2C-945D-F8832688FAF1}"/>
              </a:ext>
            </a:extLst>
          </p:cNvPr>
          <p:cNvGrpSpPr/>
          <p:nvPr/>
        </p:nvGrpSpPr>
        <p:grpSpPr>
          <a:xfrm>
            <a:off x="716594" y="1718727"/>
            <a:ext cx="2773439" cy="4509558"/>
            <a:chOff x="4429724" y="719666"/>
            <a:chExt cx="3332554" cy="5418666"/>
          </a:xfrm>
        </p:grpSpPr>
        <p:sp>
          <p:nvSpPr>
            <p:cNvPr id="709" name="Arrow: Circular 708">
              <a:extLst>
                <a:ext uri="{FF2B5EF4-FFF2-40B4-BE49-F238E27FC236}">
                  <a16:creationId xmlns:a16="http://schemas.microsoft.com/office/drawing/2014/main" id="{9BF678D7-21BB-4041-9121-DF4A49651FEF}"/>
                </a:ext>
              </a:extLst>
            </p:cNvPr>
            <p:cNvSpPr/>
            <p:nvPr/>
          </p:nvSpPr>
          <p:spPr>
            <a:xfrm>
              <a:off x="5154128" y="719666"/>
              <a:ext cx="2608150" cy="2608546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0" name="Shape 709">
              <a:extLst>
                <a:ext uri="{FF2B5EF4-FFF2-40B4-BE49-F238E27FC236}">
                  <a16:creationId xmlns:a16="http://schemas.microsoft.com/office/drawing/2014/main" id="{49738CD9-235E-41DF-9739-1CA2DFF3A7D0}"/>
                </a:ext>
              </a:extLst>
            </p:cNvPr>
            <p:cNvSpPr/>
            <p:nvPr/>
          </p:nvSpPr>
          <p:spPr>
            <a:xfrm>
              <a:off x="4429724" y="2218468"/>
              <a:ext cx="2608150" cy="2608546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11" name="Block Arc 710">
              <a:extLst>
                <a:ext uri="{FF2B5EF4-FFF2-40B4-BE49-F238E27FC236}">
                  <a16:creationId xmlns:a16="http://schemas.microsoft.com/office/drawing/2014/main" id="{1EB2A7E7-5230-47EB-9DA3-0475B385A014}"/>
                </a:ext>
              </a:extLst>
            </p:cNvPr>
            <p:cNvSpPr/>
            <p:nvPr/>
          </p:nvSpPr>
          <p:spPr>
            <a:xfrm>
              <a:off x="5339759" y="3896630"/>
              <a:ext cx="2240805" cy="224170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712" name="Isosceles Triangle 51">
            <a:extLst>
              <a:ext uri="{FF2B5EF4-FFF2-40B4-BE49-F238E27FC236}">
                <a16:creationId xmlns:a16="http://schemas.microsoft.com/office/drawing/2014/main" id="{E15662E4-F7D3-4930-B658-C8DAEF333488}"/>
              </a:ext>
            </a:extLst>
          </p:cNvPr>
          <p:cNvSpPr/>
          <p:nvPr/>
        </p:nvSpPr>
        <p:spPr>
          <a:xfrm>
            <a:off x="1605874" y="3838692"/>
            <a:ext cx="392009" cy="28746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3" name="Rounded Rectangle 27">
            <a:extLst>
              <a:ext uri="{FF2B5EF4-FFF2-40B4-BE49-F238E27FC236}">
                <a16:creationId xmlns:a16="http://schemas.microsoft.com/office/drawing/2014/main" id="{520CF9CC-D7A7-4684-A20F-C13E9CF56CBA}"/>
              </a:ext>
            </a:extLst>
          </p:cNvPr>
          <p:cNvSpPr/>
          <p:nvPr/>
        </p:nvSpPr>
        <p:spPr>
          <a:xfrm>
            <a:off x="2200881" y="2553134"/>
            <a:ext cx="407730" cy="31319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4" name="Round Same Side Corner Rectangle 36">
            <a:extLst>
              <a:ext uri="{FF2B5EF4-FFF2-40B4-BE49-F238E27FC236}">
                <a16:creationId xmlns:a16="http://schemas.microsoft.com/office/drawing/2014/main" id="{A61EBA64-A22C-41CE-A7A8-0D4D1C4382F4}"/>
              </a:ext>
            </a:extLst>
          </p:cNvPr>
          <p:cNvSpPr/>
          <p:nvPr/>
        </p:nvSpPr>
        <p:spPr>
          <a:xfrm>
            <a:off x="2194148" y="5101828"/>
            <a:ext cx="421197" cy="3330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15" name="Group 714">
            <a:extLst>
              <a:ext uri="{FF2B5EF4-FFF2-40B4-BE49-F238E27FC236}">
                <a16:creationId xmlns:a16="http://schemas.microsoft.com/office/drawing/2014/main" id="{10EF402D-62CC-44E6-A3CF-425951E29848}"/>
              </a:ext>
            </a:extLst>
          </p:cNvPr>
          <p:cNvGrpSpPr/>
          <p:nvPr/>
        </p:nvGrpSpPr>
        <p:grpSpPr>
          <a:xfrm flipH="1">
            <a:off x="8701967" y="1718727"/>
            <a:ext cx="2773439" cy="4509557"/>
            <a:chOff x="4429723" y="719666"/>
            <a:chExt cx="3332553" cy="5418666"/>
          </a:xfrm>
        </p:grpSpPr>
        <p:sp>
          <p:nvSpPr>
            <p:cNvPr id="716" name="Arrow: Circular 715">
              <a:extLst>
                <a:ext uri="{FF2B5EF4-FFF2-40B4-BE49-F238E27FC236}">
                  <a16:creationId xmlns:a16="http://schemas.microsoft.com/office/drawing/2014/main" id="{D2DCFAF9-FB69-40EC-82B6-D6D36376DBB1}"/>
                </a:ext>
              </a:extLst>
            </p:cNvPr>
            <p:cNvSpPr/>
            <p:nvPr/>
          </p:nvSpPr>
          <p:spPr>
            <a:xfrm>
              <a:off x="5154127" y="719666"/>
              <a:ext cx="2608149" cy="2608546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7" name="Shape 716">
              <a:extLst>
                <a:ext uri="{FF2B5EF4-FFF2-40B4-BE49-F238E27FC236}">
                  <a16:creationId xmlns:a16="http://schemas.microsoft.com/office/drawing/2014/main" id="{47D7C80B-A45A-4D7D-B873-D265938A286E}"/>
                </a:ext>
              </a:extLst>
            </p:cNvPr>
            <p:cNvSpPr/>
            <p:nvPr/>
          </p:nvSpPr>
          <p:spPr>
            <a:xfrm>
              <a:off x="4429723" y="2218469"/>
              <a:ext cx="2608149" cy="2608546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718" name="Block Arc 717">
              <a:extLst>
                <a:ext uri="{FF2B5EF4-FFF2-40B4-BE49-F238E27FC236}">
                  <a16:creationId xmlns:a16="http://schemas.microsoft.com/office/drawing/2014/main" id="{944B269F-E2CB-4B1A-B171-4A678E303846}"/>
                </a:ext>
              </a:extLst>
            </p:cNvPr>
            <p:cNvSpPr/>
            <p:nvPr/>
          </p:nvSpPr>
          <p:spPr>
            <a:xfrm>
              <a:off x="5339759" y="3896630"/>
              <a:ext cx="2240804" cy="224170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719" name="Isosceles Triangle 51">
            <a:extLst>
              <a:ext uri="{FF2B5EF4-FFF2-40B4-BE49-F238E27FC236}">
                <a16:creationId xmlns:a16="http://schemas.microsoft.com/office/drawing/2014/main" id="{88B6EC66-22F3-4C59-8A06-5D9DC914BAB3}"/>
              </a:ext>
            </a:extLst>
          </p:cNvPr>
          <p:cNvSpPr/>
          <p:nvPr/>
        </p:nvSpPr>
        <p:spPr>
          <a:xfrm>
            <a:off x="10194117" y="3838692"/>
            <a:ext cx="392009" cy="28746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0" name="Rounded Rectangle 27">
            <a:extLst>
              <a:ext uri="{FF2B5EF4-FFF2-40B4-BE49-F238E27FC236}">
                <a16:creationId xmlns:a16="http://schemas.microsoft.com/office/drawing/2014/main" id="{AD12EFB2-3A9D-4585-8703-A0B319B119E2}"/>
              </a:ext>
            </a:extLst>
          </p:cNvPr>
          <p:cNvSpPr/>
          <p:nvPr/>
        </p:nvSpPr>
        <p:spPr>
          <a:xfrm>
            <a:off x="9583389" y="2553134"/>
            <a:ext cx="407730" cy="31319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1" name="Round Same Side Corner Rectangle 36">
            <a:extLst>
              <a:ext uri="{FF2B5EF4-FFF2-40B4-BE49-F238E27FC236}">
                <a16:creationId xmlns:a16="http://schemas.microsoft.com/office/drawing/2014/main" id="{E52B2922-3AB5-4C1F-A3EA-84FE9044D59E}"/>
              </a:ext>
            </a:extLst>
          </p:cNvPr>
          <p:cNvSpPr/>
          <p:nvPr/>
        </p:nvSpPr>
        <p:spPr>
          <a:xfrm>
            <a:off x="9576655" y="5101828"/>
            <a:ext cx="421197" cy="3330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169DE40D-A917-47DD-954C-B4A45A0DBF21}"/>
              </a:ext>
            </a:extLst>
          </p:cNvPr>
          <p:cNvSpPr/>
          <p:nvPr/>
        </p:nvSpPr>
        <p:spPr>
          <a:xfrm>
            <a:off x="5451723" y="2059097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</a:rPr>
              <a:t>Text A</a:t>
            </a:r>
            <a:endParaRPr lang="ko-KR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27DB3931-DCFF-4F57-936C-CC11B16FEFC0}"/>
              </a:ext>
            </a:extLst>
          </p:cNvPr>
          <p:cNvSpPr/>
          <p:nvPr/>
        </p:nvSpPr>
        <p:spPr>
          <a:xfrm>
            <a:off x="5451723" y="3190717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accent3"/>
                </a:solidFill>
              </a:rPr>
              <a:t>Text B</a:t>
            </a:r>
            <a:endParaRPr lang="ko-KR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FFD875B0-980F-4EDE-8D28-092ECFF4F337}"/>
              </a:ext>
            </a:extLst>
          </p:cNvPr>
          <p:cNvSpPr/>
          <p:nvPr/>
        </p:nvSpPr>
        <p:spPr>
          <a:xfrm>
            <a:off x="5451723" y="4322337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accent2"/>
                </a:solidFill>
              </a:rPr>
              <a:t>Text C</a:t>
            </a:r>
            <a:endParaRPr lang="ko-KR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30777B14-2462-474B-A07D-C23CAF6E289A}"/>
              </a:ext>
            </a:extLst>
          </p:cNvPr>
          <p:cNvSpPr/>
          <p:nvPr/>
        </p:nvSpPr>
        <p:spPr>
          <a:xfrm>
            <a:off x="5451723" y="5434663"/>
            <a:ext cx="1308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</a:rPr>
              <a:t>Text D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D7BE27D9-BE19-433D-9D8F-DC197180F378}"/>
              </a:ext>
            </a:extLst>
          </p:cNvPr>
          <p:cNvGrpSpPr/>
          <p:nvPr/>
        </p:nvGrpSpPr>
        <p:grpSpPr>
          <a:xfrm>
            <a:off x="3697382" y="1981383"/>
            <a:ext cx="1601067" cy="678649"/>
            <a:chOff x="3233964" y="1954419"/>
            <a:chExt cx="1601067" cy="678649"/>
          </a:xfrm>
        </p:grpSpPr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EECF2713-94D1-4A04-ABDE-3B50460BFFBC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1E890187-2C31-4FCE-9ED2-C918475960DD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ADC56E80-4559-4E7B-ACDF-F711086BDB1A}"/>
              </a:ext>
            </a:extLst>
          </p:cNvPr>
          <p:cNvGrpSpPr/>
          <p:nvPr/>
        </p:nvGrpSpPr>
        <p:grpSpPr>
          <a:xfrm>
            <a:off x="3697382" y="3106572"/>
            <a:ext cx="1601067" cy="678649"/>
            <a:chOff x="3233964" y="1954419"/>
            <a:chExt cx="1601067" cy="678649"/>
          </a:xfrm>
        </p:grpSpPr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6D59E099-8630-4217-8A7F-D2639653BD93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B97196F7-20BC-4272-8514-D8353ADA794B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971372EC-138C-4C1E-902A-260846301499}"/>
              </a:ext>
            </a:extLst>
          </p:cNvPr>
          <p:cNvGrpSpPr/>
          <p:nvPr/>
        </p:nvGrpSpPr>
        <p:grpSpPr>
          <a:xfrm>
            <a:off x="3697382" y="4231761"/>
            <a:ext cx="1601067" cy="678649"/>
            <a:chOff x="3233964" y="1954419"/>
            <a:chExt cx="1601067" cy="678649"/>
          </a:xfrm>
        </p:grpSpPr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6EFED937-361F-45B3-9F6F-C794F9B49478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4" name="TextBox 733">
              <a:extLst>
                <a:ext uri="{FF2B5EF4-FFF2-40B4-BE49-F238E27FC236}">
                  <a16:creationId xmlns:a16="http://schemas.microsoft.com/office/drawing/2014/main" id="{F3BD2CAC-FAAA-4C57-821D-DF335B5202F9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2431BC55-37B0-477C-9761-4C12DD904C21}"/>
              </a:ext>
            </a:extLst>
          </p:cNvPr>
          <p:cNvGrpSpPr/>
          <p:nvPr/>
        </p:nvGrpSpPr>
        <p:grpSpPr>
          <a:xfrm>
            <a:off x="3697382" y="5356949"/>
            <a:ext cx="1601067" cy="678649"/>
            <a:chOff x="3233964" y="1954419"/>
            <a:chExt cx="1601067" cy="678649"/>
          </a:xfrm>
        </p:grpSpPr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C888DE4D-70CB-40C6-BF3F-1D397E0DE61C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7" name="TextBox 736">
              <a:extLst>
                <a:ext uri="{FF2B5EF4-FFF2-40B4-BE49-F238E27FC236}">
                  <a16:creationId xmlns:a16="http://schemas.microsoft.com/office/drawing/2014/main" id="{6DB6E371-3529-4B13-87E2-745B6C6D1552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031BDB49-B81A-4606-9EF9-E9169206E12A}"/>
              </a:ext>
            </a:extLst>
          </p:cNvPr>
          <p:cNvGrpSpPr/>
          <p:nvPr/>
        </p:nvGrpSpPr>
        <p:grpSpPr>
          <a:xfrm>
            <a:off x="6913093" y="1981383"/>
            <a:ext cx="1601067" cy="678649"/>
            <a:chOff x="3233964" y="1954419"/>
            <a:chExt cx="1601067" cy="678649"/>
          </a:xfrm>
        </p:grpSpPr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99E85CAA-91DA-4EEE-848D-5A3E0191C3BF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A5B01EAD-83A0-4F36-AD7F-3B5C79C1C124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1D11EDB0-2A73-4E4F-96D8-F455C538A8C6}"/>
              </a:ext>
            </a:extLst>
          </p:cNvPr>
          <p:cNvGrpSpPr/>
          <p:nvPr/>
        </p:nvGrpSpPr>
        <p:grpSpPr>
          <a:xfrm>
            <a:off x="6913093" y="3106572"/>
            <a:ext cx="1601067" cy="678649"/>
            <a:chOff x="3233964" y="1954419"/>
            <a:chExt cx="1601067" cy="678649"/>
          </a:xfrm>
        </p:grpSpPr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8CCC03A4-ACF4-4D16-8E96-5C2038B58036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CA5C1FD5-1D7B-4A02-8475-77B0F0789CA9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EF49998B-3F7A-462E-8CE5-9B7C4CC9C177}"/>
              </a:ext>
            </a:extLst>
          </p:cNvPr>
          <p:cNvGrpSpPr/>
          <p:nvPr/>
        </p:nvGrpSpPr>
        <p:grpSpPr>
          <a:xfrm>
            <a:off x="6913093" y="4231761"/>
            <a:ext cx="1601067" cy="678649"/>
            <a:chOff x="3233964" y="1954419"/>
            <a:chExt cx="1601067" cy="678649"/>
          </a:xfrm>
        </p:grpSpPr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DD677603-E38E-454E-81B9-A99E303CC749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513973E5-760D-4B6F-B368-BCF4AA6AB70A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7411593A-640D-4F1A-812F-FC66B84478D0}"/>
              </a:ext>
            </a:extLst>
          </p:cNvPr>
          <p:cNvGrpSpPr/>
          <p:nvPr/>
        </p:nvGrpSpPr>
        <p:grpSpPr>
          <a:xfrm>
            <a:off x="6913093" y="5356949"/>
            <a:ext cx="1601067" cy="678649"/>
            <a:chOff x="3233964" y="1954419"/>
            <a:chExt cx="1601067" cy="678649"/>
          </a:xfrm>
        </p:grpSpPr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3A22FDA1-CDD2-4F0C-99AE-57539704C2F3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F423280E-723E-4FD8-8A38-06D38107696D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68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2021-04-15T01:40:28Z</dcterms:modified>
</cp:coreProperties>
</file>