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aphic 1">
            <a:extLst>
              <a:ext uri="{FF2B5EF4-FFF2-40B4-BE49-F238E27FC236}">
                <a16:creationId xmlns:a16="http://schemas.microsoft.com/office/drawing/2014/main" id="{5D5D732F-79FC-476C-86DB-BA89C2176695}"/>
              </a:ext>
            </a:extLst>
          </p:cNvPr>
          <p:cNvGrpSpPr/>
          <p:nvPr/>
        </p:nvGrpSpPr>
        <p:grpSpPr>
          <a:xfrm>
            <a:off x="3928554" y="2129425"/>
            <a:ext cx="4253822" cy="2428122"/>
            <a:chOff x="85725" y="0"/>
            <a:chExt cx="12016740" cy="6859270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90965221-1BE4-4FAC-B7B5-259DBF0A17CA}"/>
                </a:ext>
              </a:extLst>
            </p:cNvPr>
            <p:cNvSpPr/>
            <p:nvPr/>
          </p:nvSpPr>
          <p:spPr>
            <a:xfrm>
              <a:off x="144543" y="261104"/>
              <a:ext cx="11957050" cy="5829300"/>
            </a:xfrm>
            <a:custGeom>
              <a:avLst/>
              <a:gdLst>
                <a:gd name="connsiteX0" fmla="*/ 11943317 w 11957050"/>
                <a:gd name="connsiteY0" fmla="*/ 3431422 h 5829300"/>
                <a:gd name="connsiteX1" fmla="*/ 11938872 w 11957050"/>
                <a:gd name="connsiteY1" fmla="*/ 824111 h 5829300"/>
                <a:gd name="connsiteX2" fmla="*/ 11927442 w 11957050"/>
                <a:gd name="connsiteY2" fmla="*/ 787917 h 5829300"/>
                <a:gd name="connsiteX3" fmla="*/ 11922362 w 11957050"/>
                <a:gd name="connsiteY3" fmla="*/ 780297 h 5829300"/>
                <a:gd name="connsiteX4" fmla="*/ 11348322 w 11957050"/>
                <a:gd name="connsiteY4" fmla="*/ 330716 h 5829300"/>
                <a:gd name="connsiteX5" fmla="*/ 11044792 w 11957050"/>
                <a:gd name="connsiteY5" fmla="*/ 190381 h 5829300"/>
                <a:gd name="connsiteX6" fmla="*/ 10150712 w 11957050"/>
                <a:gd name="connsiteY6" fmla="*/ 61476 h 5829300"/>
                <a:gd name="connsiteX7" fmla="*/ 8470502 w 11957050"/>
                <a:gd name="connsiteY7" fmla="*/ 70367 h 5829300"/>
                <a:gd name="connsiteX8" fmla="*/ 6268957 w 11957050"/>
                <a:gd name="connsiteY8" fmla="*/ 83067 h 5829300"/>
                <a:gd name="connsiteX9" fmla="*/ 5799692 w 11957050"/>
                <a:gd name="connsiteY9" fmla="*/ 48776 h 5829300"/>
                <a:gd name="connsiteX10" fmla="*/ 4647167 w 11957050"/>
                <a:gd name="connsiteY10" fmla="*/ 17662 h 5829300"/>
                <a:gd name="connsiteX11" fmla="*/ 3344147 w 11957050"/>
                <a:gd name="connsiteY11" fmla="*/ 93226 h 5829300"/>
                <a:gd name="connsiteX12" fmla="*/ 2423397 w 11957050"/>
                <a:gd name="connsiteY12" fmla="*/ 258962 h 5829300"/>
                <a:gd name="connsiteX13" fmla="*/ 825737 w 11957050"/>
                <a:gd name="connsiteY13" fmla="*/ 585986 h 5829300"/>
                <a:gd name="connsiteX14" fmla="*/ 632697 w 11957050"/>
                <a:gd name="connsiteY14" fmla="*/ 746007 h 5829300"/>
                <a:gd name="connsiteX15" fmla="*/ 155177 w 11957050"/>
                <a:gd name="connsiteY15" fmla="*/ 1383547 h 5829300"/>
                <a:gd name="connsiteX16" fmla="*/ 141207 w 11957050"/>
                <a:gd name="connsiteY16" fmla="*/ 1427362 h 5829300"/>
                <a:gd name="connsiteX17" fmla="*/ 252967 w 11957050"/>
                <a:gd name="connsiteY17" fmla="*/ 2101097 h 5829300"/>
                <a:gd name="connsiteX18" fmla="*/ 750807 w 11957050"/>
                <a:gd name="connsiteY18" fmla="*/ 2219207 h 5829300"/>
                <a:gd name="connsiteX19" fmla="*/ 1113392 w 11957050"/>
                <a:gd name="connsiteY19" fmla="*/ 2284612 h 5829300"/>
                <a:gd name="connsiteX20" fmla="*/ 854947 w 11957050"/>
                <a:gd name="connsiteY20" fmla="*/ 2638307 h 5829300"/>
                <a:gd name="connsiteX21" fmla="*/ 120887 w 11957050"/>
                <a:gd name="connsiteY21" fmla="*/ 3693677 h 5829300"/>
                <a:gd name="connsiteX22" fmla="*/ 83422 w 11957050"/>
                <a:gd name="connsiteY22" fmla="*/ 5794257 h 5829300"/>
                <a:gd name="connsiteX23" fmla="*/ 1014967 w 11957050"/>
                <a:gd name="connsiteY23" fmla="*/ 5797432 h 5829300"/>
                <a:gd name="connsiteX24" fmla="*/ 1208007 w 11957050"/>
                <a:gd name="connsiteY24" fmla="*/ 5446912 h 5829300"/>
                <a:gd name="connsiteX25" fmla="*/ 1452482 w 11957050"/>
                <a:gd name="connsiteY25" fmla="*/ 5001777 h 5829300"/>
                <a:gd name="connsiteX26" fmla="*/ 1790937 w 11957050"/>
                <a:gd name="connsiteY26" fmla="*/ 4782702 h 5829300"/>
                <a:gd name="connsiteX27" fmla="*/ 2249407 w 11957050"/>
                <a:gd name="connsiteY27" fmla="*/ 4781432 h 5829300"/>
                <a:gd name="connsiteX28" fmla="*/ 2549127 w 11957050"/>
                <a:gd name="connsiteY28" fmla="*/ 4962407 h 5829300"/>
                <a:gd name="connsiteX29" fmla="*/ 2759312 w 11957050"/>
                <a:gd name="connsiteY29" fmla="*/ 5252602 h 5829300"/>
                <a:gd name="connsiteX30" fmla="*/ 3043792 w 11957050"/>
                <a:gd name="connsiteY30" fmla="*/ 5799972 h 5829300"/>
                <a:gd name="connsiteX31" fmla="*/ 3044427 w 11957050"/>
                <a:gd name="connsiteY31" fmla="*/ 5803782 h 5829300"/>
                <a:gd name="connsiteX32" fmla="*/ 11522312 w 11957050"/>
                <a:gd name="connsiteY32" fmla="*/ 5830452 h 5829300"/>
                <a:gd name="connsiteX33" fmla="*/ 11928712 w 11957050"/>
                <a:gd name="connsiteY33" fmla="*/ 5178307 h 5829300"/>
                <a:gd name="connsiteX34" fmla="*/ 11939507 w 11957050"/>
                <a:gd name="connsiteY34" fmla="*/ 5088772 h 5829300"/>
                <a:gd name="connsiteX35" fmla="*/ 11943317 w 11957050"/>
                <a:gd name="connsiteY35" fmla="*/ 3431422 h 5829300"/>
                <a:gd name="connsiteX36" fmla="*/ 385047 w 11957050"/>
                <a:gd name="connsiteY36" fmla="*/ 1927742 h 5829300"/>
                <a:gd name="connsiteX37" fmla="*/ 386317 w 11957050"/>
                <a:gd name="connsiteY37" fmla="*/ 1924567 h 5829300"/>
                <a:gd name="connsiteX38" fmla="*/ 388857 w 11957050"/>
                <a:gd name="connsiteY38" fmla="*/ 1924567 h 5829300"/>
                <a:gd name="connsiteX39" fmla="*/ 385047 w 11957050"/>
                <a:gd name="connsiteY39" fmla="*/ 1927742 h 5829300"/>
                <a:gd name="connsiteX40" fmla="*/ 605392 w 11957050"/>
                <a:gd name="connsiteY40" fmla="*/ 1233052 h 5829300"/>
                <a:gd name="connsiteX41" fmla="*/ 605392 w 11957050"/>
                <a:gd name="connsiteY41" fmla="*/ 1233052 h 5829300"/>
                <a:gd name="connsiteX42" fmla="*/ 605392 w 11957050"/>
                <a:gd name="connsiteY42" fmla="*/ 1233052 h 5829300"/>
                <a:gd name="connsiteX43" fmla="*/ 605392 w 11957050"/>
                <a:gd name="connsiteY43" fmla="*/ 1233052 h 5829300"/>
                <a:gd name="connsiteX44" fmla="*/ 617457 w 11957050"/>
                <a:gd name="connsiteY44" fmla="*/ 984767 h 5829300"/>
                <a:gd name="connsiteX45" fmla="*/ 617457 w 11957050"/>
                <a:gd name="connsiteY45" fmla="*/ 984767 h 5829300"/>
                <a:gd name="connsiteX46" fmla="*/ 617457 w 11957050"/>
                <a:gd name="connsiteY46" fmla="*/ 984767 h 5829300"/>
                <a:gd name="connsiteX47" fmla="*/ 617457 w 11957050"/>
                <a:gd name="connsiteY47" fmla="*/ 984767 h 5829300"/>
                <a:gd name="connsiteX48" fmla="*/ 617457 w 11957050"/>
                <a:gd name="connsiteY48" fmla="*/ 984767 h 5829300"/>
                <a:gd name="connsiteX49" fmla="*/ 617457 w 11957050"/>
                <a:gd name="connsiteY49" fmla="*/ 984767 h 5829300"/>
                <a:gd name="connsiteX50" fmla="*/ 700007 w 11957050"/>
                <a:gd name="connsiteY50" fmla="*/ 756167 h 5829300"/>
                <a:gd name="connsiteX51" fmla="*/ 700007 w 11957050"/>
                <a:gd name="connsiteY51" fmla="*/ 756167 h 5829300"/>
                <a:gd name="connsiteX52" fmla="*/ 700007 w 11957050"/>
                <a:gd name="connsiteY52" fmla="*/ 756167 h 5829300"/>
                <a:gd name="connsiteX53" fmla="*/ 700007 w 11957050"/>
                <a:gd name="connsiteY53" fmla="*/ 756167 h 5829300"/>
                <a:gd name="connsiteX54" fmla="*/ 26907 w 11957050"/>
                <a:gd name="connsiteY54" fmla="*/ 4989077 h 5829300"/>
                <a:gd name="connsiteX55" fmla="*/ 26907 w 11957050"/>
                <a:gd name="connsiteY55" fmla="*/ 4989077 h 5829300"/>
                <a:gd name="connsiteX56" fmla="*/ 26907 w 11957050"/>
                <a:gd name="connsiteY56" fmla="*/ 4989077 h 5829300"/>
                <a:gd name="connsiteX57" fmla="*/ 26907 w 11957050"/>
                <a:gd name="connsiteY57" fmla="*/ 4989077 h 5829300"/>
                <a:gd name="connsiteX58" fmla="*/ 134857 w 11957050"/>
                <a:gd name="connsiteY58" fmla="*/ 3874652 h 5829300"/>
                <a:gd name="connsiteX59" fmla="*/ 134857 w 11957050"/>
                <a:gd name="connsiteY59" fmla="*/ 3874652 h 5829300"/>
                <a:gd name="connsiteX60" fmla="*/ 134857 w 11957050"/>
                <a:gd name="connsiteY60" fmla="*/ 3874652 h 5829300"/>
                <a:gd name="connsiteX61" fmla="*/ 134857 w 11957050"/>
                <a:gd name="connsiteY61" fmla="*/ 3874652 h 5829300"/>
                <a:gd name="connsiteX62" fmla="*/ 1376917 w 11957050"/>
                <a:gd name="connsiteY62" fmla="*/ 3600331 h 5829300"/>
                <a:gd name="connsiteX63" fmla="*/ 1376917 w 11957050"/>
                <a:gd name="connsiteY63" fmla="*/ 3600331 h 5829300"/>
                <a:gd name="connsiteX64" fmla="*/ 1376917 w 11957050"/>
                <a:gd name="connsiteY64" fmla="*/ 3600331 h 5829300"/>
                <a:gd name="connsiteX65" fmla="*/ 1376917 w 11957050"/>
                <a:gd name="connsiteY65" fmla="*/ 3600331 h 5829300"/>
                <a:gd name="connsiteX66" fmla="*/ 1455657 w 11957050"/>
                <a:gd name="connsiteY66" fmla="*/ 2143642 h 5829300"/>
                <a:gd name="connsiteX67" fmla="*/ 1455022 w 11957050"/>
                <a:gd name="connsiteY67" fmla="*/ 2143642 h 5829300"/>
                <a:gd name="connsiteX68" fmla="*/ 1475342 w 11957050"/>
                <a:gd name="connsiteY68" fmla="*/ 2143642 h 5829300"/>
                <a:gd name="connsiteX69" fmla="*/ 1455657 w 11957050"/>
                <a:gd name="connsiteY69" fmla="*/ 2143642 h 5829300"/>
                <a:gd name="connsiteX70" fmla="*/ 1481057 w 11957050"/>
                <a:gd name="connsiteY70" fmla="*/ 2223017 h 5829300"/>
                <a:gd name="connsiteX71" fmla="*/ 1481057 w 11957050"/>
                <a:gd name="connsiteY71" fmla="*/ 2222382 h 5829300"/>
                <a:gd name="connsiteX72" fmla="*/ 1481692 w 11957050"/>
                <a:gd name="connsiteY72" fmla="*/ 2223017 h 5829300"/>
                <a:gd name="connsiteX73" fmla="*/ 1481057 w 11957050"/>
                <a:gd name="connsiteY73" fmla="*/ 2223017 h 5829300"/>
                <a:gd name="connsiteX74" fmla="*/ 1570592 w 11957050"/>
                <a:gd name="connsiteY74" fmla="*/ 3399672 h 5829300"/>
                <a:gd name="connsiteX75" fmla="*/ 1571862 w 11957050"/>
                <a:gd name="connsiteY75" fmla="*/ 3399672 h 5829300"/>
                <a:gd name="connsiteX76" fmla="*/ 1572497 w 11957050"/>
                <a:gd name="connsiteY76" fmla="*/ 3400942 h 5829300"/>
                <a:gd name="connsiteX77" fmla="*/ 1570592 w 11957050"/>
                <a:gd name="connsiteY77" fmla="*/ 3399672 h 5829300"/>
                <a:gd name="connsiteX78" fmla="*/ 2733277 w 11957050"/>
                <a:gd name="connsiteY78" fmla="*/ 3404117 h 5829300"/>
                <a:gd name="connsiteX79" fmla="*/ 2733277 w 11957050"/>
                <a:gd name="connsiteY79" fmla="*/ 3404117 h 5829300"/>
                <a:gd name="connsiteX80" fmla="*/ 2733912 w 11957050"/>
                <a:gd name="connsiteY80" fmla="*/ 3404117 h 5829300"/>
                <a:gd name="connsiteX81" fmla="*/ 2733277 w 11957050"/>
                <a:gd name="connsiteY81" fmla="*/ 3404117 h 5829300"/>
                <a:gd name="connsiteX82" fmla="*/ 9380457 w 11957050"/>
                <a:gd name="connsiteY82" fmla="*/ 3747652 h 5829300"/>
                <a:gd name="connsiteX83" fmla="*/ 9379822 w 11957050"/>
                <a:gd name="connsiteY83" fmla="*/ 3746381 h 5829300"/>
                <a:gd name="connsiteX84" fmla="*/ 9380457 w 11957050"/>
                <a:gd name="connsiteY84" fmla="*/ 3746381 h 5829300"/>
                <a:gd name="connsiteX85" fmla="*/ 9380457 w 11957050"/>
                <a:gd name="connsiteY85" fmla="*/ 3747652 h 5829300"/>
                <a:gd name="connsiteX86" fmla="*/ 9380457 w 11957050"/>
                <a:gd name="connsiteY86" fmla="*/ 3747652 h 5829300"/>
                <a:gd name="connsiteX87" fmla="*/ 11355307 w 11957050"/>
                <a:gd name="connsiteY87" fmla="*/ 669807 h 5829300"/>
                <a:gd name="connsiteX88" fmla="*/ 11355307 w 11957050"/>
                <a:gd name="connsiteY88" fmla="*/ 669807 h 5829300"/>
                <a:gd name="connsiteX89" fmla="*/ 11355307 w 11957050"/>
                <a:gd name="connsiteY89" fmla="*/ 669807 h 5829300"/>
                <a:gd name="connsiteX90" fmla="*/ 11368007 w 11957050"/>
                <a:gd name="connsiteY90" fmla="*/ 711717 h 5829300"/>
                <a:gd name="connsiteX91" fmla="*/ 11368007 w 11957050"/>
                <a:gd name="connsiteY91" fmla="*/ 711717 h 5829300"/>
                <a:gd name="connsiteX92" fmla="*/ 11368007 w 11957050"/>
                <a:gd name="connsiteY92" fmla="*/ 711717 h 5829300"/>
                <a:gd name="connsiteX93" fmla="*/ 11368007 w 11957050"/>
                <a:gd name="connsiteY93" fmla="*/ 711717 h 5829300"/>
                <a:gd name="connsiteX94" fmla="*/ 11392772 w 11957050"/>
                <a:gd name="connsiteY94" fmla="*/ 1062872 h 5829300"/>
                <a:gd name="connsiteX95" fmla="*/ 11390867 w 11957050"/>
                <a:gd name="connsiteY95" fmla="*/ 1062237 h 5829300"/>
                <a:gd name="connsiteX96" fmla="*/ 11392772 w 11957050"/>
                <a:gd name="connsiteY96" fmla="*/ 1062237 h 5829300"/>
                <a:gd name="connsiteX97" fmla="*/ 11392772 w 11957050"/>
                <a:gd name="connsiteY97" fmla="*/ 1062872 h 582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11957050" h="5829300">
                  <a:moveTo>
                    <a:pt x="11943317" y="3431422"/>
                  </a:moveTo>
                  <a:cubicBezTo>
                    <a:pt x="11943317" y="2562107"/>
                    <a:pt x="11938872" y="1693426"/>
                    <a:pt x="11938872" y="824111"/>
                  </a:cubicBezTo>
                  <a:cubicBezTo>
                    <a:pt x="11938872" y="810777"/>
                    <a:pt x="11943952" y="796172"/>
                    <a:pt x="11927442" y="787917"/>
                  </a:cubicBezTo>
                  <a:cubicBezTo>
                    <a:pt x="11925537" y="785377"/>
                    <a:pt x="11924267" y="782202"/>
                    <a:pt x="11922362" y="780297"/>
                  </a:cubicBezTo>
                  <a:cubicBezTo>
                    <a:pt x="11731227" y="630436"/>
                    <a:pt x="11540092" y="480577"/>
                    <a:pt x="11348322" y="330716"/>
                  </a:cubicBezTo>
                  <a:cubicBezTo>
                    <a:pt x="11320382" y="309762"/>
                    <a:pt x="11167982" y="215781"/>
                    <a:pt x="11044792" y="190381"/>
                  </a:cubicBezTo>
                  <a:cubicBezTo>
                    <a:pt x="10743167" y="127517"/>
                    <a:pt x="10460592" y="59571"/>
                    <a:pt x="10150712" y="61476"/>
                  </a:cubicBezTo>
                  <a:cubicBezTo>
                    <a:pt x="9590642" y="64651"/>
                    <a:pt x="9030572" y="67192"/>
                    <a:pt x="8470502" y="70367"/>
                  </a:cubicBezTo>
                  <a:cubicBezTo>
                    <a:pt x="7736442" y="74176"/>
                    <a:pt x="7002382" y="77987"/>
                    <a:pt x="6268957" y="83067"/>
                  </a:cubicBezTo>
                  <a:cubicBezTo>
                    <a:pt x="6098777" y="84337"/>
                    <a:pt x="5959077" y="84972"/>
                    <a:pt x="5799692" y="48776"/>
                  </a:cubicBezTo>
                  <a:cubicBezTo>
                    <a:pt x="5442187" y="-31869"/>
                    <a:pt x="5012292" y="10042"/>
                    <a:pt x="4647167" y="17662"/>
                  </a:cubicBezTo>
                  <a:cubicBezTo>
                    <a:pt x="4211557" y="26551"/>
                    <a:pt x="3777852" y="69731"/>
                    <a:pt x="3344147" y="93226"/>
                  </a:cubicBezTo>
                  <a:cubicBezTo>
                    <a:pt x="3042522" y="109737"/>
                    <a:pt x="2722482" y="205622"/>
                    <a:pt x="2423397" y="258962"/>
                  </a:cubicBezTo>
                  <a:cubicBezTo>
                    <a:pt x="1891267" y="353577"/>
                    <a:pt x="1340722" y="415807"/>
                    <a:pt x="825737" y="585986"/>
                  </a:cubicBezTo>
                  <a:cubicBezTo>
                    <a:pt x="717787" y="621547"/>
                    <a:pt x="711437" y="667267"/>
                    <a:pt x="632697" y="746007"/>
                  </a:cubicBezTo>
                  <a:cubicBezTo>
                    <a:pt x="446642" y="932061"/>
                    <a:pt x="312657" y="1172727"/>
                    <a:pt x="155177" y="1383547"/>
                  </a:cubicBezTo>
                  <a:cubicBezTo>
                    <a:pt x="145017" y="1396882"/>
                    <a:pt x="141207" y="1410851"/>
                    <a:pt x="141207" y="1427362"/>
                  </a:cubicBezTo>
                  <a:cubicBezTo>
                    <a:pt x="141207" y="1607701"/>
                    <a:pt x="96122" y="2047122"/>
                    <a:pt x="252967" y="2101097"/>
                  </a:cubicBezTo>
                  <a:cubicBezTo>
                    <a:pt x="398382" y="2150627"/>
                    <a:pt x="599677" y="2198887"/>
                    <a:pt x="750807" y="2219207"/>
                  </a:cubicBezTo>
                  <a:cubicBezTo>
                    <a:pt x="788272" y="2224287"/>
                    <a:pt x="1101327" y="2302392"/>
                    <a:pt x="1113392" y="2284612"/>
                  </a:cubicBezTo>
                  <a:cubicBezTo>
                    <a:pt x="1032112" y="2405897"/>
                    <a:pt x="941307" y="2520832"/>
                    <a:pt x="854947" y="2638307"/>
                  </a:cubicBezTo>
                  <a:cubicBezTo>
                    <a:pt x="602217" y="2982477"/>
                    <a:pt x="291702" y="3296167"/>
                    <a:pt x="120887" y="3693677"/>
                  </a:cubicBezTo>
                  <a:cubicBezTo>
                    <a:pt x="-81043" y="4161037"/>
                    <a:pt x="16112" y="5728852"/>
                    <a:pt x="83422" y="5794257"/>
                  </a:cubicBezTo>
                  <a:lnTo>
                    <a:pt x="1014967" y="5797432"/>
                  </a:lnTo>
                  <a:cubicBezTo>
                    <a:pt x="1116567" y="5620902"/>
                    <a:pt x="1136887" y="5589152"/>
                    <a:pt x="1208007" y="5446912"/>
                  </a:cubicBezTo>
                  <a:cubicBezTo>
                    <a:pt x="1283572" y="5297052"/>
                    <a:pt x="1368027" y="5123697"/>
                    <a:pt x="1452482" y="5001777"/>
                  </a:cubicBezTo>
                  <a:cubicBezTo>
                    <a:pt x="1548367" y="4863347"/>
                    <a:pt x="1665842" y="4806197"/>
                    <a:pt x="1790937" y="4782702"/>
                  </a:cubicBezTo>
                  <a:cubicBezTo>
                    <a:pt x="1942067" y="4759842"/>
                    <a:pt x="2109072" y="4756667"/>
                    <a:pt x="2249407" y="4781432"/>
                  </a:cubicBezTo>
                  <a:cubicBezTo>
                    <a:pt x="2344022" y="4802387"/>
                    <a:pt x="2436097" y="4853187"/>
                    <a:pt x="2549127" y="4962407"/>
                  </a:cubicBezTo>
                  <a:cubicBezTo>
                    <a:pt x="2629772" y="5040512"/>
                    <a:pt x="2704067" y="5153542"/>
                    <a:pt x="2759312" y="5252602"/>
                  </a:cubicBezTo>
                  <a:cubicBezTo>
                    <a:pt x="2928857" y="5557402"/>
                    <a:pt x="2939017" y="5637412"/>
                    <a:pt x="3043792" y="5799972"/>
                  </a:cubicBezTo>
                  <a:lnTo>
                    <a:pt x="3044427" y="5803782"/>
                  </a:lnTo>
                  <a:lnTo>
                    <a:pt x="11522312" y="5830452"/>
                  </a:lnTo>
                  <a:cubicBezTo>
                    <a:pt x="11753452" y="5759967"/>
                    <a:pt x="11888072" y="5417067"/>
                    <a:pt x="11928712" y="5178307"/>
                  </a:cubicBezTo>
                  <a:cubicBezTo>
                    <a:pt x="11933792" y="5146557"/>
                    <a:pt x="11937602" y="5116077"/>
                    <a:pt x="11939507" y="5088772"/>
                  </a:cubicBezTo>
                  <a:cubicBezTo>
                    <a:pt x="11980782" y="4536957"/>
                    <a:pt x="11945222" y="3983237"/>
                    <a:pt x="11943317" y="3431422"/>
                  </a:cubicBezTo>
                  <a:close/>
                  <a:moveTo>
                    <a:pt x="385047" y="1927742"/>
                  </a:moveTo>
                  <a:cubicBezTo>
                    <a:pt x="385682" y="1926472"/>
                    <a:pt x="385682" y="1925837"/>
                    <a:pt x="386317" y="1924567"/>
                  </a:cubicBezTo>
                  <a:cubicBezTo>
                    <a:pt x="386952" y="1924567"/>
                    <a:pt x="388222" y="1924567"/>
                    <a:pt x="388857" y="1924567"/>
                  </a:cubicBezTo>
                  <a:cubicBezTo>
                    <a:pt x="387587" y="1925837"/>
                    <a:pt x="386317" y="1927107"/>
                    <a:pt x="385047" y="1927742"/>
                  </a:cubicBezTo>
                  <a:close/>
                  <a:moveTo>
                    <a:pt x="605392" y="1233052"/>
                  </a:moveTo>
                  <a:cubicBezTo>
                    <a:pt x="605392" y="1233052"/>
                    <a:pt x="605392" y="1233052"/>
                    <a:pt x="605392" y="1233052"/>
                  </a:cubicBezTo>
                  <a:cubicBezTo>
                    <a:pt x="605392" y="1233052"/>
                    <a:pt x="605392" y="1233052"/>
                    <a:pt x="605392" y="1233052"/>
                  </a:cubicBezTo>
                  <a:cubicBezTo>
                    <a:pt x="605392" y="1233052"/>
                    <a:pt x="605392" y="1233052"/>
                    <a:pt x="605392" y="1233052"/>
                  </a:cubicBezTo>
                  <a:close/>
                  <a:moveTo>
                    <a:pt x="617457" y="984767"/>
                  </a:moveTo>
                  <a:cubicBezTo>
                    <a:pt x="617457" y="985402"/>
                    <a:pt x="617457" y="985402"/>
                    <a:pt x="617457" y="984767"/>
                  </a:cubicBezTo>
                  <a:cubicBezTo>
                    <a:pt x="617457" y="985402"/>
                    <a:pt x="617457" y="985402"/>
                    <a:pt x="617457" y="984767"/>
                  </a:cubicBezTo>
                  <a:cubicBezTo>
                    <a:pt x="617457" y="984767"/>
                    <a:pt x="617457" y="984767"/>
                    <a:pt x="617457" y="984767"/>
                  </a:cubicBezTo>
                  <a:lnTo>
                    <a:pt x="617457" y="984767"/>
                  </a:lnTo>
                  <a:lnTo>
                    <a:pt x="617457" y="984767"/>
                  </a:lnTo>
                  <a:close/>
                  <a:moveTo>
                    <a:pt x="700007" y="756167"/>
                  </a:moveTo>
                  <a:cubicBezTo>
                    <a:pt x="700007" y="756167"/>
                    <a:pt x="700007" y="756167"/>
                    <a:pt x="700007" y="756167"/>
                  </a:cubicBezTo>
                  <a:cubicBezTo>
                    <a:pt x="700007" y="756167"/>
                    <a:pt x="700007" y="756167"/>
                    <a:pt x="700007" y="756167"/>
                  </a:cubicBezTo>
                  <a:cubicBezTo>
                    <a:pt x="700007" y="756167"/>
                    <a:pt x="700007" y="756167"/>
                    <a:pt x="700007" y="756167"/>
                  </a:cubicBezTo>
                  <a:close/>
                  <a:moveTo>
                    <a:pt x="26907" y="4989077"/>
                  </a:moveTo>
                  <a:cubicBezTo>
                    <a:pt x="26907" y="4989077"/>
                    <a:pt x="26907" y="4989077"/>
                    <a:pt x="26907" y="4989077"/>
                  </a:cubicBezTo>
                  <a:cubicBezTo>
                    <a:pt x="26907" y="4989077"/>
                    <a:pt x="26907" y="4989077"/>
                    <a:pt x="26907" y="4989077"/>
                  </a:cubicBezTo>
                  <a:cubicBezTo>
                    <a:pt x="26907" y="4989077"/>
                    <a:pt x="26907" y="4989077"/>
                    <a:pt x="26907" y="4989077"/>
                  </a:cubicBezTo>
                  <a:close/>
                  <a:moveTo>
                    <a:pt x="134857" y="3874652"/>
                  </a:moveTo>
                  <a:cubicBezTo>
                    <a:pt x="134857" y="3874652"/>
                    <a:pt x="134857" y="3874652"/>
                    <a:pt x="134857" y="3874652"/>
                  </a:cubicBezTo>
                  <a:cubicBezTo>
                    <a:pt x="134857" y="3874652"/>
                    <a:pt x="134857" y="3874652"/>
                    <a:pt x="134857" y="3874652"/>
                  </a:cubicBezTo>
                  <a:cubicBezTo>
                    <a:pt x="134857" y="3874652"/>
                    <a:pt x="134857" y="3874652"/>
                    <a:pt x="134857" y="3874652"/>
                  </a:cubicBezTo>
                  <a:close/>
                  <a:moveTo>
                    <a:pt x="1376917" y="3600331"/>
                  </a:moveTo>
                  <a:cubicBezTo>
                    <a:pt x="1376917" y="3600331"/>
                    <a:pt x="1376917" y="3599697"/>
                    <a:pt x="1376917" y="3600331"/>
                  </a:cubicBezTo>
                  <a:cubicBezTo>
                    <a:pt x="1377552" y="3599697"/>
                    <a:pt x="1377552" y="3600331"/>
                    <a:pt x="1376917" y="3600331"/>
                  </a:cubicBezTo>
                  <a:cubicBezTo>
                    <a:pt x="1376917" y="3600331"/>
                    <a:pt x="1376917" y="3600331"/>
                    <a:pt x="1376917" y="3600331"/>
                  </a:cubicBezTo>
                  <a:close/>
                  <a:moveTo>
                    <a:pt x="1455657" y="2143642"/>
                  </a:moveTo>
                  <a:cubicBezTo>
                    <a:pt x="1455657" y="2143642"/>
                    <a:pt x="1455022" y="2143642"/>
                    <a:pt x="1455022" y="2143642"/>
                  </a:cubicBezTo>
                  <a:cubicBezTo>
                    <a:pt x="1462007" y="2143642"/>
                    <a:pt x="1468357" y="2143642"/>
                    <a:pt x="1475342" y="2143642"/>
                  </a:cubicBezTo>
                  <a:cubicBezTo>
                    <a:pt x="1468992" y="2143642"/>
                    <a:pt x="1462642" y="2143642"/>
                    <a:pt x="1455657" y="2143642"/>
                  </a:cubicBezTo>
                  <a:close/>
                  <a:moveTo>
                    <a:pt x="1481057" y="2223017"/>
                  </a:moveTo>
                  <a:cubicBezTo>
                    <a:pt x="1481057" y="2222382"/>
                    <a:pt x="1481057" y="2222382"/>
                    <a:pt x="1481057" y="2222382"/>
                  </a:cubicBezTo>
                  <a:cubicBezTo>
                    <a:pt x="1481057" y="2222382"/>
                    <a:pt x="1481692" y="2223017"/>
                    <a:pt x="1481692" y="2223017"/>
                  </a:cubicBezTo>
                  <a:cubicBezTo>
                    <a:pt x="1481692" y="2223017"/>
                    <a:pt x="1481692" y="2223017"/>
                    <a:pt x="1481057" y="2223017"/>
                  </a:cubicBezTo>
                  <a:close/>
                  <a:moveTo>
                    <a:pt x="1570592" y="3399672"/>
                  </a:moveTo>
                  <a:cubicBezTo>
                    <a:pt x="1571227" y="3399672"/>
                    <a:pt x="1571862" y="3399672"/>
                    <a:pt x="1571862" y="3399672"/>
                  </a:cubicBezTo>
                  <a:cubicBezTo>
                    <a:pt x="1571862" y="3400306"/>
                    <a:pt x="1571862" y="3400306"/>
                    <a:pt x="1572497" y="3400942"/>
                  </a:cubicBezTo>
                  <a:cubicBezTo>
                    <a:pt x="1571862" y="3400942"/>
                    <a:pt x="1571227" y="3400306"/>
                    <a:pt x="1570592" y="3399672"/>
                  </a:cubicBezTo>
                  <a:close/>
                  <a:moveTo>
                    <a:pt x="2733277" y="3404117"/>
                  </a:moveTo>
                  <a:cubicBezTo>
                    <a:pt x="2733277" y="3404117"/>
                    <a:pt x="2733277" y="3404117"/>
                    <a:pt x="2733277" y="3404117"/>
                  </a:cubicBezTo>
                  <a:cubicBezTo>
                    <a:pt x="2732642" y="3401577"/>
                    <a:pt x="2733912" y="3402847"/>
                    <a:pt x="2733912" y="3404117"/>
                  </a:cubicBezTo>
                  <a:cubicBezTo>
                    <a:pt x="2733912" y="3404117"/>
                    <a:pt x="2733912" y="3404117"/>
                    <a:pt x="2733277" y="3404117"/>
                  </a:cubicBezTo>
                  <a:close/>
                  <a:moveTo>
                    <a:pt x="9380457" y="3747652"/>
                  </a:moveTo>
                  <a:cubicBezTo>
                    <a:pt x="9380457" y="3747017"/>
                    <a:pt x="9379822" y="3747017"/>
                    <a:pt x="9379822" y="3746381"/>
                  </a:cubicBezTo>
                  <a:cubicBezTo>
                    <a:pt x="9379822" y="3746381"/>
                    <a:pt x="9379822" y="3746381"/>
                    <a:pt x="9380457" y="3746381"/>
                  </a:cubicBezTo>
                  <a:cubicBezTo>
                    <a:pt x="9380457" y="3746381"/>
                    <a:pt x="9380457" y="3747017"/>
                    <a:pt x="9380457" y="3747652"/>
                  </a:cubicBezTo>
                  <a:cubicBezTo>
                    <a:pt x="9380457" y="3747652"/>
                    <a:pt x="9380457" y="3747652"/>
                    <a:pt x="9380457" y="3747652"/>
                  </a:cubicBezTo>
                  <a:close/>
                  <a:moveTo>
                    <a:pt x="11355307" y="669807"/>
                  </a:moveTo>
                  <a:cubicBezTo>
                    <a:pt x="11354672" y="669807"/>
                    <a:pt x="11355307" y="669172"/>
                    <a:pt x="11355307" y="669807"/>
                  </a:cubicBezTo>
                  <a:cubicBezTo>
                    <a:pt x="11355307" y="669172"/>
                    <a:pt x="11355307" y="669172"/>
                    <a:pt x="11355307" y="669807"/>
                  </a:cubicBezTo>
                  <a:close/>
                  <a:moveTo>
                    <a:pt x="11368007" y="711717"/>
                  </a:moveTo>
                  <a:cubicBezTo>
                    <a:pt x="11368007" y="711717"/>
                    <a:pt x="11368007" y="711717"/>
                    <a:pt x="11368007" y="711717"/>
                  </a:cubicBezTo>
                  <a:cubicBezTo>
                    <a:pt x="11368007" y="711717"/>
                    <a:pt x="11368007" y="711717"/>
                    <a:pt x="11368007" y="711717"/>
                  </a:cubicBezTo>
                  <a:cubicBezTo>
                    <a:pt x="11368007" y="711717"/>
                    <a:pt x="11368007" y="711717"/>
                    <a:pt x="11368007" y="711717"/>
                  </a:cubicBezTo>
                  <a:close/>
                  <a:moveTo>
                    <a:pt x="11392772" y="1062872"/>
                  </a:moveTo>
                  <a:cubicBezTo>
                    <a:pt x="11392137" y="1062872"/>
                    <a:pt x="11391502" y="1062237"/>
                    <a:pt x="11390867" y="1062237"/>
                  </a:cubicBezTo>
                  <a:cubicBezTo>
                    <a:pt x="11391502" y="1062237"/>
                    <a:pt x="11392137" y="1062237"/>
                    <a:pt x="11392772" y="1062237"/>
                  </a:cubicBezTo>
                  <a:cubicBezTo>
                    <a:pt x="11392772" y="1062872"/>
                    <a:pt x="11392772" y="1062872"/>
                    <a:pt x="11392772" y="1062872"/>
                  </a:cubicBez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0C26C40-9BE5-4090-B081-25DCCC4E5521}"/>
                </a:ext>
              </a:extLst>
            </p:cNvPr>
            <p:cNvSpPr/>
            <p:nvPr/>
          </p:nvSpPr>
          <p:spPr>
            <a:xfrm>
              <a:off x="11169015" y="606995"/>
              <a:ext cx="933450" cy="5486400"/>
            </a:xfrm>
            <a:custGeom>
              <a:avLst/>
              <a:gdLst>
                <a:gd name="connsiteX0" fmla="*/ 904240 w 933450"/>
                <a:gd name="connsiteY0" fmla="*/ 4835590 h 5486400"/>
                <a:gd name="connsiteX1" fmla="*/ 927735 w 933450"/>
                <a:gd name="connsiteY1" fmla="*/ 485205 h 5486400"/>
                <a:gd name="connsiteX2" fmla="*/ 916305 w 933450"/>
                <a:gd name="connsiteY2" fmla="*/ 449010 h 5486400"/>
                <a:gd name="connsiteX3" fmla="*/ 916305 w 933450"/>
                <a:gd name="connsiteY3" fmla="*/ 449010 h 5486400"/>
                <a:gd name="connsiteX4" fmla="*/ 340995 w 933450"/>
                <a:gd name="connsiteY4" fmla="*/ 65 h 5486400"/>
                <a:gd name="connsiteX5" fmla="*/ 345440 w 933450"/>
                <a:gd name="connsiteY5" fmla="*/ 716345 h 5486400"/>
                <a:gd name="connsiteX6" fmla="*/ 691515 w 933450"/>
                <a:gd name="connsiteY6" fmla="*/ 726505 h 5486400"/>
                <a:gd name="connsiteX7" fmla="*/ 688975 w 933450"/>
                <a:gd name="connsiteY7" fmla="*/ 4474276 h 5486400"/>
                <a:gd name="connsiteX8" fmla="*/ 687070 w 933450"/>
                <a:gd name="connsiteY8" fmla="*/ 4476815 h 5486400"/>
                <a:gd name="connsiteX9" fmla="*/ 46990 w 933450"/>
                <a:gd name="connsiteY9" fmla="*/ 4473006 h 5486400"/>
                <a:gd name="connsiteX10" fmla="*/ 0 w 933450"/>
                <a:gd name="connsiteY10" fmla="*/ 4520631 h 5486400"/>
                <a:gd name="connsiteX11" fmla="*/ 6985 w 933450"/>
                <a:gd name="connsiteY11" fmla="*/ 5483290 h 5486400"/>
                <a:gd name="connsiteX12" fmla="*/ 295275 w 933450"/>
                <a:gd name="connsiteY12" fmla="*/ 5483926 h 5486400"/>
                <a:gd name="connsiteX13" fmla="*/ 523240 w 933450"/>
                <a:gd name="connsiteY13" fmla="*/ 5478211 h 5486400"/>
                <a:gd name="connsiteX14" fmla="*/ 819785 w 933450"/>
                <a:gd name="connsiteY14" fmla="*/ 5135311 h 5486400"/>
                <a:gd name="connsiteX15" fmla="*/ 904240 w 933450"/>
                <a:gd name="connsiteY15" fmla="*/ 4835590 h 548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933450" h="5486400">
                  <a:moveTo>
                    <a:pt x="904240" y="4835590"/>
                  </a:moveTo>
                  <a:cubicBezTo>
                    <a:pt x="974725" y="4007551"/>
                    <a:pt x="901700" y="2603566"/>
                    <a:pt x="927735" y="485205"/>
                  </a:cubicBezTo>
                  <a:cubicBezTo>
                    <a:pt x="927735" y="471870"/>
                    <a:pt x="932815" y="457265"/>
                    <a:pt x="916305" y="449010"/>
                  </a:cubicBezTo>
                  <a:lnTo>
                    <a:pt x="916305" y="449010"/>
                  </a:lnTo>
                  <a:cubicBezTo>
                    <a:pt x="916305" y="449010"/>
                    <a:pt x="393065" y="33720"/>
                    <a:pt x="340995" y="65"/>
                  </a:cubicBezTo>
                  <a:cubicBezTo>
                    <a:pt x="328930" y="-7555"/>
                    <a:pt x="342900" y="653480"/>
                    <a:pt x="345440" y="716345"/>
                  </a:cubicBezTo>
                  <a:cubicBezTo>
                    <a:pt x="404495" y="716345"/>
                    <a:pt x="642620" y="723965"/>
                    <a:pt x="691515" y="726505"/>
                  </a:cubicBezTo>
                  <a:cubicBezTo>
                    <a:pt x="692785" y="729680"/>
                    <a:pt x="701675" y="4458401"/>
                    <a:pt x="688975" y="4474276"/>
                  </a:cubicBezTo>
                  <a:cubicBezTo>
                    <a:pt x="688340" y="4474911"/>
                    <a:pt x="687705" y="4475546"/>
                    <a:pt x="687070" y="4476815"/>
                  </a:cubicBezTo>
                  <a:cubicBezTo>
                    <a:pt x="677545" y="4471736"/>
                    <a:pt x="249555" y="4472371"/>
                    <a:pt x="46990" y="4473006"/>
                  </a:cubicBezTo>
                  <a:cubicBezTo>
                    <a:pt x="4445" y="4473006"/>
                    <a:pt x="0" y="4478086"/>
                    <a:pt x="0" y="4520631"/>
                  </a:cubicBezTo>
                  <a:cubicBezTo>
                    <a:pt x="0" y="4795586"/>
                    <a:pt x="2540" y="5480751"/>
                    <a:pt x="6985" y="5483290"/>
                  </a:cubicBezTo>
                  <a:cubicBezTo>
                    <a:pt x="102870" y="5483290"/>
                    <a:pt x="198755" y="5483926"/>
                    <a:pt x="295275" y="5483926"/>
                  </a:cubicBezTo>
                  <a:cubicBezTo>
                    <a:pt x="371475" y="5483926"/>
                    <a:pt x="471170" y="5496626"/>
                    <a:pt x="523240" y="5478211"/>
                  </a:cubicBezTo>
                  <a:cubicBezTo>
                    <a:pt x="725805" y="5385501"/>
                    <a:pt x="779145" y="5214686"/>
                    <a:pt x="819785" y="5135311"/>
                  </a:cubicBezTo>
                  <a:cubicBezTo>
                    <a:pt x="866140" y="5043236"/>
                    <a:pt x="901065" y="4872421"/>
                    <a:pt x="904240" y="4835590"/>
                  </a:cubicBez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23B6D72-D861-43E3-8369-132C1016E764}"/>
                </a:ext>
              </a:extLst>
            </p:cNvPr>
            <p:cNvSpPr/>
            <p:nvPr/>
          </p:nvSpPr>
          <p:spPr>
            <a:xfrm>
              <a:off x="1155700" y="5008691"/>
              <a:ext cx="2038350" cy="977900"/>
            </a:xfrm>
            <a:custGeom>
              <a:avLst/>
              <a:gdLst>
                <a:gd name="connsiteX0" fmla="*/ 2040255 w 2038350"/>
                <a:gd name="connsiteY0" fmla="*/ 979994 h 977900"/>
                <a:gd name="connsiteX1" fmla="*/ 0 w 2038350"/>
                <a:gd name="connsiteY1" fmla="*/ 979994 h 977900"/>
                <a:gd name="connsiteX2" fmla="*/ 202565 w 2038350"/>
                <a:gd name="connsiteY2" fmla="*/ 637094 h 977900"/>
                <a:gd name="connsiteX3" fmla="*/ 447040 w 2038350"/>
                <a:gd name="connsiteY3" fmla="*/ 221804 h 977900"/>
                <a:gd name="connsiteX4" fmla="*/ 785495 w 2038350"/>
                <a:gd name="connsiteY4" fmla="*/ 17334 h 977900"/>
                <a:gd name="connsiteX5" fmla="*/ 1243965 w 2038350"/>
                <a:gd name="connsiteY5" fmla="*/ 16064 h 977900"/>
                <a:gd name="connsiteX6" fmla="*/ 1543685 w 2038350"/>
                <a:gd name="connsiteY6" fmla="*/ 184975 h 977900"/>
                <a:gd name="connsiteX7" fmla="*/ 1753870 w 2038350"/>
                <a:gd name="connsiteY7" fmla="*/ 456119 h 977900"/>
                <a:gd name="connsiteX8" fmla="*/ 2038350 w 2038350"/>
                <a:gd name="connsiteY8" fmla="*/ 966659 h 977900"/>
                <a:gd name="connsiteX9" fmla="*/ 2040255 w 2038350"/>
                <a:gd name="connsiteY9" fmla="*/ 979994 h 977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38350" h="977900">
                  <a:moveTo>
                    <a:pt x="2040255" y="979994"/>
                  </a:moveTo>
                  <a:cubicBezTo>
                    <a:pt x="2040255" y="979994"/>
                    <a:pt x="138430" y="979994"/>
                    <a:pt x="0" y="979994"/>
                  </a:cubicBezTo>
                  <a:cubicBezTo>
                    <a:pt x="109855" y="801559"/>
                    <a:pt x="128905" y="774254"/>
                    <a:pt x="202565" y="637094"/>
                  </a:cubicBezTo>
                  <a:cubicBezTo>
                    <a:pt x="278130" y="497394"/>
                    <a:pt x="362585" y="335469"/>
                    <a:pt x="447040" y="221804"/>
                  </a:cubicBezTo>
                  <a:cubicBezTo>
                    <a:pt x="542925" y="92899"/>
                    <a:pt x="660400" y="38924"/>
                    <a:pt x="785495" y="17334"/>
                  </a:cubicBezTo>
                  <a:cubicBezTo>
                    <a:pt x="936625" y="-4256"/>
                    <a:pt x="1103630" y="-6796"/>
                    <a:pt x="1243965" y="16064"/>
                  </a:cubicBezTo>
                  <a:cubicBezTo>
                    <a:pt x="1338580" y="35749"/>
                    <a:pt x="1430655" y="82739"/>
                    <a:pt x="1543685" y="184975"/>
                  </a:cubicBezTo>
                  <a:cubicBezTo>
                    <a:pt x="1624330" y="258000"/>
                    <a:pt x="1698625" y="363409"/>
                    <a:pt x="1753870" y="456119"/>
                  </a:cubicBezTo>
                  <a:cubicBezTo>
                    <a:pt x="1923415" y="740600"/>
                    <a:pt x="1933575" y="814894"/>
                    <a:pt x="2038350" y="966659"/>
                  </a:cubicBezTo>
                  <a:lnTo>
                    <a:pt x="2040255" y="979994"/>
                  </a:lnTo>
                  <a:close/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C321219-E1FC-4A1E-9473-AB65F31D62D5}"/>
                </a:ext>
              </a:extLst>
            </p:cNvPr>
            <p:cNvSpPr/>
            <p:nvPr/>
          </p:nvSpPr>
          <p:spPr>
            <a:xfrm>
              <a:off x="1445895" y="5204460"/>
              <a:ext cx="1638300" cy="1631950"/>
            </a:xfrm>
            <a:custGeom>
              <a:avLst/>
              <a:gdLst>
                <a:gd name="connsiteX0" fmla="*/ 1638300 w 1638300"/>
                <a:gd name="connsiteY0" fmla="*/ 819150 h 1631950"/>
                <a:gd name="connsiteX1" fmla="*/ 819150 w 1638300"/>
                <a:gd name="connsiteY1" fmla="*/ 1638300 h 1631950"/>
                <a:gd name="connsiteX2" fmla="*/ 0 w 1638300"/>
                <a:gd name="connsiteY2" fmla="*/ 819150 h 1631950"/>
                <a:gd name="connsiteX3" fmla="*/ 819150 w 1638300"/>
                <a:gd name="connsiteY3" fmla="*/ 0 h 1631950"/>
                <a:gd name="connsiteX4" fmla="*/ 1638300 w 1638300"/>
                <a:gd name="connsiteY4" fmla="*/ 819150 h 163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8300" h="1631950">
                  <a:moveTo>
                    <a:pt x="1638300" y="819150"/>
                  </a:moveTo>
                  <a:cubicBezTo>
                    <a:pt x="1638300" y="1271554"/>
                    <a:pt x="1271554" y="1638300"/>
                    <a:pt x="819150" y="1638300"/>
                  </a:cubicBezTo>
                  <a:cubicBezTo>
                    <a:pt x="366746" y="1638300"/>
                    <a:pt x="0" y="1271554"/>
                    <a:pt x="0" y="819150"/>
                  </a:cubicBezTo>
                  <a:cubicBezTo>
                    <a:pt x="0" y="366746"/>
                    <a:pt x="366746" y="0"/>
                    <a:pt x="819150" y="0"/>
                  </a:cubicBezTo>
                  <a:cubicBezTo>
                    <a:pt x="1271554" y="0"/>
                    <a:pt x="1638300" y="366746"/>
                    <a:pt x="1638300" y="81915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2C1B08E-2244-48F2-A75D-F06111C5BDC2}"/>
                </a:ext>
              </a:extLst>
            </p:cNvPr>
            <p:cNvSpPr/>
            <p:nvPr/>
          </p:nvSpPr>
          <p:spPr>
            <a:xfrm>
              <a:off x="1687195" y="5445760"/>
              <a:ext cx="1155700" cy="1149350"/>
            </a:xfrm>
            <a:custGeom>
              <a:avLst/>
              <a:gdLst>
                <a:gd name="connsiteX0" fmla="*/ 1155700 w 1155700"/>
                <a:gd name="connsiteY0" fmla="*/ 577850 h 1149350"/>
                <a:gd name="connsiteX1" fmla="*/ 577850 w 1155700"/>
                <a:gd name="connsiteY1" fmla="*/ 1155700 h 1149350"/>
                <a:gd name="connsiteX2" fmla="*/ 0 w 1155700"/>
                <a:gd name="connsiteY2" fmla="*/ 577850 h 1149350"/>
                <a:gd name="connsiteX3" fmla="*/ 577850 w 1155700"/>
                <a:gd name="connsiteY3" fmla="*/ 0 h 1149350"/>
                <a:gd name="connsiteX4" fmla="*/ 1155700 w 1155700"/>
                <a:gd name="connsiteY4" fmla="*/ 577850 h 1149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5700" h="1149350">
                  <a:moveTo>
                    <a:pt x="1155700" y="577850"/>
                  </a:moveTo>
                  <a:cubicBezTo>
                    <a:pt x="1155700" y="896988"/>
                    <a:pt x="896988" y="1155700"/>
                    <a:pt x="577850" y="1155700"/>
                  </a:cubicBezTo>
                  <a:cubicBezTo>
                    <a:pt x="258712" y="1155700"/>
                    <a:pt x="0" y="896988"/>
                    <a:pt x="0" y="577850"/>
                  </a:cubicBezTo>
                  <a:cubicBezTo>
                    <a:pt x="0" y="258712"/>
                    <a:pt x="258712" y="0"/>
                    <a:pt x="577850" y="0"/>
                  </a:cubicBezTo>
                  <a:cubicBezTo>
                    <a:pt x="896988" y="0"/>
                    <a:pt x="1155700" y="258712"/>
                    <a:pt x="1155700" y="577850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64BE0D5-666C-4ACE-A5A8-B42DD321C6A3}"/>
                </a:ext>
              </a:extLst>
            </p:cNvPr>
            <p:cNvSpPr/>
            <p:nvPr/>
          </p:nvSpPr>
          <p:spPr>
            <a:xfrm>
              <a:off x="1889760" y="5648325"/>
              <a:ext cx="749300" cy="749300"/>
            </a:xfrm>
            <a:custGeom>
              <a:avLst/>
              <a:gdLst>
                <a:gd name="connsiteX0" fmla="*/ 750570 w 749300"/>
                <a:gd name="connsiteY0" fmla="*/ 375285 h 749300"/>
                <a:gd name="connsiteX1" fmla="*/ 375285 w 749300"/>
                <a:gd name="connsiteY1" fmla="*/ 750570 h 749300"/>
                <a:gd name="connsiteX2" fmla="*/ 0 w 749300"/>
                <a:gd name="connsiteY2" fmla="*/ 375285 h 749300"/>
                <a:gd name="connsiteX3" fmla="*/ 375285 w 749300"/>
                <a:gd name="connsiteY3" fmla="*/ 0 h 749300"/>
                <a:gd name="connsiteX4" fmla="*/ 750570 w 749300"/>
                <a:gd name="connsiteY4" fmla="*/ 375285 h 74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9300" h="749300">
                  <a:moveTo>
                    <a:pt x="750570" y="375285"/>
                  </a:moveTo>
                  <a:cubicBezTo>
                    <a:pt x="750570" y="582549"/>
                    <a:pt x="582549" y="750570"/>
                    <a:pt x="375285" y="750570"/>
                  </a:cubicBezTo>
                  <a:cubicBezTo>
                    <a:pt x="168021" y="750570"/>
                    <a:pt x="0" y="582549"/>
                    <a:pt x="0" y="375285"/>
                  </a:cubicBezTo>
                  <a:cubicBezTo>
                    <a:pt x="0" y="168021"/>
                    <a:pt x="168021" y="0"/>
                    <a:pt x="375285" y="0"/>
                  </a:cubicBezTo>
                  <a:cubicBezTo>
                    <a:pt x="582549" y="0"/>
                    <a:pt x="750570" y="168021"/>
                    <a:pt x="750570" y="375285"/>
                  </a:cubicBezTo>
                  <a:close/>
                </a:path>
              </a:pathLst>
            </a:custGeom>
            <a:solidFill>
              <a:srgbClr val="97979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60D3654-089B-48B4-8079-3E431B78FCF1}"/>
                </a:ext>
              </a:extLst>
            </p:cNvPr>
            <p:cNvSpPr/>
            <p:nvPr/>
          </p:nvSpPr>
          <p:spPr>
            <a:xfrm>
              <a:off x="1998345" y="5756910"/>
              <a:ext cx="533400" cy="533400"/>
            </a:xfrm>
            <a:custGeom>
              <a:avLst/>
              <a:gdLst>
                <a:gd name="connsiteX0" fmla="*/ 533400 w 533400"/>
                <a:gd name="connsiteY0" fmla="*/ 266700 h 533400"/>
                <a:gd name="connsiteX1" fmla="*/ 266700 w 533400"/>
                <a:gd name="connsiteY1" fmla="*/ 533400 h 533400"/>
                <a:gd name="connsiteX2" fmla="*/ 0 w 533400"/>
                <a:gd name="connsiteY2" fmla="*/ 266700 h 533400"/>
                <a:gd name="connsiteX3" fmla="*/ 266700 w 533400"/>
                <a:gd name="connsiteY3" fmla="*/ 0 h 533400"/>
                <a:gd name="connsiteX4" fmla="*/ 533400 w 533400"/>
                <a:gd name="connsiteY4" fmla="*/ 266700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3400" h="533400">
                  <a:moveTo>
                    <a:pt x="533400" y="266700"/>
                  </a:moveTo>
                  <a:cubicBezTo>
                    <a:pt x="533400" y="413994"/>
                    <a:pt x="413994" y="533400"/>
                    <a:pt x="266700" y="533400"/>
                  </a:cubicBezTo>
                  <a:cubicBezTo>
                    <a:pt x="119406" y="533400"/>
                    <a:pt x="0" y="413994"/>
                    <a:pt x="0" y="266700"/>
                  </a:cubicBezTo>
                  <a:cubicBezTo>
                    <a:pt x="0" y="119405"/>
                    <a:pt x="119406" y="0"/>
                    <a:pt x="266700" y="0"/>
                  </a:cubicBezTo>
                  <a:cubicBezTo>
                    <a:pt x="413994" y="0"/>
                    <a:pt x="533400" y="119405"/>
                    <a:pt x="533400" y="26670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C6AC441-B997-42A2-A890-FE2D74B2F51C}"/>
                </a:ext>
              </a:extLst>
            </p:cNvPr>
            <p:cNvSpPr/>
            <p:nvPr/>
          </p:nvSpPr>
          <p:spPr>
            <a:xfrm>
              <a:off x="2204085" y="5487035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48948BE-B0A3-4E57-9AC7-99887CFB6E9F}"/>
                </a:ext>
              </a:extLst>
            </p:cNvPr>
            <p:cNvSpPr/>
            <p:nvPr/>
          </p:nvSpPr>
          <p:spPr>
            <a:xfrm>
              <a:off x="2204085" y="6438265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359B4D5-A7AB-406B-8FB2-8137E3524755}"/>
                </a:ext>
              </a:extLst>
            </p:cNvPr>
            <p:cNvSpPr/>
            <p:nvPr/>
          </p:nvSpPr>
          <p:spPr>
            <a:xfrm>
              <a:off x="2677795" y="5962650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43033D0-F3C7-4D46-B1D1-9B67FC1AA226}"/>
                </a:ext>
              </a:extLst>
            </p:cNvPr>
            <p:cNvSpPr/>
            <p:nvPr/>
          </p:nvSpPr>
          <p:spPr>
            <a:xfrm>
              <a:off x="1726565" y="5962650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C0FB4ED-E7A1-4D2F-BA0E-77E879ED98AD}"/>
                </a:ext>
              </a:extLst>
            </p:cNvPr>
            <p:cNvSpPr/>
            <p:nvPr/>
          </p:nvSpPr>
          <p:spPr>
            <a:xfrm>
              <a:off x="2618105" y="5730875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09A8249-B300-4B0F-824F-7F1D2DF4E057}"/>
                </a:ext>
              </a:extLst>
            </p:cNvPr>
            <p:cNvSpPr/>
            <p:nvPr/>
          </p:nvSpPr>
          <p:spPr>
            <a:xfrm>
              <a:off x="1790065" y="6198870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B2691F5B-7706-4373-8F93-A58EF03FE796}"/>
                </a:ext>
              </a:extLst>
            </p:cNvPr>
            <p:cNvSpPr/>
            <p:nvPr/>
          </p:nvSpPr>
          <p:spPr>
            <a:xfrm>
              <a:off x="2618105" y="6198870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1D19646-30C9-4F71-8C03-64A36EB6D3CB}"/>
                </a:ext>
              </a:extLst>
            </p:cNvPr>
            <p:cNvSpPr/>
            <p:nvPr/>
          </p:nvSpPr>
          <p:spPr>
            <a:xfrm>
              <a:off x="1790065" y="5730875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76D54A9-85B7-40A2-A24C-343A477E314E}"/>
                </a:ext>
              </a:extLst>
            </p:cNvPr>
            <p:cNvSpPr/>
            <p:nvPr/>
          </p:nvSpPr>
          <p:spPr>
            <a:xfrm>
              <a:off x="2438400" y="5547360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B3DD73C-7F82-4E7A-B862-58DFC743A3BD}"/>
                </a:ext>
              </a:extLst>
            </p:cNvPr>
            <p:cNvSpPr/>
            <p:nvPr/>
          </p:nvSpPr>
          <p:spPr>
            <a:xfrm>
              <a:off x="1959610" y="6374765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1A3B363-3762-41A8-96EE-C9CBE9DA316F}"/>
                </a:ext>
              </a:extLst>
            </p:cNvPr>
            <p:cNvSpPr/>
            <p:nvPr/>
          </p:nvSpPr>
          <p:spPr>
            <a:xfrm>
              <a:off x="2438400" y="6374765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EE3E166-9A25-4CA2-982A-7BED6D5E679A}"/>
                </a:ext>
              </a:extLst>
            </p:cNvPr>
            <p:cNvSpPr/>
            <p:nvPr/>
          </p:nvSpPr>
          <p:spPr>
            <a:xfrm>
              <a:off x="1959610" y="5547360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B37BC16B-25A2-411D-83C0-69BFB2BCA9C4}"/>
                </a:ext>
              </a:extLst>
            </p:cNvPr>
            <p:cNvSpPr/>
            <p:nvPr/>
          </p:nvSpPr>
          <p:spPr>
            <a:xfrm>
              <a:off x="7734935" y="5220970"/>
              <a:ext cx="1638300" cy="1638300"/>
            </a:xfrm>
            <a:custGeom>
              <a:avLst/>
              <a:gdLst>
                <a:gd name="connsiteX0" fmla="*/ 1638300 w 1638300"/>
                <a:gd name="connsiteY0" fmla="*/ 819150 h 1638300"/>
                <a:gd name="connsiteX1" fmla="*/ 819150 w 1638300"/>
                <a:gd name="connsiteY1" fmla="*/ 1638300 h 1638300"/>
                <a:gd name="connsiteX2" fmla="*/ 0 w 1638300"/>
                <a:gd name="connsiteY2" fmla="*/ 819150 h 1638300"/>
                <a:gd name="connsiteX3" fmla="*/ 819150 w 1638300"/>
                <a:gd name="connsiteY3" fmla="*/ 0 h 1638300"/>
                <a:gd name="connsiteX4" fmla="*/ 1638300 w 1638300"/>
                <a:gd name="connsiteY4" fmla="*/ 819150 h 163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8300" h="1638300">
                  <a:moveTo>
                    <a:pt x="1638300" y="819150"/>
                  </a:moveTo>
                  <a:cubicBezTo>
                    <a:pt x="1638300" y="1271554"/>
                    <a:pt x="1271554" y="1638300"/>
                    <a:pt x="819150" y="1638300"/>
                  </a:cubicBezTo>
                  <a:cubicBezTo>
                    <a:pt x="366746" y="1638300"/>
                    <a:pt x="0" y="1271554"/>
                    <a:pt x="0" y="819150"/>
                  </a:cubicBezTo>
                  <a:cubicBezTo>
                    <a:pt x="0" y="366746"/>
                    <a:pt x="366746" y="0"/>
                    <a:pt x="819150" y="0"/>
                  </a:cubicBezTo>
                  <a:cubicBezTo>
                    <a:pt x="1271554" y="0"/>
                    <a:pt x="1638300" y="366746"/>
                    <a:pt x="1638300" y="81915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7A5F504-E866-4E67-B16D-5C49EA5893C9}"/>
                </a:ext>
              </a:extLst>
            </p:cNvPr>
            <p:cNvSpPr/>
            <p:nvPr/>
          </p:nvSpPr>
          <p:spPr>
            <a:xfrm>
              <a:off x="7976235" y="5462270"/>
              <a:ext cx="1155700" cy="1155700"/>
            </a:xfrm>
            <a:custGeom>
              <a:avLst/>
              <a:gdLst>
                <a:gd name="connsiteX0" fmla="*/ 1155700 w 1155700"/>
                <a:gd name="connsiteY0" fmla="*/ 577850 h 1155700"/>
                <a:gd name="connsiteX1" fmla="*/ 577850 w 1155700"/>
                <a:gd name="connsiteY1" fmla="*/ 1155700 h 1155700"/>
                <a:gd name="connsiteX2" fmla="*/ 0 w 1155700"/>
                <a:gd name="connsiteY2" fmla="*/ 577850 h 1155700"/>
                <a:gd name="connsiteX3" fmla="*/ 577850 w 1155700"/>
                <a:gd name="connsiteY3" fmla="*/ 0 h 1155700"/>
                <a:gd name="connsiteX4" fmla="*/ 1155700 w 1155700"/>
                <a:gd name="connsiteY4" fmla="*/ 577850 h 1155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5700" h="1155700">
                  <a:moveTo>
                    <a:pt x="1155700" y="577850"/>
                  </a:moveTo>
                  <a:cubicBezTo>
                    <a:pt x="1155700" y="896988"/>
                    <a:pt x="896988" y="1155700"/>
                    <a:pt x="577850" y="1155700"/>
                  </a:cubicBezTo>
                  <a:cubicBezTo>
                    <a:pt x="258712" y="1155700"/>
                    <a:pt x="0" y="896988"/>
                    <a:pt x="0" y="577850"/>
                  </a:cubicBezTo>
                  <a:cubicBezTo>
                    <a:pt x="0" y="258712"/>
                    <a:pt x="258712" y="0"/>
                    <a:pt x="577850" y="0"/>
                  </a:cubicBezTo>
                  <a:cubicBezTo>
                    <a:pt x="896988" y="0"/>
                    <a:pt x="1155700" y="258712"/>
                    <a:pt x="1155700" y="577850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EA9EF7C-15BD-4588-9BDA-84EF0EE10457}"/>
                </a:ext>
              </a:extLst>
            </p:cNvPr>
            <p:cNvSpPr/>
            <p:nvPr/>
          </p:nvSpPr>
          <p:spPr>
            <a:xfrm>
              <a:off x="8178800" y="5664835"/>
              <a:ext cx="749300" cy="749300"/>
            </a:xfrm>
            <a:custGeom>
              <a:avLst/>
              <a:gdLst>
                <a:gd name="connsiteX0" fmla="*/ 750570 w 749300"/>
                <a:gd name="connsiteY0" fmla="*/ 375285 h 749300"/>
                <a:gd name="connsiteX1" fmla="*/ 375285 w 749300"/>
                <a:gd name="connsiteY1" fmla="*/ 750570 h 749300"/>
                <a:gd name="connsiteX2" fmla="*/ 0 w 749300"/>
                <a:gd name="connsiteY2" fmla="*/ 375285 h 749300"/>
                <a:gd name="connsiteX3" fmla="*/ 375285 w 749300"/>
                <a:gd name="connsiteY3" fmla="*/ 0 h 749300"/>
                <a:gd name="connsiteX4" fmla="*/ 750570 w 749300"/>
                <a:gd name="connsiteY4" fmla="*/ 375285 h 74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9300" h="749300">
                  <a:moveTo>
                    <a:pt x="750570" y="375285"/>
                  </a:moveTo>
                  <a:cubicBezTo>
                    <a:pt x="750570" y="582549"/>
                    <a:pt x="582549" y="750570"/>
                    <a:pt x="375285" y="750570"/>
                  </a:cubicBezTo>
                  <a:cubicBezTo>
                    <a:pt x="168021" y="750570"/>
                    <a:pt x="0" y="582549"/>
                    <a:pt x="0" y="375285"/>
                  </a:cubicBezTo>
                  <a:cubicBezTo>
                    <a:pt x="0" y="168021"/>
                    <a:pt x="168021" y="0"/>
                    <a:pt x="375285" y="0"/>
                  </a:cubicBezTo>
                  <a:cubicBezTo>
                    <a:pt x="582549" y="0"/>
                    <a:pt x="750570" y="168021"/>
                    <a:pt x="750570" y="375285"/>
                  </a:cubicBezTo>
                  <a:close/>
                </a:path>
              </a:pathLst>
            </a:custGeom>
            <a:solidFill>
              <a:srgbClr val="97979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69007DFD-E469-4F55-AFEE-9A34482ACC54}"/>
                </a:ext>
              </a:extLst>
            </p:cNvPr>
            <p:cNvSpPr/>
            <p:nvPr/>
          </p:nvSpPr>
          <p:spPr>
            <a:xfrm>
              <a:off x="8287385" y="5773420"/>
              <a:ext cx="533400" cy="533400"/>
            </a:xfrm>
            <a:custGeom>
              <a:avLst/>
              <a:gdLst>
                <a:gd name="connsiteX0" fmla="*/ 533400 w 533400"/>
                <a:gd name="connsiteY0" fmla="*/ 266700 h 533400"/>
                <a:gd name="connsiteX1" fmla="*/ 266700 w 533400"/>
                <a:gd name="connsiteY1" fmla="*/ 533400 h 533400"/>
                <a:gd name="connsiteX2" fmla="*/ 0 w 533400"/>
                <a:gd name="connsiteY2" fmla="*/ 266700 h 533400"/>
                <a:gd name="connsiteX3" fmla="*/ 266700 w 533400"/>
                <a:gd name="connsiteY3" fmla="*/ 0 h 533400"/>
                <a:gd name="connsiteX4" fmla="*/ 533400 w 533400"/>
                <a:gd name="connsiteY4" fmla="*/ 266700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3400" h="533400">
                  <a:moveTo>
                    <a:pt x="533400" y="266700"/>
                  </a:moveTo>
                  <a:cubicBezTo>
                    <a:pt x="533400" y="413995"/>
                    <a:pt x="413994" y="533400"/>
                    <a:pt x="266700" y="533400"/>
                  </a:cubicBezTo>
                  <a:cubicBezTo>
                    <a:pt x="119406" y="533400"/>
                    <a:pt x="0" y="413995"/>
                    <a:pt x="0" y="266700"/>
                  </a:cubicBezTo>
                  <a:cubicBezTo>
                    <a:pt x="0" y="119406"/>
                    <a:pt x="119406" y="0"/>
                    <a:pt x="266700" y="0"/>
                  </a:cubicBezTo>
                  <a:cubicBezTo>
                    <a:pt x="413994" y="0"/>
                    <a:pt x="533400" y="119406"/>
                    <a:pt x="533400" y="26670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DDD7A6F-750B-4DA7-9079-E70E16E45361}"/>
                </a:ext>
              </a:extLst>
            </p:cNvPr>
            <p:cNvSpPr/>
            <p:nvPr/>
          </p:nvSpPr>
          <p:spPr>
            <a:xfrm>
              <a:off x="8493125" y="5503545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8C2920A8-56B8-4D22-B0F1-160DF68013AF}"/>
                </a:ext>
              </a:extLst>
            </p:cNvPr>
            <p:cNvSpPr/>
            <p:nvPr/>
          </p:nvSpPr>
          <p:spPr>
            <a:xfrm>
              <a:off x="8493125" y="6454775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8F52E55D-8E45-471B-9208-4E08C559C4C6}"/>
                </a:ext>
              </a:extLst>
            </p:cNvPr>
            <p:cNvSpPr/>
            <p:nvPr/>
          </p:nvSpPr>
          <p:spPr>
            <a:xfrm>
              <a:off x="8966835" y="5979160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1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4" y="121920"/>
                    <a:pt x="1" y="94627"/>
                    <a:pt x="1" y="60960"/>
                  </a:cubicBezTo>
                  <a:cubicBezTo>
                    <a:pt x="1" y="27293"/>
                    <a:pt x="27294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B66006D1-E609-49DF-B652-4AAF28FC2CF8}"/>
                </a:ext>
              </a:extLst>
            </p:cNvPr>
            <p:cNvSpPr/>
            <p:nvPr/>
          </p:nvSpPr>
          <p:spPr>
            <a:xfrm>
              <a:off x="8015605" y="5979160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025B15B-DC79-46B5-BB38-17E8E5E600A9}"/>
                </a:ext>
              </a:extLst>
            </p:cNvPr>
            <p:cNvSpPr/>
            <p:nvPr/>
          </p:nvSpPr>
          <p:spPr>
            <a:xfrm>
              <a:off x="8907145" y="5746750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869067B-CF9B-4F45-BFA5-72ED19A6C2CA}"/>
                </a:ext>
              </a:extLst>
            </p:cNvPr>
            <p:cNvSpPr/>
            <p:nvPr/>
          </p:nvSpPr>
          <p:spPr>
            <a:xfrm>
              <a:off x="8079105" y="6214745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7D7EDF-150C-4BE2-ABA2-821FFF36CA98}"/>
                </a:ext>
              </a:extLst>
            </p:cNvPr>
            <p:cNvSpPr/>
            <p:nvPr/>
          </p:nvSpPr>
          <p:spPr>
            <a:xfrm>
              <a:off x="8907145" y="6214745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D880A284-5492-4961-8177-E8BE050906E4}"/>
                </a:ext>
              </a:extLst>
            </p:cNvPr>
            <p:cNvSpPr/>
            <p:nvPr/>
          </p:nvSpPr>
          <p:spPr>
            <a:xfrm>
              <a:off x="8079105" y="5746750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323FA9E9-5A9B-4AA8-8207-0BA7F016633C}"/>
                </a:ext>
              </a:extLst>
            </p:cNvPr>
            <p:cNvSpPr/>
            <p:nvPr/>
          </p:nvSpPr>
          <p:spPr>
            <a:xfrm>
              <a:off x="8727440" y="5563870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11C30C78-0311-4C83-BFB5-8D19255CD016}"/>
                </a:ext>
              </a:extLst>
            </p:cNvPr>
            <p:cNvSpPr/>
            <p:nvPr/>
          </p:nvSpPr>
          <p:spPr>
            <a:xfrm>
              <a:off x="8248650" y="6391275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BC6E878A-F290-4BF7-8243-E0B250317BD7}"/>
                </a:ext>
              </a:extLst>
            </p:cNvPr>
            <p:cNvSpPr/>
            <p:nvPr/>
          </p:nvSpPr>
          <p:spPr>
            <a:xfrm>
              <a:off x="8727440" y="6391275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75EA752-031D-4AC5-93D5-60397E179F2C}"/>
                </a:ext>
              </a:extLst>
            </p:cNvPr>
            <p:cNvSpPr/>
            <p:nvPr/>
          </p:nvSpPr>
          <p:spPr>
            <a:xfrm>
              <a:off x="8248650" y="5563870"/>
              <a:ext cx="120650" cy="120650"/>
            </a:xfrm>
            <a:custGeom>
              <a:avLst/>
              <a:gdLst>
                <a:gd name="connsiteX0" fmla="*/ 121920 w 120650"/>
                <a:gd name="connsiteY0" fmla="*/ 60960 h 120650"/>
                <a:gd name="connsiteX1" fmla="*/ 60960 w 120650"/>
                <a:gd name="connsiteY1" fmla="*/ 121920 h 120650"/>
                <a:gd name="connsiteX2" fmla="*/ 0 w 120650"/>
                <a:gd name="connsiteY2" fmla="*/ 60960 h 120650"/>
                <a:gd name="connsiteX3" fmla="*/ 60960 w 120650"/>
                <a:gd name="connsiteY3" fmla="*/ 0 h 120650"/>
                <a:gd name="connsiteX4" fmla="*/ 121920 w 120650"/>
                <a:gd name="connsiteY4" fmla="*/ 6096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650" h="120650">
                  <a:moveTo>
                    <a:pt x="121920" y="60960"/>
                  </a:moveTo>
                  <a:cubicBezTo>
                    <a:pt x="121920" y="94627"/>
                    <a:pt x="94627" y="121920"/>
                    <a:pt x="60960" y="121920"/>
                  </a:cubicBezTo>
                  <a:cubicBezTo>
                    <a:pt x="27293" y="121920"/>
                    <a:pt x="0" y="94627"/>
                    <a:pt x="0" y="60960"/>
                  </a:cubicBezTo>
                  <a:cubicBezTo>
                    <a:pt x="0" y="27293"/>
                    <a:pt x="27293" y="0"/>
                    <a:pt x="60960" y="0"/>
                  </a:cubicBezTo>
                  <a:cubicBezTo>
                    <a:pt x="94627" y="0"/>
                    <a:pt x="121920" y="27293"/>
                    <a:pt x="121920" y="60960"/>
                  </a:cubicBezTo>
                  <a:close/>
                </a:path>
              </a:pathLst>
            </a:custGeom>
            <a:solidFill>
              <a:srgbClr val="CACAC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5751E5E8-BA28-4C05-B0E5-B16BD83E32F5}"/>
                </a:ext>
              </a:extLst>
            </p:cNvPr>
            <p:cNvSpPr/>
            <p:nvPr/>
          </p:nvSpPr>
          <p:spPr>
            <a:xfrm>
              <a:off x="728123" y="1174732"/>
              <a:ext cx="3606800" cy="1250950"/>
            </a:xfrm>
            <a:custGeom>
              <a:avLst/>
              <a:gdLst>
                <a:gd name="connsiteX0" fmla="*/ 3056477 w 3606800"/>
                <a:gd name="connsiteY0" fmla="*/ 3193 h 1250950"/>
                <a:gd name="connsiteX1" fmla="*/ 3055207 w 3606800"/>
                <a:gd name="connsiteY1" fmla="*/ 18 h 1250950"/>
                <a:gd name="connsiteX2" fmla="*/ 490442 w 3606800"/>
                <a:gd name="connsiteY2" fmla="*/ 260368 h 1250950"/>
                <a:gd name="connsiteX3" fmla="*/ 2762 w 3606800"/>
                <a:gd name="connsiteY3" fmla="*/ 397528 h 1250950"/>
                <a:gd name="connsiteX4" fmla="*/ 9112 w 3606800"/>
                <a:gd name="connsiteY4" fmla="*/ 436898 h 1250950"/>
                <a:gd name="connsiteX5" fmla="*/ 106267 w 3606800"/>
                <a:gd name="connsiteY5" fmla="*/ 651528 h 1250950"/>
                <a:gd name="connsiteX6" fmla="*/ 518382 w 3606800"/>
                <a:gd name="connsiteY6" fmla="*/ 969028 h 1250950"/>
                <a:gd name="connsiteX7" fmla="*/ 518382 w 3606800"/>
                <a:gd name="connsiteY7" fmla="*/ 969028 h 1250950"/>
                <a:gd name="connsiteX8" fmla="*/ 518382 w 3606800"/>
                <a:gd name="connsiteY8" fmla="*/ 969028 h 1250950"/>
                <a:gd name="connsiteX9" fmla="*/ 517747 w 3606800"/>
                <a:gd name="connsiteY9" fmla="*/ 975378 h 1250950"/>
                <a:gd name="connsiteX10" fmla="*/ 598392 w 3606800"/>
                <a:gd name="connsiteY10" fmla="*/ 998238 h 1250950"/>
                <a:gd name="connsiteX11" fmla="*/ 676497 w 3606800"/>
                <a:gd name="connsiteY11" fmla="*/ 1031258 h 1250950"/>
                <a:gd name="connsiteX12" fmla="*/ 699357 w 3606800"/>
                <a:gd name="connsiteY12" fmla="*/ 1034433 h 1250950"/>
                <a:gd name="connsiteX13" fmla="*/ 909542 w 3606800"/>
                <a:gd name="connsiteY13" fmla="*/ 1214138 h 1250950"/>
                <a:gd name="connsiteX14" fmla="*/ 943832 w 3606800"/>
                <a:gd name="connsiteY14" fmla="*/ 1246523 h 1250950"/>
                <a:gd name="connsiteX15" fmla="*/ 2271617 w 3606800"/>
                <a:gd name="connsiteY15" fmla="*/ 1247158 h 1250950"/>
                <a:gd name="connsiteX16" fmla="*/ 2314797 w 3606800"/>
                <a:gd name="connsiteY16" fmla="*/ 1252873 h 1250950"/>
                <a:gd name="connsiteX17" fmla="*/ 2333212 w 3606800"/>
                <a:gd name="connsiteY17" fmla="*/ 1242078 h 1250950"/>
                <a:gd name="connsiteX18" fmla="*/ 2538317 w 3606800"/>
                <a:gd name="connsiteY18" fmla="*/ 979823 h 1250950"/>
                <a:gd name="connsiteX19" fmla="*/ 2542127 w 3606800"/>
                <a:gd name="connsiteY19" fmla="*/ 972838 h 1250950"/>
                <a:gd name="connsiteX20" fmla="*/ 2824067 w 3606800"/>
                <a:gd name="connsiteY20" fmla="*/ 617238 h 1250950"/>
                <a:gd name="connsiteX21" fmla="*/ 3612737 w 3606800"/>
                <a:gd name="connsiteY21" fmla="*/ 151783 h 1250950"/>
                <a:gd name="connsiteX22" fmla="*/ 3056477 w 3606800"/>
                <a:gd name="connsiteY22" fmla="*/ 3193 h 1250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606800" h="1250950">
                  <a:moveTo>
                    <a:pt x="3056477" y="3193"/>
                  </a:moveTo>
                  <a:cubicBezTo>
                    <a:pt x="3055842" y="1923"/>
                    <a:pt x="3055842" y="653"/>
                    <a:pt x="3055207" y="18"/>
                  </a:cubicBezTo>
                  <a:cubicBezTo>
                    <a:pt x="3053937" y="-2522"/>
                    <a:pt x="493617" y="262273"/>
                    <a:pt x="490442" y="260368"/>
                  </a:cubicBezTo>
                  <a:cubicBezTo>
                    <a:pt x="479647" y="256558"/>
                    <a:pt x="36417" y="373398"/>
                    <a:pt x="2762" y="397528"/>
                  </a:cubicBezTo>
                  <a:cubicBezTo>
                    <a:pt x="-4858" y="409593"/>
                    <a:pt x="5302" y="422928"/>
                    <a:pt x="9112" y="436898"/>
                  </a:cubicBezTo>
                  <a:cubicBezTo>
                    <a:pt x="30702" y="513098"/>
                    <a:pt x="62452" y="584853"/>
                    <a:pt x="106267" y="651528"/>
                  </a:cubicBezTo>
                  <a:cubicBezTo>
                    <a:pt x="206597" y="805198"/>
                    <a:pt x="345027" y="909973"/>
                    <a:pt x="518382" y="969028"/>
                  </a:cubicBezTo>
                  <a:cubicBezTo>
                    <a:pt x="518382" y="969028"/>
                    <a:pt x="518382" y="969028"/>
                    <a:pt x="518382" y="969028"/>
                  </a:cubicBezTo>
                  <a:cubicBezTo>
                    <a:pt x="518382" y="969028"/>
                    <a:pt x="518382" y="969028"/>
                    <a:pt x="518382" y="969028"/>
                  </a:cubicBezTo>
                  <a:cubicBezTo>
                    <a:pt x="518382" y="970933"/>
                    <a:pt x="517747" y="973473"/>
                    <a:pt x="517747" y="975378"/>
                  </a:cubicBezTo>
                  <a:cubicBezTo>
                    <a:pt x="545052" y="981093"/>
                    <a:pt x="572357" y="985538"/>
                    <a:pt x="598392" y="998238"/>
                  </a:cubicBezTo>
                  <a:cubicBezTo>
                    <a:pt x="623792" y="1010938"/>
                    <a:pt x="650462" y="1020463"/>
                    <a:pt x="676497" y="1031258"/>
                  </a:cubicBezTo>
                  <a:cubicBezTo>
                    <a:pt x="685387" y="1024273"/>
                    <a:pt x="693007" y="1030623"/>
                    <a:pt x="699357" y="1034433"/>
                  </a:cubicBezTo>
                  <a:cubicBezTo>
                    <a:pt x="781272" y="1080153"/>
                    <a:pt x="857472" y="1133493"/>
                    <a:pt x="909542" y="1214138"/>
                  </a:cubicBezTo>
                  <a:cubicBezTo>
                    <a:pt x="918432" y="1227473"/>
                    <a:pt x="922877" y="1246523"/>
                    <a:pt x="943832" y="1246523"/>
                  </a:cubicBezTo>
                  <a:cubicBezTo>
                    <a:pt x="1386427" y="1247158"/>
                    <a:pt x="1829022" y="1246523"/>
                    <a:pt x="2271617" y="1247158"/>
                  </a:cubicBezTo>
                  <a:cubicBezTo>
                    <a:pt x="2286222" y="1247158"/>
                    <a:pt x="2301462" y="1242713"/>
                    <a:pt x="2314797" y="1252873"/>
                  </a:cubicBezTo>
                  <a:cubicBezTo>
                    <a:pt x="2323052" y="1253508"/>
                    <a:pt x="2328132" y="1248428"/>
                    <a:pt x="2333212" y="1242078"/>
                  </a:cubicBezTo>
                  <a:cubicBezTo>
                    <a:pt x="2401792" y="1154448"/>
                    <a:pt x="2469737" y="1067453"/>
                    <a:pt x="2538317" y="979823"/>
                  </a:cubicBezTo>
                  <a:cubicBezTo>
                    <a:pt x="2539587" y="977283"/>
                    <a:pt x="2540857" y="974743"/>
                    <a:pt x="2542127" y="972838"/>
                  </a:cubicBezTo>
                  <a:cubicBezTo>
                    <a:pt x="2636107" y="854093"/>
                    <a:pt x="2730087" y="735348"/>
                    <a:pt x="2824067" y="617238"/>
                  </a:cubicBezTo>
                  <a:cubicBezTo>
                    <a:pt x="2902172" y="518813"/>
                    <a:pt x="3238087" y="223538"/>
                    <a:pt x="3612737" y="151783"/>
                  </a:cubicBezTo>
                  <a:lnTo>
                    <a:pt x="3056477" y="319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935DA43D-00A9-488E-9211-DA0A7E8AEB91}"/>
                </a:ext>
              </a:extLst>
            </p:cNvPr>
            <p:cNvSpPr/>
            <p:nvPr/>
          </p:nvSpPr>
          <p:spPr>
            <a:xfrm>
              <a:off x="3299460" y="5070475"/>
              <a:ext cx="6318250" cy="1003300"/>
            </a:xfrm>
            <a:custGeom>
              <a:avLst/>
              <a:gdLst>
                <a:gd name="connsiteX0" fmla="*/ 0 w 6318250"/>
                <a:gd name="connsiteY0" fmla="*/ 0 h 1003300"/>
                <a:gd name="connsiteX1" fmla="*/ 6322696 w 6318250"/>
                <a:gd name="connsiteY1" fmla="*/ 0 h 1003300"/>
                <a:gd name="connsiteX2" fmla="*/ 6322696 w 6318250"/>
                <a:gd name="connsiteY2" fmla="*/ 1003935 h 1003300"/>
                <a:gd name="connsiteX3" fmla="*/ 0 w 6318250"/>
                <a:gd name="connsiteY3" fmla="*/ 1003935 h 1003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18250" h="1003300">
                  <a:moveTo>
                    <a:pt x="0" y="0"/>
                  </a:moveTo>
                  <a:lnTo>
                    <a:pt x="6322696" y="0"/>
                  </a:lnTo>
                  <a:lnTo>
                    <a:pt x="6322696" y="1003935"/>
                  </a:lnTo>
                  <a:lnTo>
                    <a:pt x="0" y="1003935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9E8C5781-9268-474A-B974-B163841D0CFD}"/>
                </a:ext>
              </a:extLst>
            </p:cNvPr>
            <p:cNvSpPr/>
            <p:nvPr/>
          </p:nvSpPr>
          <p:spPr>
            <a:xfrm>
              <a:off x="5981700" y="0"/>
              <a:ext cx="4699000" cy="88900"/>
            </a:xfrm>
            <a:custGeom>
              <a:avLst/>
              <a:gdLst>
                <a:gd name="connsiteX0" fmla="*/ 4667250 w 4699000"/>
                <a:gd name="connsiteY0" fmla="*/ 88900 h 88900"/>
                <a:gd name="connsiteX1" fmla="*/ 31750 w 4699000"/>
                <a:gd name="connsiteY1" fmla="*/ 88900 h 88900"/>
                <a:gd name="connsiteX2" fmla="*/ 0 w 4699000"/>
                <a:gd name="connsiteY2" fmla="*/ 57150 h 88900"/>
                <a:gd name="connsiteX3" fmla="*/ 0 w 4699000"/>
                <a:gd name="connsiteY3" fmla="*/ 31750 h 88900"/>
                <a:gd name="connsiteX4" fmla="*/ 31750 w 4699000"/>
                <a:gd name="connsiteY4" fmla="*/ 0 h 88900"/>
                <a:gd name="connsiteX5" fmla="*/ 4667885 w 4699000"/>
                <a:gd name="connsiteY5" fmla="*/ 0 h 88900"/>
                <a:gd name="connsiteX6" fmla="*/ 4699635 w 4699000"/>
                <a:gd name="connsiteY6" fmla="*/ 31750 h 88900"/>
                <a:gd name="connsiteX7" fmla="*/ 4699635 w 4699000"/>
                <a:gd name="connsiteY7" fmla="*/ 57150 h 88900"/>
                <a:gd name="connsiteX8" fmla="*/ 4667250 w 4699000"/>
                <a:gd name="connsiteY8" fmla="*/ 88900 h 88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99000" h="88900">
                  <a:moveTo>
                    <a:pt x="4667250" y="88900"/>
                  </a:moveTo>
                  <a:lnTo>
                    <a:pt x="31750" y="88900"/>
                  </a:lnTo>
                  <a:cubicBezTo>
                    <a:pt x="13970" y="88900"/>
                    <a:pt x="0" y="74930"/>
                    <a:pt x="0" y="57150"/>
                  </a:cubicBezTo>
                  <a:lnTo>
                    <a:pt x="0" y="31750"/>
                  </a:lnTo>
                  <a:cubicBezTo>
                    <a:pt x="0" y="14605"/>
                    <a:pt x="14605" y="0"/>
                    <a:pt x="31750" y="0"/>
                  </a:cubicBezTo>
                  <a:lnTo>
                    <a:pt x="4667885" y="0"/>
                  </a:lnTo>
                  <a:cubicBezTo>
                    <a:pt x="4685665" y="0"/>
                    <a:pt x="4699635" y="13970"/>
                    <a:pt x="4699635" y="31750"/>
                  </a:cubicBezTo>
                  <a:lnTo>
                    <a:pt x="4699635" y="57150"/>
                  </a:lnTo>
                  <a:cubicBezTo>
                    <a:pt x="4699000" y="74930"/>
                    <a:pt x="4685031" y="88900"/>
                    <a:pt x="4667250" y="88900"/>
                  </a:cubicBezTo>
                  <a:close/>
                </a:path>
              </a:pathLst>
            </a:custGeom>
            <a:solidFill>
              <a:srgbClr val="1B1B1B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C79774EA-01FF-4CBB-9A4D-8C3EB361950D}"/>
                </a:ext>
              </a:extLst>
            </p:cNvPr>
            <p:cNvSpPr/>
            <p:nvPr/>
          </p:nvSpPr>
          <p:spPr>
            <a:xfrm>
              <a:off x="5981700" y="149225"/>
              <a:ext cx="4699000" cy="88900"/>
            </a:xfrm>
            <a:custGeom>
              <a:avLst/>
              <a:gdLst>
                <a:gd name="connsiteX0" fmla="*/ 4667250 w 4699000"/>
                <a:gd name="connsiteY0" fmla="*/ 88900 h 88900"/>
                <a:gd name="connsiteX1" fmla="*/ 31750 w 4699000"/>
                <a:gd name="connsiteY1" fmla="*/ 88900 h 88900"/>
                <a:gd name="connsiteX2" fmla="*/ 0 w 4699000"/>
                <a:gd name="connsiteY2" fmla="*/ 57150 h 88900"/>
                <a:gd name="connsiteX3" fmla="*/ 0 w 4699000"/>
                <a:gd name="connsiteY3" fmla="*/ 31750 h 88900"/>
                <a:gd name="connsiteX4" fmla="*/ 31750 w 4699000"/>
                <a:gd name="connsiteY4" fmla="*/ 0 h 88900"/>
                <a:gd name="connsiteX5" fmla="*/ 4667885 w 4699000"/>
                <a:gd name="connsiteY5" fmla="*/ 0 h 88900"/>
                <a:gd name="connsiteX6" fmla="*/ 4699635 w 4699000"/>
                <a:gd name="connsiteY6" fmla="*/ 31750 h 88900"/>
                <a:gd name="connsiteX7" fmla="*/ 4699635 w 4699000"/>
                <a:gd name="connsiteY7" fmla="*/ 57150 h 88900"/>
                <a:gd name="connsiteX8" fmla="*/ 4667250 w 4699000"/>
                <a:gd name="connsiteY8" fmla="*/ 88900 h 88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99000" h="88900">
                  <a:moveTo>
                    <a:pt x="4667250" y="88900"/>
                  </a:moveTo>
                  <a:lnTo>
                    <a:pt x="31750" y="88900"/>
                  </a:lnTo>
                  <a:cubicBezTo>
                    <a:pt x="13970" y="88900"/>
                    <a:pt x="0" y="74295"/>
                    <a:pt x="0" y="57150"/>
                  </a:cubicBezTo>
                  <a:lnTo>
                    <a:pt x="0" y="31750"/>
                  </a:lnTo>
                  <a:cubicBezTo>
                    <a:pt x="0" y="14605"/>
                    <a:pt x="14605" y="0"/>
                    <a:pt x="31750" y="0"/>
                  </a:cubicBezTo>
                  <a:lnTo>
                    <a:pt x="4667885" y="0"/>
                  </a:lnTo>
                  <a:cubicBezTo>
                    <a:pt x="4685665" y="0"/>
                    <a:pt x="4699635" y="13970"/>
                    <a:pt x="4699635" y="31750"/>
                  </a:cubicBezTo>
                  <a:lnTo>
                    <a:pt x="4699635" y="57150"/>
                  </a:lnTo>
                  <a:cubicBezTo>
                    <a:pt x="4699000" y="74930"/>
                    <a:pt x="4685031" y="88900"/>
                    <a:pt x="4667250" y="88900"/>
                  </a:cubicBezTo>
                  <a:close/>
                </a:path>
              </a:pathLst>
            </a:custGeom>
            <a:solidFill>
              <a:srgbClr val="1B1B1B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B49C626-7C1E-4861-9952-B334FA460B69}"/>
                </a:ext>
              </a:extLst>
            </p:cNvPr>
            <p:cNvSpPr/>
            <p:nvPr/>
          </p:nvSpPr>
          <p:spPr>
            <a:xfrm>
              <a:off x="6507480" y="0"/>
              <a:ext cx="120650" cy="330200"/>
            </a:xfrm>
            <a:custGeom>
              <a:avLst/>
              <a:gdLst>
                <a:gd name="connsiteX0" fmla="*/ 0 w 120650"/>
                <a:gd name="connsiteY0" fmla="*/ 0 h 330200"/>
                <a:gd name="connsiteX1" fmla="*/ 121285 w 120650"/>
                <a:gd name="connsiteY1" fmla="*/ 0 h 330200"/>
                <a:gd name="connsiteX2" fmla="*/ 121285 w 120650"/>
                <a:gd name="connsiteY2" fmla="*/ 330200 h 330200"/>
                <a:gd name="connsiteX3" fmla="*/ 0 w 120650"/>
                <a:gd name="connsiteY3" fmla="*/ 33020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650" h="330200">
                  <a:moveTo>
                    <a:pt x="0" y="0"/>
                  </a:moveTo>
                  <a:lnTo>
                    <a:pt x="121285" y="0"/>
                  </a:lnTo>
                  <a:lnTo>
                    <a:pt x="121285" y="330200"/>
                  </a:lnTo>
                  <a:lnTo>
                    <a:pt x="0" y="330200"/>
                  </a:lnTo>
                  <a:close/>
                </a:path>
              </a:pathLst>
            </a:custGeom>
            <a:solidFill>
              <a:srgbClr val="1B1B1B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7E63A15A-FF8E-4CCF-80F7-89D313BCF44E}"/>
                </a:ext>
              </a:extLst>
            </p:cNvPr>
            <p:cNvSpPr/>
            <p:nvPr/>
          </p:nvSpPr>
          <p:spPr>
            <a:xfrm>
              <a:off x="9646920" y="0"/>
              <a:ext cx="120650" cy="330200"/>
            </a:xfrm>
            <a:custGeom>
              <a:avLst/>
              <a:gdLst>
                <a:gd name="connsiteX0" fmla="*/ 0 w 120650"/>
                <a:gd name="connsiteY0" fmla="*/ 0 h 330200"/>
                <a:gd name="connsiteX1" fmla="*/ 121285 w 120650"/>
                <a:gd name="connsiteY1" fmla="*/ 0 h 330200"/>
                <a:gd name="connsiteX2" fmla="*/ 121285 w 120650"/>
                <a:gd name="connsiteY2" fmla="*/ 330200 h 330200"/>
                <a:gd name="connsiteX3" fmla="*/ 0 w 120650"/>
                <a:gd name="connsiteY3" fmla="*/ 33020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650" h="330200">
                  <a:moveTo>
                    <a:pt x="0" y="0"/>
                  </a:moveTo>
                  <a:lnTo>
                    <a:pt x="121285" y="0"/>
                  </a:lnTo>
                  <a:lnTo>
                    <a:pt x="121285" y="330200"/>
                  </a:lnTo>
                  <a:lnTo>
                    <a:pt x="0" y="330200"/>
                  </a:lnTo>
                  <a:close/>
                </a:path>
              </a:pathLst>
            </a:custGeom>
            <a:solidFill>
              <a:srgbClr val="1B1B1B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FB69BCA2-FA74-4E2E-BD15-34F6339AE519}"/>
                </a:ext>
              </a:extLst>
            </p:cNvPr>
            <p:cNvSpPr/>
            <p:nvPr/>
          </p:nvSpPr>
          <p:spPr>
            <a:xfrm>
              <a:off x="1245235" y="2112804"/>
              <a:ext cx="2019300" cy="311150"/>
            </a:xfrm>
            <a:custGeom>
              <a:avLst/>
              <a:gdLst>
                <a:gd name="connsiteX0" fmla="*/ 2024380 w 2019300"/>
                <a:gd name="connsiteY0" fmla="*/ 34766 h 311150"/>
                <a:gd name="connsiteX1" fmla="*/ 2020570 w 2019300"/>
                <a:gd name="connsiteY1" fmla="*/ 41751 h 311150"/>
                <a:gd name="connsiteX2" fmla="*/ 1815465 w 2019300"/>
                <a:gd name="connsiteY2" fmla="*/ 304006 h 311150"/>
                <a:gd name="connsiteX3" fmla="*/ 1797050 w 2019300"/>
                <a:gd name="connsiteY3" fmla="*/ 314801 h 311150"/>
                <a:gd name="connsiteX4" fmla="*/ 1753870 w 2019300"/>
                <a:gd name="connsiteY4" fmla="*/ 309086 h 311150"/>
                <a:gd name="connsiteX5" fmla="*/ 426085 w 2019300"/>
                <a:gd name="connsiteY5" fmla="*/ 308451 h 311150"/>
                <a:gd name="connsiteX6" fmla="*/ 391795 w 2019300"/>
                <a:gd name="connsiteY6" fmla="*/ 276066 h 311150"/>
                <a:gd name="connsiteX7" fmla="*/ 181610 w 2019300"/>
                <a:gd name="connsiteY7" fmla="*/ 96361 h 311150"/>
                <a:gd name="connsiteX8" fmla="*/ 158750 w 2019300"/>
                <a:gd name="connsiteY8" fmla="*/ 93186 h 311150"/>
                <a:gd name="connsiteX9" fmla="*/ 80645 w 2019300"/>
                <a:gd name="connsiteY9" fmla="*/ 60166 h 311150"/>
                <a:gd name="connsiteX10" fmla="*/ 0 w 2019300"/>
                <a:gd name="connsiteY10" fmla="*/ 37306 h 311150"/>
                <a:gd name="connsiteX11" fmla="*/ 635 w 2019300"/>
                <a:gd name="connsiteY11" fmla="*/ 30956 h 311150"/>
                <a:gd name="connsiteX12" fmla="*/ 33020 w 2019300"/>
                <a:gd name="connsiteY12" fmla="*/ 22066 h 311150"/>
                <a:gd name="connsiteX13" fmla="*/ 416560 w 2019300"/>
                <a:gd name="connsiteY13" fmla="*/ 13176 h 311150"/>
                <a:gd name="connsiteX14" fmla="*/ 1104900 w 2019300"/>
                <a:gd name="connsiteY14" fmla="*/ 8096 h 311150"/>
                <a:gd name="connsiteX15" fmla="*/ 1130300 w 2019300"/>
                <a:gd name="connsiteY15" fmla="*/ 5556 h 311150"/>
                <a:gd name="connsiteX16" fmla="*/ 1142365 w 2019300"/>
                <a:gd name="connsiteY16" fmla="*/ 2381 h 311150"/>
                <a:gd name="connsiteX17" fmla="*/ 1272540 w 2019300"/>
                <a:gd name="connsiteY17" fmla="*/ 476 h 311150"/>
                <a:gd name="connsiteX18" fmla="*/ 1802765 w 2019300"/>
                <a:gd name="connsiteY18" fmla="*/ 1111 h 311150"/>
                <a:gd name="connsiteX19" fmla="*/ 1986280 w 2019300"/>
                <a:gd name="connsiteY19" fmla="*/ 14446 h 311150"/>
                <a:gd name="connsiteX20" fmla="*/ 2024380 w 2019300"/>
                <a:gd name="connsiteY20" fmla="*/ 34766 h 311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19300" h="311150">
                  <a:moveTo>
                    <a:pt x="2024380" y="34766"/>
                  </a:moveTo>
                  <a:cubicBezTo>
                    <a:pt x="2023110" y="37306"/>
                    <a:pt x="2021840" y="39846"/>
                    <a:pt x="2020570" y="41751"/>
                  </a:cubicBezTo>
                  <a:cubicBezTo>
                    <a:pt x="1951990" y="129381"/>
                    <a:pt x="1884045" y="216376"/>
                    <a:pt x="1815465" y="304006"/>
                  </a:cubicBezTo>
                  <a:cubicBezTo>
                    <a:pt x="1811020" y="310356"/>
                    <a:pt x="1805940" y="314801"/>
                    <a:pt x="1797050" y="314801"/>
                  </a:cubicBezTo>
                  <a:cubicBezTo>
                    <a:pt x="1783715" y="304641"/>
                    <a:pt x="1768475" y="309086"/>
                    <a:pt x="1753870" y="309086"/>
                  </a:cubicBezTo>
                  <a:cubicBezTo>
                    <a:pt x="1311275" y="308451"/>
                    <a:pt x="868680" y="309086"/>
                    <a:pt x="426085" y="308451"/>
                  </a:cubicBezTo>
                  <a:cubicBezTo>
                    <a:pt x="405130" y="307816"/>
                    <a:pt x="400685" y="289401"/>
                    <a:pt x="391795" y="276066"/>
                  </a:cubicBezTo>
                  <a:cubicBezTo>
                    <a:pt x="339725" y="194786"/>
                    <a:pt x="263525" y="142081"/>
                    <a:pt x="181610" y="96361"/>
                  </a:cubicBezTo>
                  <a:cubicBezTo>
                    <a:pt x="175260" y="92551"/>
                    <a:pt x="167005" y="86201"/>
                    <a:pt x="158750" y="93186"/>
                  </a:cubicBezTo>
                  <a:cubicBezTo>
                    <a:pt x="132715" y="82391"/>
                    <a:pt x="106045" y="72231"/>
                    <a:pt x="80645" y="60166"/>
                  </a:cubicBezTo>
                  <a:cubicBezTo>
                    <a:pt x="55245" y="47466"/>
                    <a:pt x="27305" y="43021"/>
                    <a:pt x="0" y="37306"/>
                  </a:cubicBezTo>
                  <a:cubicBezTo>
                    <a:pt x="0" y="35401"/>
                    <a:pt x="635" y="32861"/>
                    <a:pt x="635" y="30956"/>
                  </a:cubicBezTo>
                  <a:cubicBezTo>
                    <a:pt x="9525" y="20796"/>
                    <a:pt x="21590" y="22066"/>
                    <a:pt x="33020" y="22066"/>
                  </a:cubicBezTo>
                  <a:cubicBezTo>
                    <a:pt x="160655" y="20796"/>
                    <a:pt x="288925" y="18891"/>
                    <a:pt x="416560" y="13176"/>
                  </a:cubicBezTo>
                  <a:cubicBezTo>
                    <a:pt x="645795" y="3651"/>
                    <a:pt x="875665" y="10636"/>
                    <a:pt x="1104900" y="8096"/>
                  </a:cubicBezTo>
                  <a:cubicBezTo>
                    <a:pt x="1113155" y="8096"/>
                    <a:pt x="1122045" y="8096"/>
                    <a:pt x="1130300" y="5556"/>
                  </a:cubicBezTo>
                  <a:cubicBezTo>
                    <a:pt x="1134110" y="4286"/>
                    <a:pt x="1137920" y="3016"/>
                    <a:pt x="1142365" y="2381"/>
                  </a:cubicBezTo>
                  <a:cubicBezTo>
                    <a:pt x="1185545" y="-1429"/>
                    <a:pt x="1229360" y="476"/>
                    <a:pt x="1272540" y="476"/>
                  </a:cubicBezTo>
                  <a:cubicBezTo>
                    <a:pt x="1449070" y="476"/>
                    <a:pt x="1626235" y="-794"/>
                    <a:pt x="1802765" y="1111"/>
                  </a:cubicBezTo>
                  <a:cubicBezTo>
                    <a:pt x="1863725" y="1746"/>
                    <a:pt x="1925320" y="4921"/>
                    <a:pt x="1986280" y="14446"/>
                  </a:cubicBezTo>
                  <a:cubicBezTo>
                    <a:pt x="2000250" y="16351"/>
                    <a:pt x="2018665" y="14446"/>
                    <a:pt x="2024380" y="3476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97C260BF-4034-4EB3-8F67-ACC2150CFBD6}"/>
                </a:ext>
              </a:extLst>
            </p:cNvPr>
            <p:cNvSpPr/>
            <p:nvPr/>
          </p:nvSpPr>
          <p:spPr>
            <a:xfrm>
              <a:off x="287020" y="954392"/>
              <a:ext cx="1371600" cy="1600200"/>
            </a:xfrm>
            <a:custGeom>
              <a:avLst/>
              <a:gdLst>
                <a:gd name="connsiteX0" fmla="*/ 1372870 w 1371600"/>
                <a:gd name="connsiteY0" fmla="*/ 1451623 h 1600200"/>
                <a:gd name="connsiteX1" fmla="*/ 1259840 w 1371600"/>
                <a:gd name="connsiteY1" fmla="*/ 1318273 h 1600200"/>
                <a:gd name="connsiteX2" fmla="*/ 523875 w 1371600"/>
                <a:gd name="connsiteY2" fmla="*/ 775348 h 1600200"/>
                <a:gd name="connsiteX3" fmla="*/ 470535 w 1371600"/>
                <a:gd name="connsiteY3" fmla="*/ 581673 h 1600200"/>
                <a:gd name="connsiteX4" fmla="*/ 546100 w 1371600"/>
                <a:gd name="connsiteY4" fmla="*/ 13 h 1600200"/>
                <a:gd name="connsiteX5" fmla="*/ 492760 w 1371600"/>
                <a:gd name="connsiteY5" fmla="*/ 56528 h 1600200"/>
                <a:gd name="connsiteX6" fmla="*/ 13970 w 1371600"/>
                <a:gd name="connsiteY6" fmla="*/ 693433 h 1600200"/>
                <a:gd name="connsiteX7" fmla="*/ 0 w 1371600"/>
                <a:gd name="connsiteY7" fmla="*/ 737248 h 1600200"/>
                <a:gd name="connsiteX8" fmla="*/ 0 w 1371600"/>
                <a:gd name="connsiteY8" fmla="*/ 1304938 h 1600200"/>
                <a:gd name="connsiteX9" fmla="*/ 5715 w 1371600"/>
                <a:gd name="connsiteY9" fmla="*/ 1334148 h 1600200"/>
                <a:gd name="connsiteX10" fmla="*/ 120015 w 1371600"/>
                <a:gd name="connsiteY10" fmla="*/ 1435748 h 1600200"/>
                <a:gd name="connsiteX11" fmla="*/ 332740 w 1371600"/>
                <a:gd name="connsiteY11" fmla="*/ 1476388 h 1600200"/>
                <a:gd name="connsiteX12" fmla="*/ 739140 w 1371600"/>
                <a:gd name="connsiteY12" fmla="*/ 1549413 h 1600200"/>
                <a:gd name="connsiteX13" fmla="*/ 978535 w 1371600"/>
                <a:gd name="connsiteY13" fmla="*/ 1604023 h 1600200"/>
                <a:gd name="connsiteX14" fmla="*/ 1002665 w 1371600"/>
                <a:gd name="connsiteY14" fmla="*/ 1562748 h 1600200"/>
                <a:gd name="connsiteX15" fmla="*/ 1060450 w 1371600"/>
                <a:gd name="connsiteY15" fmla="*/ 1506868 h 1600200"/>
                <a:gd name="connsiteX16" fmla="*/ 1060450 w 1371600"/>
                <a:gd name="connsiteY16" fmla="*/ 1506868 h 1600200"/>
                <a:gd name="connsiteX17" fmla="*/ 1363345 w 1371600"/>
                <a:gd name="connsiteY17" fmla="*/ 1465593 h 1600200"/>
                <a:gd name="connsiteX18" fmla="*/ 1372870 w 1371600"/>
                <a:gd name="connsiteY18" fmla="*/ 1451623 h 16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71600" h="1600200">
                  <a:moveTo>
                    <a:pt x="1372870" y="1451623"/>
                  </a:moveTo>
                  <a:cubicBezTo>
                    <a:pt x="1357630" y="1423048"/>
                    <a:pt x="1278255" y="1336688"/>
                    <a:pt x="1259840" y="1318273"/>
                  </a:cubicBezTo>
                  <a:cubicBezTo>
                    <a:pt x="1218565" y="1283348"/>
                    <a:pt x="614680" y="963308"/>
                    <a:pt x="523875" y="775348"/>
                  </a:cubicBezTo>
                  <a:cubicBezTo>
                    <a:pt x="499745" y="725818"/>
                    <a:pt x="471805" y="661048"/>
                    <a:pt x="470535" y="581673"/>
                  </a:cubicBezTo>
                  <a:cubicBezTo>
                    <a:pt x="469265" y="561353"/>
                    <a:pt x="558800" y="-3162"/>
                    <a:pt x="546100" y="13"/>
                  </a:cubicBezTo>
                  <a:cubicBezTo>
                    <a:pt x="526415" y="13348"/>
                    <a:pt x="506095" y="38748"/>
                    <a:pt x="492760" y="56528"/>
                  </a:cubicBezTo>
                  <a:cubicBezTo>
                    <a:pt x="331470" y="267348"/>
                    <a:pt x="173355" y="480708"/>
                    <a:pt x="13970" y="693433"/>
                  </a:cubicBezTo>
                  <a:cubicBezTo>
                    <a:pt x="3810" y="706768"/>
                    <a:pt x="0" y="720738"/>
                    <a:pt x="0" y="737248"/>
                  </a:cubicBezTo>
                  <a:cubicBezTo>
                    <a:pt x="0" y="926478"/>
                    <a:pt x="0" y="1115708"/>
                    <a:pt x="0" y="1304938"/>
                  </a:cubicBezTo>
                  <a:cubicBezTo>
                    <a:pt x="0" y="1315098"/>
                    <a:pt x="0" y="1315098"/>
                    <a:pt x="5715" y="1334148"/>
                  </a:cubicBezTo>
                  <a:cubicBezTo>
                    <a:pt x="26670" y="1386853"/>
                    <a:pt x="69850" y="1415428"/>
                    <a:pt x="120015" y="1435748"/>
                  </a:cubicBezTo>
                  <a:cubicBezTo>
                    <a:pt x="187960" y="1463688"/>
                    <a:pt x="260985" y="1465593"/>
                    <a:pt x="332740" y="1476388"/>
                  </a:cubicBezTo>
                  <a:cubicBezTo>
                    <a:pt x="468630" y="1497343"/>
                    <a:pt x="603885" y="1525918"/>
                    <a:pt x="739140" y="1549413"/>
                  </a:cubicBezTo>
                  <a:cubicBezTo>
                    <a:pt x="796925" y="1559573"/>
                    <a:pt x="967740" y="1599578"/>
                    <a:pt x="978535" y="1604023"/>
                  </a:cubicBezTo>
                  <a:cubicBezTo>
                    <a:pt x="994410" y="1604658"/>
                    <a:pt x="990600" y="1577988"/>
                    <a:pt x="1002665" y="1562748"/>
                  </a:cubicBezTo>
                  <a:cubicBezTo>
                    <a:pt x="1012825" y="1545603"/>
                    <a:pt x="1036955" y="1517028"/>
                    <a:pt x="1060450" y="1506868"/>
                  </a:cubicBezTo>
                  <a:lnTo>
                    <a:pt x="1060450" y="1506868"/>
                  </a:lnTo>
                  <a:cubicBezTo>
                    <a:pt x="1097915" y="1492898"/>
                    <a:pt x="1301750" y="1464958"/>
                    <a:pt x="1363345" y="1465593"/>
                  </a:cubicBezTo>
                  <a:cubicBezTo>
                    <a:pt x="1374140" y="1466228"/>
                    <a:pt x="1374140" y="1459243"/>
                    <a:pt x="1372870" y="1451623"/>
                  </a:cubicBez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FAD63D45-FDA9-473C-BCF9-7A4376AEEE38}"/>
                </a:ext>
              </a:extLst>
            </p:cNvPr>
            <p:cNvSpPr/>
            <p:nvPr/>
          </p:nvSpPr>
          <p:spPr>
            <a:xfrm>
              <a:off x="1383030" y="808990"/>
              <a:ext cx="984250" cy="984250"/>
            </a:xfrm>
            <a:custGeom>
              <a:avLst/>
              <a:gdLst>
                <a:gd name="connsiteX0" fmla="*/ 692785 w 984250"/>
                <a:gd name="connsiteY0" fmla="*/ 989330 h 984250"/>
                <a:gd name="connsiteX1" fmla="*/ 296545 w 984250"/>
                <a:gd name="connsiteY1" fmla="*/ 989330 h 984250"/>
                <a:gd name="connsiteX2" fmla="*/ 0 w 984250"/>
                <a:gd name="connsiteY2" fmla="*/ 692785 h 984250"/>
                <a:gd name="connsiteX3" fmla="*/ 0 w 984250"/>
                <a:gd name="connsiteY3" fmla="*/ 296545 h 984250"/>
                <a:gd name="connsiteX4" fmla="*/ 296545 w 984250"/>
                <a:gd name="connsiteY4" fmla="*/ 0 h 984250"/>
                <a:gd name="connsiteX5" fmla="*/ 692785 w 984250"/>
                <a:gd name="connsiteY5" fmla="*/ 0 h 984250"/>
                <a:gd name="connsiteX6" fmla="*/ 989330 w 984250"/>
                <a:gd name="connsiteY6" fmla="*/ 296545 h 984250"/>
                <a:gd name="connsiteX7" fmla="*/ 989330 w 984250"/>
                <a:gd name="connsiteY7" fmla="*/ 692785 h 984250"/>
                <a:gd name="connsiteX8" fmla="*/ 692785 w 984250"/>
                <a:gd name="connsiteY8" fmla="*/ 989330 h 984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84250" h="984250">
                  <a:moveTo>
                    <a:pt x="692785" y="989330"/>
                  </a:moveTo>
                  <a:lnTo>
                    <a:pt x="296545" y="989330"/>
                  </a:lnTo>
                  <a:cubicBezTo>
                    <a:pt x="133350" y="989330"/>
                    <a:pt x="0" y="855980"/>
                    <a:pt x="0" y="692785"/>
                  </a:cubicBezTo>
                  <a:lnTo>
                    <a:pt x="0" y="296545"/>
                  </a:lnTo>
                  <a:cubicBezTo>
                    <a:pt x="0" y="133350"/>
                    <a:pt x="133350" y="0"/>
                    <a:pt x="296545" y="0"/>
                  </a:cubicBezTo>
                  <a:lnTo>
                    <a:pt x="692785" y="0"/>
                  </a:lnTo>
                  <a:cubicBezTo>
                    <a:pt x="855980" y="0"/>
                    <a:pt x="989330" y="133350"/>
                    <a:pt x="989330" y="296545"/>
                  </a:cubicBezTo>
                  <a:lnTo>
                    <a:pt x="989330" y="692785"/>
                  </a:lnTo>
                  <a:cubicBezTo>
                    <a:pt x="989965" y="855980"/>
                    <a:pt x="856615" y="989330"/>
                    <a:pt x="692785" y="989330"/>
                  </a:cubicBezTo>
                  <a:close/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C5B2AEAC-EE58-46E9-B45E-28A53D990F09}"/>
                </a:ext>
              </a:extLst>
            </p:cNvPr>
            <p:cNvSpPr/>
            <p:nvPr/>
          </p:nvSpPr>
          <p:spPr>
            <a:xfrm>
              <a:off x="1477010" y="903605"/>
              <a:ext cx="800100" cy="800100"/>
            </a:xfrm>
            <a:custGeom>
              <a:avLst/>
              <a:gdLst>
                <a:gd name="connsiteX0" fmla="*/ 603885 w 800100"/>
                <a:gd name="connsiteY0" fmla="*/ 801370 h 800100"/>
                <a:gd name="connsiteX1" fmla="*/ 197485 w 800100"/>
                <a:gd name="connsiteY1" fmla="*/ 801370 h 800100"/>
                <a:gd name="connsiteX2" fmla="*/ 0 w 800100"/>
                <a:gd name="connsiteY2" fmla="*/ 603885 h 800100"/>
                <a:gd name="connsiteX3" fmla="*/ 0 w 800100"/>
                <a:gd name="connsiteY3" fmla="*/ 197485 h 800100"/>
                <a:gd name="connsiteX4" fmla="*/ 197485 w 800100"/>
                <a:gd name="connsiteY4" fmla="*/ 0 h 800100"/>
                <a:gd name="connsiteX5" fmla="*/ 603885 w 800100"/>
                <a:gd name="connsiteY5" fmla="*/ 0 h 800100"/>
                <a:gd name="connsiteX6" fmla="*/ 801370 w 800100"/>
                <a:gd name="connsiteY6" fmla="*/ 197485 h 800100"/>
                <a:gd name="connsiteX7" fmla="*/ 801370 w 800100"/>
                <a:gd name="connsiteY7" fmla="*/ 603885 h 800100"/>
                <a:gd name="connsiteX8" fmla="*/ 603885 w 800100"/>
                <a:gd name="connsiteY8" fmla="*/ 801370 h 800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0100" h="800100">
                  <a:moveTo>
                    <a:pt x="603885" y="801370"/>
                  </a:moveTo>
                  <a:lnTo>
                    <a:pt x="197485" y="801370"/>
                  </a:lnTo>
                  <a:cubicBezTo>
                    <a:pt x="88900" y="801370"/>
                    <a:pt x="0" y="712470"/>
                    <a:pt x="0" y="603885"/>
                  </a:cubicBezTo>
                  <a:lnTo>
                    <a:pt x="0" y="197485"/>
                  </a:lnTo>
                  <a:cubicBezTo>
                    <a:pt x="0" y="88900"/>
                    <a:pt x="88900" y="0"/>
                    <a:pt x="197485" y="0"/>
                  </a:cubicBezTo>
                  <a:lnTo>
                    <a:pt x="603885" y="0"/>
                  </a:lnTo>
                  <a:cubicBezTo>
                    <a:pt x="712470" y="0"/>
                    <a:pt x="801370" y="88900"/>
                    <a:pt x="801370" y="197485"/>
                  </a:cubicBezTo>
                  <a:lnTo>
                    <a:pt x="801370" y="603885"/>
                  </a:lnTo>
                  <a:cubicBezTo>
                    <a:pt x="802005" y="711835"/>
                    <a:pt x="713105" y="801370"/>
                    <a:pt x="603885" y="80137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A125310D-F4D4-4D9A-A427-818BA810BFCB}"/>
                </a:ext>
              </a:extLst>
            </p:cNvPr>
            <p:cNvSpPr/>
            <p:nvPr/>
          </p:nvSpPr>
          <p:spPr>
            <a:xfrm>
              <a:off x="2531745" y="808355"/>
              <a:ext cx="984250" cy="984250"/>
            </a:xfrm>
            <a:custGeom>
              <a:avLst/>
              <a:gdLst>
                <a:gd name="connsiteX0" fmla="*/ 692785 w 984250"/>
                <a:gd name="connsiteY0" fmla="*/ 989330 h 984250"/>
                <a:gd name="connsiteX1" fmla="*/ 296545 w 984250"/>
                <a:gd name="connsiteY1" fmla="*/ 989330 h 984250"/>
                <a:gd name="connsiteX2" fmla="*/ 0 w 984250"/>
                <a:gd name="connsiteY2" fmla="*/ 692785 h 984250"/>
                <a:gd name="connsiteX3" fmla="*/ 0 w 984250"/>
                <a:gd name="connsiteY3" fmla="*/ 296545 h 984250"/>
                <a:gd name="connsiteX4" fmla="*/ 296545 w 984250"/>
                <a:gd name="connsiteY4" fmla="*/ 0 h 984250"/>
                <a:gd name="connsiteX5" fmla="*/ 692785 w 984250"/>
                <a:gd name="connsiteY5" fmla="*/ 0 h 984250"/>
                <a:gd name="connsiteX6" fmla="*/ 989330 w 984250"/>
                <a:gd name="connsiteY6" fmla="*/ 296545 h 984250"/>
                <a:gd name="connsiteX7" fmla="*/ 989330 w 984250"/>
                <a:gd name="connsiteY7" fmla="*/ 692785 h 984250"/>
                <a:gd name="connsiteX8" fmla="*/ 692785 w 984250"/>
                <a:gd name="connsiteY8" fmla="*/ 989330 h 984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84250" h="984250">
                  <a:moveTo>
                    <a:pt x="692785" y="989330"/>
                  </a:moveTo>
                  <a:lnTo>
                    <a:pt x="296545" y="989330"/>
                  </a:lnTo>
                  <a:cubicBezTo>
                    <a:pt x="133350" y="989330"/>
                    <a:pt x="0" y="855980"/>
                    <a:pt x="0" y="692785"/>
                  </a:cubicBezTo>
                  <a:lnTo>
                    <a:pt x="0" y="296545"/>
                  </a:lnTo>
                  <a:cubicBezTo>
                    <a:pt x="0" y="133350"/>
                    <a:pt x="133350" y="0"/>
                    <a:pt x="296545" y="0"/>
                  </a:cubicBezTo>
                  <a:lnTo>
                    <a:pt x="692785" y="0"/>
                  </a:lnTo>
                  <a:cubicBezTo>
                    <a:pt x="855980" y="0"/>
                    <a:pt x="989330" y="133350"/>
                    <a:pt x="989330" y="296545"/>
                  </a:cubicBezTo>
                  <a:lnTo>
                    <a:pt x="989330" y="692785"/>
                  </a:lnTo>
                  <a:cubicBezTo>
                    <a:pt x="989330" y="855980"/>
                    <a:pt x="855980" y="989330"/>
                    <a:pt x="692785" y="989330"/>
                  </a:cubicBezTo>
                  <a:close/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26FD02CF-0E8A-4073-8BC0-17AB50051940}"/>
                </a:ext>
              </a:extLst>
            </p:cNvPr>
            <p:cNvSpPr/>
            <p:nvPr/>
          </p:nvSpPr>
          <p:spPr>
            <a:xfrm>
              <a:off x="2625725" y="902335"/>
              <a:ext cx="800100" cy="800100"/>
            </a:xfrm>
            <a:custGeom>
              <a:avLst/>
              <a:gdLst>
                <a:gd name="connsiteX0" fmla="*/ 603885 w 800100"/>
                <a:gd name="connsiteY0" fmla="*/ 801370 h 800100"/>
                <a:gd name="connsiteX1" fmla="*/ 197485 w 800100"/>
                <a:gd name="connsiteY1" fmla="*/ 801370 h 800100"/>
                <a:gd name="connsiteX2" fmla="*/ 0 w 800100"/>
                <a:gd name="connsiteY2" fmla="*/ 603885 h 800100"/>
                <a:gd name="connsiteX3" fmla="*/ 0 w 800100"/>
                <a:gd name="connsiteY3" fmla="*/ 197485 h 800100"/>
                <a:gd name="connsiteX4" fmla="*/ 197485 w 800100"/>
                <a:gd name="connsiteY4" fmla="*/ 0 h 800100"/>
                <a:gd name="connsiteX5" fmla="*/ 603885 w 800100"/>
                <a:gd name="connsiteY5" fmla="*/ 0 h 800100"/>
                <a:gd name="connsiteX6" fmla="*/ 801370 w 800100"/>
                <a:gd name="connsiteY6" fmla="*/ 197485 h 800100"/>
                <a:gd name="connsiteX7" fmla="*/ 801370 w 800100"/>
                <a:gd name="connsiteY7" fmla="*/ 603885 h 800100"/>
                <a:gd name="connsiteX8" fmla="*/ 603885 w 800100"/>
                <a:gd name="connsiteY8" fmla="*/ 801370 h 800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0100" h="800100">
                  <a:moveTo>
                    <a:pt x="603885" y="801370"/>
                  </a:moveTo>
                  <a:lnTo>
                    <a:pt x="197485" y="801370"/>
                  </a:lnTo>
                  <a:cubicBezTo>
                    <a:pt x="88900" y="801370"/>
                    <a:pt x="0" y="712470"/>
                    <a:pt x="0" y="603885"/>
                  </a:cubicBezTo>
                  <a:lnTo>
                    <a:pt x="0" y="197485"/>
                  </a:lnTo>
                  <a:cubicBezTo>
                    <a:pt x="0" y="88900"/>
                    <a:pt x="88900" y="0"/>
                    <a:pt x="197485" y="0"/>
                  </a:cubicBezTo>
                  <a:lnTo>
                    <a:pt x="603885" y="0"/>
                  </a:lnTo>
                  <a:cubicBezTo>
                    <a:pt x="712470" y="0"/>
                    <a:pt x="801370" y="88900"/>
                    <a:pt x="801370" y="197485"/>
                  </a:cubicBezTo>
                  <a:lnTo>
                    <a:pt x="801370" y="603885"/>
                  </a:lnTo>
                  <a:cubicBezTo>
                    <a:pt x="801370" y="712470"/>
                    <a:pt x="712470" y="801370"/>
                    <a:pt x="603885" y="80137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E1338F10-3151-4DEF-B19C-C2115AE41C5E}"/>
                </a:ext>
              </a:extLst>
            </p:cNvPr>
            <p:cNvSpPr/>
            <p:nvPr/>
          </p:nvSpPr>
          <p:spPr>
            <a:xfrm>
              <a:off x="85725" y="5553710"/>
              <a:ext cx="622300" cy="546100"/>
            </a:xfrm>
            <a:custGeom>
              <a:avLst/>
              <a:gdLst>
                <a:gd name="connsiteX0" fmla="*/ 536575 w 622300"/>
                <a:gd name="connsiteY0" fmla="*/ 551180 h 546100"/>
                <a:gd name="connsiteX1" fmla="*/ 275590 w 622300"/>
                <a:gd name="connsiteY1" fmla="*/ 551180 h 546100"/>
                <a:gd name="connsiteX2" fmla="*/ 0 w 622300"/>
                <a:gd name="connsiteY2" fmla="*/ 275590 h 546100"/>
                <a:gd name="connsiteX3" fmla="*/ 0 w 622300"/>
                <a:gd name="connsiteY3" fmla="*/ 275590 h 546100"/>
                <a:gd name="connsiteX4" fmla="*/ 275590 w 622300"/>
                <a:gd name="connsiteY4" fmla="*/ 0 h 546100"/>
                <a:gd name="connsiteX5" fmla="*/ 536575 w 622300"/>
                <a:gd name="connsiteY5" fmla="*/ 0 h 546100"/>
                <a:gd name="connsiteX6" fmla="*/ 623570 w 622300"/>
                <a:gd name="connsiteY6" fmla="*/ 86995 h 546100"/>
                <a:gd name="connsiteX7" fmla="*/ 623570 w 622300"/>
                <a:gd name="connsiteY7" fmla="*/ 464820 h 546100"/>
                <a:gd name="connsiteX8" fmla="*/ 536575 w 622300"/>
                <a:gd name="connsiteY8" fmla="*/ 551180 h 546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2300" h="546100">
                  <a:moveTo>
                    <a:pt x="536575" y="551180"/>
                  </a:moveTo>
                  <a:lnTo>
                    <a:pt x="275590" y="551180"/>
                  </a:lnTo>
                  <a:cubicBezTo>
                    <a:pt x="123825" y="551180"/>
                    <a:pt x="0" y="427355"/>
                    <a:pt x="0" y="275590"/>
                  </a:cubicBezTo>
                  <a:lnTo>
                    <a:pt x="0" y="275590"/>
                  </a:lnTo>
                  <a:cubicBezTo>
                    <a:pt x="0" y="123825"/>
                    <a:pt x="123825" y="0"/>
                    <a:pt x="275590" y="0"/>
                  </a:cubicBezTo>
                  <a:lnTo>
                    <a:pt x="536575" y="0"/>
                  </a:lnTo>
                  <a:cubicBezTo>
                    <a:pt x="584200" y="0"/>
                    <a:pt x="623570" y="39370"/>
                    <a:pt x="623570" y="86995"/>
                  </a:cubicBezTo>
                  <a:lnTo>
                    <a:pt x="623570" y="464820"/>
                  </a:lnTo>
                  <a:cubicBezTo>
                    <a:pt x="623570" y="512445"/>
                    <a:pt x="584200" y="551180"/>
                    <a:pt x="536575" y="55118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A9F6AA6-1D77-4A24-B3BD-745F6DB6D0E4}"/>
                </a:ext>
              </a:extLst>
            </p:cNvPr>
            <p:cNvSpPr/>
            <p:nvPr/>
          </p:nvSpPr>
          <p:spPr>
            <a:xfrm>
              <a:off x="2534285" y="3950335"/>
              <a:ext cx="342900" cy="107950"/>
            </a:xfrm>
            <a:custGeom>
              <a:avLst/>
              <a:gdLst>
                <a:gd name="connsiteX0" fmla="*/ 0 w 342900"/>
                <a:gd name="connsiteY0" fmla="*/ 0 h 107950"/>
                <a:gd name="connsiteX1" fmla="*/ 343535 w 342900"/>
                <a:gd name="connsiteY1" fmla="*/ 0 h 107950"/>
                <a:gd name="connsiteX2" fmla="*/ 343535 w 342900"/>
                <a:gd name="connsiteY2" fmla="*/ 113665 h 107950"/>
                <a:gd name="connsiteX3" fmla="*/ 0 w 342900"/>
                <a:gd name="connsiteY3" fmla="*/ 113665 h 107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07950">
                  <a:moveTo>
                    <a:pt x="0" y="0"/>
                  </a:moveTo>
                  <a:lnTo>
                    <a:pt x="343535" y="0"/>
                  </a:lnTo>
                  <a:lnTo>
                    <a:pt x="343535" y="113665"/>
                  </a:lnTo>
                  <a:lnTo>
                    <a:pt x="0" y="113665"/>
                  </a:lnTo>
                  <a:close/>
                </a:path>
              </a:pathLst>
            </a:custGeom>
            <a:solidFill>
              <a:srgbClr val="1B1B1B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998F6BFB-17E9-4295-96CA-DE21F5F1EF2D}"/>
                </a:ext>
              </a:extLst>
            </p:cNvPr>
            <p:cNvSpPr/>
            <p:nvPr/>
          </p:nvSpPr>
          <p:spPr>
            <a:xfrm>
              <a:off x="171450" y="4550410"/>
              <a:ext cx="222250" cy="438150"/>
            </a:xfrm>
            <a:custGeom>
              <a:avLst/>
              <a:gdLst>
                <a:gd name="connsiteX0" fmla="*/ 0 w 222250"/>
                <a:gd name="connsiteY0" fmla="*/ 0 h 438150"/>
                <a:gd name="connsiteX1" fmla="*/ 226060 w 222250"/>
                <a:gd name="connsiteY1" fmla="*/ 0 h 438150"/>
                <a:gd name="connsiteX2" fmla="*/ 226060 w 222250"/>
                <a:gd name="connsiteY2" fmla="*/ 443230 h 438150"/>
                <a:gd name="connsiteX3" fmla="*/ 0 w 222250"/>
                <a:gd name="connsiteY3" fmla="*/ 44323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2250" h="438150">
                  <a:moveTo>
                    <a:pt x="0" y="0"/>
                  </a:moveTo>
                  <a:lnTo>
                    <a:pt x="226060" y="0"/>
                  </a:lnTo>
                  <a:lnTo>
                    <a:pt x="226060" y="443230"/>
                  </a:lnTo>
                  <a:lnTo>
                    <a:pt x="0" y="44323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BB925BD2-989F-434B-978E-2823BD20CB4D}"/>
                </a:ext>
              </a:extLst>
            </p:cNvPr>
            <p:cNvSpPr/>
            <p:nvPr/>
          </p:nvSpPr>
          <p:spPr>
            <a:xfrm>
              <a:off x="171052" y="5077922"/>
              <a:ext cx="400051" cy="400051"/>
            </a:xfrm>
            <a:custGeom>
              <a:avLst/>
              <a:gdLst>
                <a:gd name="connsiteX0" fmla="*/ 0 w 400050"/>
                <a:gd name="connsiteY0" fmla="*/ 0 h 400050"/>
                <a:gd name="connsiteX1" fmla="*/ 402590 w 400050"/>
                <a:gd name="connsiteY1" fmla="*/ 0 h 400050"/>
                <a:gd name="connsiteX2" fmla="*/ 402590 w 400050"/>
                <a:gd name="connsiteY2" fmla="*/ 402590 h 400050"/>
                <a:gd name="connsiteX3" fmla="*/ 0 w 400050"/>
                <a:gd name="connsiteY3" fmla="*/ 402590 h 40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0050" h="400050">
                  <a:moveTo>
                    <a:pt x="0" y="0"/>
                  </a:moveTo>
                  <a:lnTo>
                    <a:pt x="402590" y="0"/>
                  </a:lnTo>
                  <a:lnTo>
                    <a:pt x="402590" y="402590"/>
                  </a:lnTo>
                  <a:lnTo>
                    <a:pt x="0" y="40259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841E2180-D10F-498F-834B-C953BBF80375}"/>
                </a:ext>
              </a:extLst>
            </p:cNvPr>
            <p:cNvSpPr/>
            <p:nvPr/>
          </p:nvSpPr>
          <p:spPr>
            <a:xfrm>
              <a:off x="2919730" y="2154220"/>
              <a:ext cx="374650" cy="2921000"/>
            </a:xfrm>
            <a:custGeom>
              <a:avLst/>
              <a:gdLst>
                <a:gd name="connsiteX0" fmla="*/ 379095 w 374650"/>
                <a:gd name="connsiteY0" fmla="*/ 260685 h 2921000"/>
                <a:gd name="connsiteX1" fmla="*/ 379095 w 374650"/>
                <a:gd name="connsiteY1" fmla="*/ 55580 h 2921000"/>
                <a:gd name="connsiteX2" fmla="*/ 374015 w 374650"/>
                <a:gd name="connsiteY2" fmla="*/ 8590 h 2921000"/>
                <a:gd name="connsiteX3" fmla="*/ 340995 w 374650"/>
                <a:gd name="connsiteY3" fmla="*/ 19385 h 2921000"/>
                <a:gd name="connsiteX4" fmla="*/ 161925 w 374650"/>
                <a:gd name="connsiteY4" fmla="*/ 244810 h 2921000"/>
                <a:gd name="connsiteX5" fmla="*/ 147320 w 374650"/>
                <a:gd name="connsiteY5" fmla="*/ 261320 h 2921000"/>
                <a:gd name="connsiteX6" fmla="*/ 0 w 374650"/>
                <a:gd name="connsiteY6" fmla="*/ 261320 h 2921000"/>
                <a:gd name="connsiteX7" fmla="*/ 0 w 374650"/>
                <a:gd name="connsiteY7" fmla="*/ 2925145 h 2921000"/>
                <a:gd name="connsiteX8" fmla="*/ 378460 w 374650"/>
                <a:gd name="connsiteY8" fmla="*/ 2925145 h 2921000"/>
                <a:gd name="connsiteX9" fmla="*/ 379095 w 374650"/>
                <a:gd name="connsiteY9" fmla="*/ 260685 h 2921000"/>
                <a:gd name="connsiteX10" fmla="*/ 379095 w 374650"/>
                <a:gd name="connsiteY10" fmla="*/ 260685 h 292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4650" h="2921000">
                  <a:moveTo>
                    <a:pt x="379095" y="260685"/>
                  </a:moveTo>
                  <a:cubicBezTo>
                    <a:pt x="379095" y="192105"/>
                    <a:pt x="379095" y="124160"/>
                    <a:pt x="379095" y="55580"/>
                  </a:cubicBezTo>
                  <a:cubicBezTo>
                    <a:pt x="379095" y="39705"/>
                    <a:pt x="380365" y="23830"/>
                    <a:pt x="374015" y="8590"/>
                  </a:cubicBezTo>
                  <a:cubicBezTo>
                    <a:pt x="355600" y="-12365"/>
                    <a:pt x="348615" y="10495"/>
                    <a:pt x="340995" y="19385"/>
                  </a:cubicBezTo>
                  <a:cubicBezTo>
                    <a:pt x="278765" y="92410"/>
                    <a:pt x="222250" y="169880"/>
                    <a:pt x="161925" y="244810"/>
                  </a:cubicBezTo>
                  <a:cubicBezTo>
                    <a:pt x="157480" y="250525"/>
                    <a:pt x="153035" y="256875"/>
                    <a:pt x="147320" y="261320"/>
                  </a:cubicBezTo>
                  <a:lnTo>
                    <a:pt x="0" y="261320"/>
                  </a:lnTo>
                  <a:lnTo>
                    <a:pt x="0" y="2925145"/>
                  </a:lnTo>
                  <a:lnTo>
                    <a:pt x="378460" y="2925145"/>
                  </a:lnTo>
                  <a:lnTo>
                    <a:pt x="379095" y="260685"/>
                  </a:lnTo>
                  <a:lnTo>
                    <a:pt x="379095" y="260685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5BAFC5A5-5CFA-45DB-97B9-66EACF84B552}"/>
                </a:ext>
              </a:extLst>
            </p:cNvPr>
            <p:cNvSpPr/>
            <p:nvPr/>
          </p:nvSpPr>
          <p:spPr>
            <a:xfrm>
              <a:off x="699488" y="2520950"/>
              <a:ext cx="2381250" cy="1758950"/>
            </a:xfrm>
            <a:custGeom>
              <a:avLst/>
              <a:gdLst>
                <a:gd name="connsiteX0" fmla="*/ 2321842 w 2381250"/>
                <a:gd name="connsiteY0" fmla="*/ 0 h 1758950"/>
                <a:gd name="connsiteX1" fmla="*/ 2382802 w 2381250"/>
                <a:gd name="connsiteY1" fmla="*/ 60325 h 1758950"/>
                <a:gd name="connsiteX2" fmla="*/ 2381532 w 2381250"/>
                <a:gd name="connsiteY2" fmla="*/ 1096645 h 1758950"/>
                <a:gd name="connsiteX3" fmla="*/ 2287552 w 2381250"/>
                <a:gd name="connsiteY3" fmla="*/ 1156970 h 1758950"/>
                <a:gd name="connsiteX4" fmla="*/ 1075972 w 2381250"/>
                <a:gd name="connsiteY4" fmla="*/ 1151255 h 1758950"/>
                <a:gd name="connsiteX5" fmla="*/ 1023267 w 2381250"/>
                <a:gd name="connsiteY5" fmla="*/ 1164590 h 1758950"/>
                <a:gd name="connsiteX6" fmla="*/ 827687 w 2381250"/>
                <a:gd name="connsiteY6" fmla="*/ 1402080 h 1758950"/>
                <a:gd name="connsiteX7" fmla="*/ 671477 w 2381250"/>
                <a:gd name="connsiteY7" fmla="*/ 1665605 h 1758950"/>
                <a:gd name="connsiteX8" fmla="*/ 515267 w 2381250"/>
                <a:gd name="connsiteY8" fmla="*/ 1761490 h 1758950"/>
                <a:gd name="connsiteX9" fmla="*/ 133632 w 2381250"/>
                <a:gd name="connsiteY9" fmla="*/ 1758315 h 1758950"/>
                <a:gd name="connsiteX10" fmla="*/ 282 w 2381250"/>
                <a:gd name="connsiteY10" fmla="*/ 1605280 h 1758950"/>
                <a:gd name="connsiteX11" fmla="*/ 282 w 2381250"/>
                <a:gd name="connsiteY11" fmla="*/ 1144905 h 1758950"/>
                <a:gd name="connsiteX12" fmla="*/ 17427 w 2381250"/>
                <a:gd name="connsiteY12" fmla="*/ 1092200 h 1758950"/>
                <a:gd name="connsiteX13" fmla="*/ 161572 w 2381250"/>
                <a:gd name="connsiteY13" fmla="*/ 895350 h 1758950"/>
                <a:gd name="connsiteX14" fmla="*/ 617502 w 2381250"/>
                <a:gd name="connsiteY14" fmla="*/ 260350 h 1758950"/>
                <a:gd name="connsiteX15" fmla="*/ 848007 w 2381250"/>
                <a:gd name="connsiteY15" fmla="*/ 32385 h 1758950"/>
                <a:gd name="connsiteX16" fmla="*/ 973102 w 2381250"/>
                <a:gd name="connsiteY16" fmla="*/ 1905 h 1758950"/>
                <a:gd name="connsiteX17" fmla="*/ 2321842 w 2381250"/>
                <a:gd name="connsiteY17" fmla="*/ 0 h 1758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381250" h="1758950">
                  <a:moveTo>
                    <a:pt x="2321842" y="0"/>
                  </a:moveTo>
                  <a:cubicBezTo>
                    <a:pt x="2359307" y="3175"/>
                    <a:pt x="2373912" y="28575"/>
                    <a:pt x="2382802" y="60325"/>
                  </a:cubicBezTo>
                  <a:cubicBezTo>
                    <a:pt x="2385342" y="123825"/>
                    <a:pt x="2385342" y="1078865"/>
                    <a:pt x="2381532" y="1096645"/>
                  </a:cubicBezTo>
                  <a:cubicBezTo>
                    <a:pt x="2361847" y="1147445"/>
                    <a:pt x="2347242" y="1158875"/>
                    <a:pt x="2287552" y="1156970"/>
                  </a:cubicBezTo>
                  <a:cubicBezTo>
                    <a:pt x="1883692" y="1144270"/>
                    <a:pt x="1479832" y="1155065"/>
                    <a:pt x="1075972" y="1151255"/>
                  </a:cubicBezTo>
                  <a:cubicBezTo>
                    <a:pt x="1064542" y="1151255"/>
                    <a:pt x="1030252" y="1162685"/>
                    <a:pt x="1023267" y="1164590"/>
                  </a:cubicBezTo>
                  <a:cubicBezTo>
                    <a:pt x="952782" y="1184275"/>
                    <a:pt x="835942" y="1388110"/>
                    <a:pt x="827687" y="1402080"/>
                  </a:cubicBezTo>
                  <a:cubicBezTo>
                    <a:pt x="776252" y="1490345"/>
                    <a:pt x="726087" y="1579245"/>
                    <a:pt x="671477" y="1665605"/>
                  </a:cubicBezTo>
                  <a:cubicBezTo>
                    <a:pt x="656872" y="1688465"/>
                    <a:pt x="608612" y="1761490"/>
                    <a:pt x="515267" y="1761490"/>
                  </a:cubicBezTo>
                  <a:cubicBezTo>
                    <a:pt x="392077" y="1761490"/>
                    <a:pt x="137442" y="1760855"/>
                    <a:pt x="133632" y="1758315"/>
                  </a:cubicBezTo>
                  <a:cubicBezTo>
                    <a:pt x="61877" y="1754505"/>
                    <a:pt x="282" y="1680210"/>
                    <a:pt x="282" y="1605280"/>
                  </a:cubicBezTo>
                  <a:cubicBezTo>
                    <a:pt x="-353" y="1451610"/>
                    <a:pt x="282" y="1298575"/>
                    <a:pt x="282" y="1144905"/>
                  </a:cubicBezTo>
                  <a:cubicBezTo>
                    <a:pt x="282" y="1125220"/>
                    <a:pt x="5997" y="1108075"/>
                    <a:pt x="17427" y="1092200"/>
                  </a:cubicBezTo>
                  <a:cubicBezTo>
                    <a:pt x="65687" y="1026795"/>
                    <a:pt x="114582" y="961390"/>
                    <a:pt x="161572" y="895350"/>
                  </a:cubicBezTo>
                  <a:cubicBezTo>
                    <a:pt x="198402" y="843915"/>
                    <a:pt x="565432" y="334645"/>
                    <a:pt x="617502" y="260350"/>
                  </a:cubicBezTo>
                  <a:cubicBezTo>
                    <a:pt x="682907" y="167640"/>
                    <a:pt x="750217" y="90170"/>
                    <a:pt x="848007" y="32385"/>
                  </a:cubicBezTo>
                  <a:cubicBezTo>
                    <a:pt x="889282" y="8255"/>
                    <a:pt x="952782" y="1905"/>
                    <a:pt x="973102" y="1905"/>
                  </a:cubicBezTo>
                  <a:cubicBezTo>
                    <a:pt x="1382042" y="1905"/>
                    <a:pt x="2254532" y="0"/>
                    <a:pt x="2321842" y="0"/>
                  </a:cubicBezTo>
                  <a:close/>
                </a:path>
              </a:pathLst>
            </a:custGeom>
            <a:solidFill>
              <a:srgbClr val="1B1B1B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11F916EB-FD03-4E91-A2DC-0BAF55CDD16B}"/>
                </a:ext>
              </a:extLst>
            </p:cNvPr>
            <p:cNvSpPr/>
            <p:nvPr/>
          </p:nvSpPr>
          <p:spPr>
            <a:xfrm>
              <a:off x="766162" y="2576988"/>
              <a:ext cx="2216149" cy="1606550"/>
            </a:xfrm>
            <a:custGeom>
              <a:avLst/>
              <a:gdLst>
                <a:gd name="connsiteX0" fmla="*/ 2160552 w 2216150"/>
                <a:gd name="connsiteY0" fmla="*/ 0 h 1606550"/>
                <a:gd name="connsiteX1" fmla="*/ 2216432 w 2216150"/>
                <a:gd name="connsiteY1" fmla="*/ 53975 h 1606550"/>
                <a:gd name="connsiteX2" fmla="*/ 2215162 w 2216150"/>
                <a:gd name="connsiteY2" fmla="*/ 964565 h 1606550"/>
                <a:gd name="connsiteX3" fmla="*/ 2128802 w 2216150"/>
                <a:gd name="connsiteY3" fmla="*/ 1012190 h 1606550"/>
                <a:gd name="connsiteX4" fmla="*/ 1015012 w 2216150"/>
                <a:gd name="connsiteY4" fmla="*/ 1007110 h 1606550"/>
                <a:gd name="connsiteX5" fmla="*/ 887377 w 2216150"/>
                <a:gd name="connsiteY5" fmla="*/ 1047115 h 1606550"/>
                <a:gd name="connsiteX6" fmla="*/ 555907 w 2216150"/>
                <a:gd name="connsiteY6" fmla="*/ 1532255 h 1606550"/>
                <a:gd name="connsiteX7" fmla="*/ 463832 w 2216150"/>
                <a:gd name="connsiteY7" fmla="*/ 1610995 h 1606550"/>
                <a:gd name="connsiteX8" fmla="*/ 97437 w 2216150"/>
                <a:gd name="connsiteY8" fmla="*/ 1610995 h 1606550"/>
                <a:gd name="connsiteX9" fmla="*/ 282 w 2216150"/>
                <a:gd name="connsiteY9" fmla="*/ 1468120 h 1606550"/>
                <a:gd name="connsiteX10" fmla="*/ 282 w 2216150"/>
                <a:gd name="connsiteY10" fmla="*/ 1057910 h 1606550"/>
                <a:gd name="connsiteX11" fmla="*/ 769902 w 2216150"/>
                <a:gd name="connsiteY11" fmla="*/ 50800 h 1606550"/>
                <a:gd name="connsiteX12" fmla="*/ 928652 w 2216150"/>
                <a:gd name="connsiteY12" fmla="*/ 6350 h 1606550"/>
                <a:gd name="connsiteX13" fmla="*/ 2160552 w 2216150"/>
                <a:gd name="connsiteY13" fmla="*/ 0 h 1606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16150" h="1606550">
                  <a:moveTo>
                    <a:pt x="2160552" y="0"/>
                  </a:moveTo>
                  <a:cubicBezTo>
                    <a:pt x="2194842" y="2540"/>
                    <a:pt x="2208812" y="25400"/>
                    <a:pt x="2216432" y="53975"/>
                  </a:cubicBezTo>
                  <a:cubicBezTo>
                    <a:pt x="2218972" y="110490"/>
                    <a:pt x="2218972" y="948690"/>
                    <a:pt x="2215162" y="964565"/>
                  </a:cubicBezTo>
                  <a:cubicBezTo>
                    <a:pt x="2197382" y="1009650"/>
                    <a:pt x="2183412" y="1013460"/>
                    <a:pt x="2128802" y="1012190"/>
                  </a:cubicBezTo>
                  <a:cubicBezTo>
                    <a:pt x="1757327" y="1000760"/>
                    <a:pt x="1386487" y="1010285"/>
                    <a:pt x="1015012" y="1007110"/>
                  </a:cubicBezTo>
                  <a:cubicBezTo>
                    <a:pt x="972467" y="1011555"/>
                    <a:pt x="954687" y="1007110"/>
                    <a:pt x="887377" y="1047115"/>
                  </a:cubicBezTo>
                  <a:cubicBezTo>
                    <a:pt x="803557" y="1090930"/>
                    <a:pt x="592102" y="1478280"/>
                    <a:pt x="555907" y="1532255"/>
                  </a:cubicBezTo>
                  <a:cubicBezTo>
                    <a:pt x="544477" y="1562735"/>
                    <a:pt x="520982" y="1610995"/>
                    <a:pt x="463832" y="1610995"/>
                  </a:cubicBezTo>
                  <a:cubicBezTo>
                    <a:pt x="350802" y="1610360"/>
                    <a:pt x="101247" y="1612900"/>
                    <a:pt x="97437" y="1610995"/>
                  </a:cubicBezTo>
                  <a:cubicBezTo>
                    <a:pt x="31397" y="1607820"/>
                    <a:pt x="282" y="1535430"/>
                    <a:pt x="282" y="1468120"/>
                  </a:cubicBezTo>
                  <a:cubicBezTo>
                    <a:pt x="-353" y="1331595"/>
                    <a:pt x="282" y="1194435"/>
                    <a:pt x="282" y="1057910"/>
                  </a:cubicBezTo>
                  <a:cubicBezTo>
                    <a:pt x="282" y="1040765"/>
                    <a:pt x="649887" y="156845"/>
                    <a:pt x="769902" y="50800"/>
                  </a:cubicBezTo>
                  <a:cubicBezTo>
                    <a:pt x="798477" y="25400"/>
                    <a:pt x="879757" y="6350"/>
                    <a:pt x="928652" y="6350"/>
                  </a:cubicBezTo>
                  <a:cubicBezTo>
                    <a:pt x="1305207" y="6985"/>
                    <a:pt x="2134517" y="2540"/>
                    <a:pt x="2160552" y="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82403B-8617-4B9A-BD76-CC6BE8C506CA}"/>
                </a:ext>
              </a:extLst>
            </p:cNvPr>
            <p:cNvSpPr/>
            <p:nvPr/>
          </p:nvSpPr>
          <p:spPr>
            <a:xfrm>
              <a:off x="4872990" y="5271135"/>
              <a:ext cx="2622550" cy="628650"/>
            </a:xfrm>
            <a:custGeom>
              <a:avLst/>
              <a:gdLst>
                <a:gd name="connsiteX0" fmla="*/ 2312670 w 2622550"/>
                <a:gd name="connsiteY0" fmla="*/ 628650 h 628650"/>
                <a:gd name="connsiteX1" fmla="*/ 314325 w 2622550"/>
                <a:gd name="connsiteY1" fmla="*/ 628650 h 628650"/>
                <a:gd name="connsiteX2" fmla="*/ 0 w 2622550"/>
                <a:gd name="connsiteY2" fmla="*/ 314325 h 628650"/>
                <a:gd name="connsiteX3" fmla="*/ 0 w 2622550"/>
                <a:gd name="connsiteY3" fmla="*/ 314325 h 628650"/>
                <a:gd name="connsiteX4" fmla="*/ 314325 w 2622550"/>
                <a:gd name="connsiteY4" fmla="*/ 0 h 628650"/>
                <a:gd name="connsiteX5" fmla="*/ 2312670 w 2622550"/>
                <a:gd name="connsiteY5" fmla="*/ 0 h 628650"/>
                <a:gd name="connsiteX6" fmla="*/ 2626995 w 2622550"/>
                <a:gd name="connsiteY6" fmla="*/ 314325 h 628650"/>
                <a:gd name="connsiteX7" fmla="*/ 2626995 w 2622550"/>
                <a:gd name="connsiteY7" fmla="*/ 314325 h 628650"/>
                <a:gd name="connsiteX8" fmla="*/ 2312670 w 2622550"/>
                <a:gd name="connsiteY8" fmla="*/ 628650 h 62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22550" h="628650">
                  <a:moveTo>
                    <a:pt x="2312670" y="628650"/>
                  </a:moveTo>
                  <a:lnTo>
                    <a:pt x="314325" y="628650"/>
                  </a:lnTo>
                  <a:cubicBezTo>
                    <a:pt x="140970" y="628650"/>
                    <a:pt x="0" y="487680"/>
                    <a:pt x="0" y="314325"/>
                  </a:cubicBezTo>
                  <a:lnTo>
                    <a:pt x="0" y="314325"/>
                  </a:lnTo>
                  <a:cubicBezTo>
                    <a:pt x="0" y="140970"/>
                    <a:pt x="140970" y="0"/>
                    <a:pt x="314325" y="0"/>
                  </a:cubicBezTo>
                  <a:lnTo>
                    <a:pt x="2312670" y="0"/>
                  </a:lnTo>
                  <a:cubicBezTo>
                    <a:pt x="2486025" y="0"/>
                    <a:pt x="2626995" y="140970"/>
                    <a:pt x="2626995" y="314325"/>
                  </a:cubicBezTo>
                  <a:lnTo>
                    <a:pt x="2626995" y="314325"/>
                  </a:lnTo>
                  <a:cubicBezTo>
                    <a:pt x="2626995" y="487680"/>
                    <a:pt x="2486025" y="628650"/>
                    <a:pt x="2312670" y="62865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8A67EAED-4D68-4E5E-A6F9-AE7690B04F21}"/>
                </a:ext>
              </a:extLst>
            </p:cNvPr>
            <p:cNvSpPr/>
            <p:nvPr/>
          </p:nvSpPr>
          <p:spPr>
            <a:xfrm>
              <a:off x="4954270" y="5327650"/>
              <a:ext cx="2457450" cy="514350"/>
            </a:xfrm>
            <a:custGeom>
              <a:avLst/>
              <a:gdLst>
                <a:gd name="connsiteX0" fmla="*/ 2205990 w 2457450"/>
                <a:gd name="connsiteY0" fmla="*/ 515620 h 514350"/>
                <a:gd name="connsiteX1" fmla="*/ 257810 w 2457450"/>
                <a:gd name="connsiteY1" fmla="*/ 515620 h 514350"/>
                <a:gd name="connsiteX2" fmla="*/ 0 w 2457450"/>
                <a:gd name="connsiteY2" fmla="*/ 257810 h 514350"/>
                <a:gd name="connsiteX3" fmla="*/ 0 w 2457450"/>
                <a:gd name="connsiteY3" fmla="*/ 257810 h 514350"/>
                <a:gd name="connsiteX4" fmla="*/ 257810 w 2457450"/>
                <a:gd name="connsiteY4" fmla="*/ 0 h 514350"/>
                <a:gd name="connsiteX5" fmla="*/ 2205990 w 2457450"/>
                <a:gd name="connsiteY5" fmla="*/ 0 h 514350"/>
                <a:gd name="connsiteX6" fmla="*/ 2463800 w 2457450"/>
                <a:gd name="connsiteY6" fmla="*/ 257810 h 514350"/>
                <a:gd name="connsiteX7" fmla="*/ 2463800 w 2457450"/>
                <a:gd name="connsiteY7" fmla="*/ 257810 h 514350"/>
                <a:gd name="connsiteX8" fmla="*/ 2205990 w 2457450"/>
                <a:gd name="connsiteY8" fmla="*/ 515620 h 514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57450" h="514350">
                  <a:moveTo>
                    <a:pt x="2205990" y="515620"/>
                  </a:moveTo>
                  <a:lnTo>
                    <a:pt x="257810" y="515620"/>
                  </a:lnTo>
                  <a:cubicBezTo>
                    <a:pt x="115570" y="515620"/>
                    <a:pt x="0" y="400050"/>
                    <a:pt x="0" y="257810"/>
                  </a:cubicBezTo>
                  <a:lnTo>
                    <a:pt x="0" y="257810"/>
                  </a:lnTo>
                  <a:cubicBezTo>
                    <a:pt x="0" y="115570"/>
                    <a:pt x="115570" y="0"/>
                    <a:pt x="257810" y="0"/>
                  </a:cubicBezTo>
                  <a:lnTo>
                    <a:pt x="2205990" y="0"/>
                  </a:lnTo>
                  <a:cubicBezTo>
                    <a:pt x="2348230" y="0"/>
                    <a:pt x="2463800" y="115570"/>
                    <a:pt x="2463800" y="257810"/>
                  </a:cubicBezTo>
                  <a:lnTo>
                    <a:pt x="2463800" y="257810"/>
                  </a:lnTo>
                  <a:cubicBezTo>
                    <a:pt x="2463800" y="400050"/>
                    <a:pt x="2348230" y="515620"/>
                    <a:pt x="2205990" y="51562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054BA12B-080D-4A1D-ABF6-72F367D26634}"/>
                </a:ext>
              </a:extLst>
            </p:cNvPr>
            <p:cNvSpPr/>
            <p:nvPr/>
          </p:nvSpPr>
          <p:spPr>
            <a:xfrm>
              <a:off x="7536815" y="5274310"/>
              <a:ext cx="2051050" cy="114300"/>
            </a:xfrm>
            <a:custGeom>
              <a:avLst/>
              <a:gdLst>
                <a:gd name="connsiteX0" fmla="*/ 1995805 w 2051050"/>
                <a:gd name="connsiteY0" fmla="*/ 114300 h 114300"/>
                <a:gd name="connsiteX1" fmla="*/ 57150 w 2051050"/>
                <a:gd name="connsiteY1" fmla="*/ 114300 h 114300"/>
                <a:gd name="connsiteX2" fmla="*/ 0 w 2051050"/>
                <a:gd name="connsiteY2" fmla="*/ 57150 h 114300"/>
                <a:gd name="connsiteX3" fmla="*/ 0 w 2051050"/>
                <a:gd name="connsiteY3" fmla="*/ 57150 h 114300"/>
                <a:gd name="connsiteX4" fmla="*/ 57150 w 2051050"/>
                <a:gd name="connsiteY4" fmla="*/ 0 h 114300"/>
                <a:gd name="connsiteX5" fmla="*/ 1995805 w 2051050"/>
                <a:gd name="connsiteY5" fmla="*/ 0 h 114300"/>
                <a:gd name="connsiteX6" fmla="*/ 2052955 w 2051050"/>
                <a:gd name="connsiteY6" fmla="*/ 57150 h 114300"/>
                <a:gd name="connsiteX7" fmla="*/ 2052955 w 2051050"/>
                <a:gd name="connsiteY7" fmla="*/ 57150 h 114300"/>
                <a:gd name="connsiteX8" fmla="*/ 1995805 w 2051050"/>
                <a:gd name="connsiteY8" fmla="*/ 11430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51050" h="114300">
                  <a:moveTo>
                    <a:pt x="1995805" y="114300"/>
                  </a:moveTo>
                  <a:lnTo>
                    <a:pt x="57150" y="114300"/>
                  </a:lnTo>
                  <a:cubicBezTo>
                    <a:pt x="26035" y="114300"/>
                    <a:pt x="0" y="88900"/>
                    <a:pt x="0" y="57150"/>
                  </a:cubicBezTo>
                  <a:lnTo>
                    <a:pt x="0" y="57150"/>
                  </a:lnTo>
                  <a:cubicBezTo>
                    <a:pt x="0" y="26035"/>
                    <a:pt x="25400" y="0"/>
                    <a:pt x="57150" y="0"/>
                  </a:cubicBezTo>
                  <a:lnTo>
                    <a:pt x="1995805" y="0"/>
                  </a:lnTo>
                  <a:cubicBezTo>
                    <a:pt x="2026920" y="0"/>
                    <a:pt x="2052955" y="25400"/>
                    <a:pt x="2052955" y="57150"/>
                  </a:cubicBezTo>
                  <a:lnTo>
                    <a:pt x="2052955" y="57150"/>
                  </a:lnTo>
                  <a:cubicBezTo>
                    <a:pt x="2052955" y="88900"/>
                    <a:pt x="2027555" y="114300"/>
                    <a:pt x="1995805" y="11430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65B198FF-75B3-4965-9A22-F9F816588CCE}"/>
                </a:ext>
              </a:extLst>
            </p:cNvPr>
            <p:cNvSpPr/>
            <p:nvPr/>
          </p:nvSpPr>
          <p:spPr>
            <a:xfrm>
              <a:off x="7536815" y="5463540"/>
              <a:ext cx="2051050" cy="114300"/>
            </a:xfrm>
            <a:custGeom>
              <a:avLst/>
              <a:gdLst>
                <a:gd name="connsiteX0" fmla="*/ 1995805 w 2051050"/>
                <a:gd name="connsiteY0" fmla="*/ 114300 h 114300"/>
                <a:gd name="connsiteX1" fmla="*/ 57150 w 2051050"/>
                <a:gd name="connsiteY1" fmla="*/ 114300 h 114300"/>
                <a:gd name="connsiteX2" fmla="*/ 0 w 2051050"/>
                <a:gd name="connsiteY2" fmla="*/ 57150 h 114300"/>
                <a:gd name="connsiteX3" fmla="*/ 0 w 2051050"/>
                <a:gd name="connsiteY3" fmla="*/ 57150 h 114300"/>
                <a:gd name="connsiteX4" fmla="*/ 57150 w 2051050"/>
                <a:gd name="connsiteY4" fmla="*/ 0 h 114300"/>
                <a:gd name="connsiteX5" fmla="*/ 1995805 w 2051050"/>
                <a:gd name="connsiteY5" fmla="*/ 0 h 114300"/>
                <a:gd name="connsiteX6" fmla="*/ 2052955 w 2051050"/>
                <a:gd name="connsiteY6" fmla="*/ 57150 h 114300"/>
                <a:gd name="connsiteX7" fmla="*/ 2052955 w 2051050"/>
                <a:gd name="connsiteY7" fmla="*/ 57150 h 114300"/>
                <a:gd name="connsiteX8" fmla="*/ 1995805 w 2051050"/>
                <a:gd name="connsiteY8" fmla="*/ 11430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51050" h="114300">
                  <a:moveTo>
                    <a:pt x="1995805" y="114300"/>
                  </a:moveTo>
                  <a:lnTo>
                    <a:pt x="57150" y="114300"/>
                  </a:lnTo>
                  <a:cubicBezTo>
                    <a:pt x="26035" y="114300"/>
                    <a:pt x="0" y="88900"/>
                    <a:pt x="0" y="57150"/>
                  </a:cubicBezTo>
                  <a:lnTo>
                    <a:pt x="0" y="57150"/>
                  </a:lnTo>
                  <a:cubicBezTo>
                    <a:pt x="0" y="26035"/>
                    <a:pt x="25400" y="0"/>
                    <a:pt x="57150" y="0"/>
                  </a:cubicBezTo>
                  <a:lnTo>
                    <a:pt x="1995805" y="0"/>
                  </a:lnTo>
                  <a:cubicBezTo>
                    <a:pt x="2026920" y="0"/>
                    <a:pt x="2052955" y="25400"/>
                    <a:pt x="2052955" y="57150"/>
                  </a:cubicBezTo>
                  <a:lnTo>
                    <a:pt x="2052955" y="57150"/>
                  </a:lnTo>
                  <a:cubicBezTo>
                    <a:pt x="2052955" y="88900"/>
                    <a:pt x="2027555" y="114300"/>
                    <a:pt x="1995805" y="11430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E99FF009-8D01-42BC-A433-368AA28491DB}"/>
                </a:ext>
              </a:extLst>
            </p:cNvPr>
            <p:cNvSpPr/>
            <p:nvPr/>
          </p:nvSpPr>
          <p:spPr>
            <a:xfrm>
              <a:off x="7536815" y="5653405"/>
              <a:ext cx="2051050" cy="114300"/>
            </a:xfrm>
            <a:custGeom>
              <a:avLst/>
              <a:gdLst>
                <a:gd name="connsiteX0" fmla="*/ 1995805 w 2051050"/>
                <a:gd name="connsiteY0" fmla="*/ 114300 h 114300"/>
                <a:gd name="connsiteX1" fmla="*/ 57150 w 2051050"/>
                <a:gd name="connsiteY1" fmla="*/ 114300 h 114300"/>
                <a:gd name="connsiteX2" fmla="*/ 0 w 2051050"/>
                <a:gd name="connsiteY2" fmla="*/ 57150 h 114300"/>
                <a:gd name="connsiteX3" fmla="*/ 0 w 2051050"/>
                <a:gd name="connsiteY3" fmla="*/ 57150 h 114300"/>
                <a:gd name="connsiteX4" fmla="*/ 57150 w 2051050"/>
                <a:gd name="connsiteY4" fmla="*/ 0 h 114300"/>
                <a:gd name="connsiteX5" fmla="*/ 1995805 w 2051050"/>
                <a:gd name="connsiteY5" fmla="*/ 0 h 114300"/>
                <a:gd name="connsiteX6" fmla="*/ 2052955 w 2051050"/>
                <a:gd name="connsiteY6" fmla="*/ 57150 h 114300"/>
                <a:gd name="connsiteX7" fmla="*/ 2052955 w 2051050"/>
                <a:gd name="connsiteY7" fmla="*/ 57150 h 114300"/>
                <a:gd name="connsiteX8" fmla="*/ 1995805 w 2051050"/>
                <a:gd name="connsiteY8" fmla="*/ 11430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51050" h="114300">
                  <a:moveTo>
                    <a:pt x="1995805" y="114300"/>
                  </a:moveTo>
                  <a:lnTo>
                    <a:pt x="57150" y="114300"/>
                  </a:lnTo>
                  <a:cubicBezTo>
                    <a:pt x="26035" y="114300"/>
                    <a:pt x="0" y="88900"/>
                    <a:pt x="0" y="57150"/>
                  </a:cubicBezTo>
                  <a:lnTo>
                    <a:pt x="0" y="57150"/>
                  </a:lnTo>
                  <a:cubicBezTo>
                    <a:pt x="0" y="26035"/>
                    <a:pt x="25400" y="0"/>
                    <a:pt x="57150" y="0"/>
                  </a:cubicBezTo>
                  <a:lnTo>
                    <a:pt x="1995805" y="0"/>
                  </a:lnTo>
                  <a:cubicBezTo>
                    <a:pt x="2026920" y="0"/>
                    <a:pt x="2052955" y="25400"/>
                    <a:pt x="2052955" y="57150"/>
                  </a:cubicBezTo>
                  <a:lnTo>
                    <a:pt x="2052955" y="57150"/>
                  </a:lnTo>
                  <a:cubicBezTo>
                    <a:pt x="2052955" y="88265"/>
                    <a:pt x="2027555" y="114300"/>
                    <a:pt x="1995805" y="11430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3D4BD5B2-8FE1-4741-8327-DAA03922F3F4}"/>
                </a:ext>
              </a:extLst>
            </p:cNvPr>
            <p:cNvSpPr/>
            <p:nvPr/>
          </p:nvSpPr>
          <p:spPr>
            <a:xfrm>
              <a:off x="7536815" y="5842635"/>
              <a:ext cx="2051050" cy="114300"/>
            </a:xfrm>
            <a:custGeom>
              <a:avLst/>
              <a:gdLst>
                <a:gd name="connsiteX0" fmla="*/ 1995805 w 2051050"/>
                <a:gd name="connsiteY0" fmla="*/ 114300 h 114300"/>
                <a:gd name="connsiteX1" fmla="*/ 57150 w 2051050"/>
                <a:gd name="connsiteY1" fmla="*/ 114300 h 114300"/>
                <a:gd name="connsiteX2" fmla="*/ 0 w 2051050"/>
                <a:gd name="connsiteY2" fmla="*/ 57150 h 114300"/>
                <a:gd name="connsiteX3" fmla="*/ 0 w 2051050"/>
                <a:gd name="connsiteY3" fmla="*/ 57150 h 114300"/>
                <a:gd name="connsiteX4" fmla="*/ 57150 w 2051050"/>
                <a:gd name="connsiteY4" fmla="*/ 0 h 114300"/>
                <a:gd name="connsiteX5" fmla="*/ 1995805 w 2051050"/>
                <a:gd name="connsiteY5" fmla="*/ 0 h 114300"/>
                <a:gd name="connsiteX6" fmla="*/ 2052955 w 2051050"/>
                <a:gd name="connsiteY6" fmla="*/ 57150 h 114300"/>
                <a:gd name="connsiteX7" fmla="*/ 2052955 w 2051050"/>
                <a:gd name="connsiteY7" fmla="*/ 57150 h 114300"/>
                <a:gd name="connsiteX8" fmla="*/ 1995805 w 2051050"/>
                <a:gd name="connsiteY8" fmla="*/ 11430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51050" h="114300">
                  <a:moveTo>
                    <a:pt x="1995805" y="114300"/>
                  </a:moveTo>
                  <a:lnTo>
                    <a:pt x="57150" y="114300"/>
                  </a:lnTo>
                  <a:cubicBezTo>
                    <a:pt x="26035" y="114300"/>
                    <a:pt x="0" y="88900"/>
                    <a:pt x="0" y="57150"/>
                  </a:cubicBezTo>
                  <a:lnTo>
                    <a:pt x="0" y="57150"/>
                  </a:lnTo>
                  <a:cubicBezTo>
                    <a:pt x="0" y="26035"/>
                    <a:pt x="25400" y="0"/>
                    <a:pt x="57150" y="0"/>
                  </a:cubicBezTo>
                  <a:lnTo>
                    <a:pt x="1995805" y="0"/>
                  </a:lnTo>
                  <a:cubicBezTo>
                    <a:pt x="2026920" y="0"/>
                    <a:pt x="2052955" y="25400"/>
                    <a:pt x="2052955" y="57150"/>
                  </a:cubicBezTo>
                  <a:lnTo>
                    <a:pt x="2052955" y="57150"/>
                  </a:lnTo>
                  <a:cubicBezTo>
                    <a:pt x="2052955" y="88900"/>
                    <a:pt x="2027555" y="114300"/>
                    <a:pt x="1995805" y="11430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49A1CBC3-BF77-4268-9116-8F0531366E00}"/>
                </a:ext>
              </a:extLst>
            </p:cNvPr>
            <p:cNvSpPr/>
            <p:nvPr/>
          </p:nvSpPr>
          <p:spPr>
            <a:xfrm>
              <a:off x="9629140" y="1489710"/>
              <a:ext cx="1612900" cy="4591050"/>
            </a:xfrm>
            <a:custGeom>
              <a:avLst/>
              <a:gdLst>
                <a:gd name="connsiteX0" fmla="*/ 1612900 w 1612900"/>
                <a:gd name="connsiteY0" fmla="*/ 4597400 h 4591050"/>
                <a:gd name="connsiteX1" fmla="*/ 0 w 1612900"/>
                <a:gd name="connsiteY1" fmla="*/ 4597400 h 4591050"/>
                <a:gd name="connsiteX2" fmla="*/ 0 w 1612900"/>
                <a:gd name="connsiteY2" fmla="*/ 327025 h 4591050"/>
                <a:gd name="connsiteX3" fmla="*/ 327025 w 1612900"/>
                <a:gd name="connsiteY3" fmla="*/ 0 h 4591050"/>
                <a:gd name="connsiteX4" fmla="*/ 1285240 w 1612900"/>
                <a:gd name="connsiteY4" fmla="*/ 0 h 4591050"/>
                <a:gd name="connsiteX5" fmla="*/ 1612265 w 1612900"/>
                <a:gd name="connsiteY5" fmla="*/ 327025 h 4591050"/>
                <a:gd name="connsiteX6" fmla="*/ 1612265 w 1612900"/>
                <a:gd name="connsiteY6" fmla="*/ 4597400 h 459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12900" h="4591050">
                  <a:moveTo>
                    <a:pt x="1612900" y="4597400"/>
                  </a:moveTo>
                  <a:lnTo>
                    <a:pt x="0" y="4597400"/>
                  </a:lnTo>
                  <a:lnTo>
                    <a:pt x="0" y="327025"/>
                  </a:lnTo>
                  <a:cubicBezTo>
                    <a:pt x="0" y="147320"/>
                    <a:pt x="147320" y="0"/>
                    <a:pt x="327025" y="0"/>
                  </a:cubicBezTo>
                  <a:lnTo>
                    <a:pt x="1285240" y="0"/>
                  </a:lnTo>
                  <a:cubicBezTo>
                    <a:pt x="1464945" y="0"/>
                    <a:pt x="1612265" y="147320"/>
                    <a:pt x="1612265" y="327025"/>
                  </a:cubicBezTo>
                  <a:lnTo>
                    <a:pt x="1612265" y="459740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F34F6BC4-DE1A-44AC-800C-6E2848826769}"/>
                </a:ext>
              </a:extLst>
            </p:cNvPr>
            <p:cNvSpPr/>
            <p:nvPr/>
          </p:nvSpPr>
          <p:spPr>
            <a:xfrm>
              <a:off x="9752965" y="1604010"/>
              <a:ext cx="1358900" cy="4483100"/>
            </a:xfrm>
            <a:custGeom>
              <a:avLst/>
              <a:gdLst>
                <a:gd name="connsiteX0" fmla="*/ 1364615 w 1358900"/>
                <a:gd name="connsiteY0" fmla="*/ 4488180 h 4483100"/>
                <a:gd name="connsiteX1" fmla="*/ 0 w 1358900"/>
                <a:gd name="connsiteY1" fmla="*/ 4488180 h 4483100"/>
                <a:gd name="connsiteX2" fmla="*/ 0 w 1358900"/>
                <a:gd name="connsiteY2" fmla="*/ 266700 h 4483100"/>
                <a:gd name="connsiteX3" fmla="*/ 266700 w 1358900"/>
                <a:gd name="connsiteY3" fmla="*/ 0 h 4483100"/>
                <a:gd name="connsiteX4" fmla="*/ 1097915 w 1358900"/>
                <a:gd name="connsiteY4" fmla="*/ 0 h 4483100"/>
                <a:gd name="connsiteX5" fmla="*/ 1364615 w 1358900"/>
                <a:gd name="connsiteY5" fmla="*/ 266700 h 4483100"/>
                <a:gd name="connsiteX6" fmla="*/ 1364615 w 1358900"/>
                <a:gd name="connsiteY6" fmla="*/ 4488180 h 448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58900" h="4483100">
                  <a:moveTo>
                    <a:pt x="1364615" y="4488180"/>
                  </a:moveTo>
                  <a:lnTo>
                    <a:pt x="0" y="4488180"/>
                  </a:lnTo>
                  <a:lnTo>
                    <a:pt x="0" y="266700"/>
                  </a:lnTo>
                  <a:cubicBezTo>
                    <a:pt x="0" y="120015"/>
                    <a:pt x="120015" y="0"/>
                    <a:pt x="266700" y="0"/>
                  </a:cubicBezTo>
                  <a:lnTo>
                    <a:pt x="1097915" y="0"/>
                  </a:lnTo>
                  <a:cubicBezTo>
                    <a:pt x="1244600" y="0"/>
                    <a:pt x="1364615" y="120015"/>
                    <a:pt x="1364615" y="266700"/>
                  </a:cubicBezTo>
                  <a:lnTo>
                    <a:pt x="1364615" y="448818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F58A89C0-02B2-411E-8F6E-F9B125E6A8A4}"/>
                </a:ext>
              </a:extLst>
            </p:cNvPr>
            <p:cNvSpPr/>
            <p:nvPr/>
          </p:nvSpPr>
          <p:spPr>
            <a:xfrm>
              <a:off x="8437245" y="3787775"/>
              <a:ext cx="1098550" cy="1200150"/>
            </a:xfrm>
            <a:custGeom>
              <a:avLst/>
              <a:gdLst>
                <a:gd name="connsiteX0" fmla="*/ 805180 w 1098550"/>
                <a:gd name="connsiteY0" fmla="*/ 1200150 h 1200150"/>
                <a:gd name="connsiteX1" fmla="*/ 295275 w 1098550"/>
                <a:gd name="connsiteY1" fmla="*/ 1200150 h 1200150"/>
                <a:gd name="connsiteX2" fmla="*/ 0 w 1098550"/>
                <a:gd name="connsiteY2" fmla="*/ 904875 h 1200150"/>
                <a:gd name="connsiteX3" fmla="*/ 0 w 1098550"/>
                <a:gd name="connsiteY3" fmla="*/ 295275 h 1200150"/>
                <a:gd name="connsiteX4" fmla="*/ 295275 w 1098550"/>
                <a:gd name="connsiteY4" fmla="*/ 0 h 1200150"/>
                <a:gd name="connsiteX5" fmla="*/ 805180 w 1098550"/>
                <a:gd name="connsiteY5" fmla="*/ 0 h 1200150"/>
                <a:gd name="connsiteX6" fmla="*/ 1100455 w 1098550"/>
                <a:gd name="connsiteY6" fmla="*/ 295275 h 1200150"/>
                <a:gd name="connsiteX7" fmla="*/ 1100455 w 1098550"/>
                <a:gd name="connsiteY7" fmla="*/ 904875 h 1200150"/>
                <a:gd name="connsiteX8" fmla="*/ 805180 w 1098550"/>
                <a:gd name="connsiteY8" fmla="*/ 1200150 h 1200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98550" h="1200150">
                  <a:moveTo>
                    <a:pt x="805180" y="1200150"/>
                  </a:moveTo>
                  <a:lnTo>
                    <a:pt x="295275" y="1200150"/>
                  </a:lnTo>
                  <a:cubicBezTo>
                    <a:pt x="132715" y="1200150"/>
                    <a:pt x="0" y="1067435"/>
                    <a:pt x="0" y="904875"/>
                  </a:cubicBezTo>
                  <a:lnTo>
                    <a:pt x="0" y="295275"/>
                  </a:lnTo>
                  <a:cubicBezTo>
                    <a:pt x="0" y="132715"/>
                    <a:pt x="132715" y="0"/>
                    <a:pt x="295275" y="0"/>
                  </a:cubicBezTo>
                  <a:lnTo>
                    <a:pt x="805180" y="0"/>
                  </a:lnTo>
                  <a:cubicBezTo>
                    <a:pt x="967740" y="0"/>
                    <a:pt x="1100455" y="132715"/>
                    <a:pt x="1100455" y="295275"/>
                  </a:cubicBezTo>
                  <a:lnTo>
                    <a:pt x="1100455" y="904875"/>
                  </a:lnTo>
                  <a:cubicBezTo>
                    <a:pt x="1100455" y="1067435"/>
                    <a:pt x="967740" y="1200150"/>
                    <a:pt x="805180" y="1200150"/>
                  </a:cubicBezTo>
                  <a:close/>
                </a:path>
              </a:pathLst>
            </a:custGeom>
            <a:solidFill>
              <a:srgbClr val="1B1B1B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8DF45B1D-8C32-4850-9766-134BD2C14088}"/>
                </a:ext>
              </a:extLst>
            </p:cNvPr>
            <p:cNvSpPr/>
            <p:nvPr/>
          </p:nvSpPr>
          <p:spPr>
            <a:xfrm>
              <a:off x="8521065" y="3879850"/>
              <a:ext cx="927100" cy="1016000"/>
            </a:xfrm>
            <a:custGeom>
              <a:avLst/>
              <a:gdLst>
                <a:gd name="connsiteX0" fmla="*/ 680720 w 927100"/>
                <a:gd name="connsiteY0" fmla="*/ 1016635 h 1016000"/>
                <a:gd name="connsiteX1" fmla="*/ 251460 w 927100"/>
                <a:gd name="connsiteY1" fmla="*/ 1016635 h 1016000"/>
                <a:gd name="connsiteX2" fmla="*/ 0 w 927100"/>
                <a:gd name="connsiteY2" fmla="*/ 765175 h 1016000"/>
                <a:gd name="connsiteX3" fmla="*/ 0 w 927100"/>
                <a:gd name="connsiteY3" fmla="*/ 251460 h 1016000"/>
                <a:gd name="connsiteX4" fmla="*/ 251460 w 927100"/>
                <a:gd name="connsiteY4" fmla="*/ 0 h 1016000"/>
                <a:gd name="connsiteX5" fmla="*/ 680720 w 927100"/>
                <a:gd name="connsiteY5" fmla="*/ 0 h 1016000"/>
                <a:gd name="connsiteX6" fmla="*/ 932180 w 927100"/>
                <a:gd name="connsiteY6" fmla="*/ 251460 h 1016000"/>
                <a:gd name="connsiteX7" fmla="*/ 932180 w 927100"/>
                <a:gd name="connsiteY7" fmla="*/ 765175 h 1016000"/>
                <a:gd name="connsiteX8" fmla="*/ 680720 w 927100"/>
                <a:gd name="connsiteY8" fmla="*/ 1016635 h 101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7100" h="1016000">
                  <a:moveTo>
                    <a:pt x="680720" y="1016635"/>
                  </a:moveTo>
                  <a:lnTo>
                    <a:pt x="251460" y="1016635"/>
                  </a:lnTo>
                  <a:cubicBezTo>
                    <a:pt x="113030" y="1016635"/>
                    <a:pt x="0" y="903605"/>
                    <a:pt x="0" y="765175"/>
                  </a:cubicBezTo>
                  <a:lnTo>
                    <a:pt x="0" y="251460"/>
                  </a:lnTo>
                  <a:cubicBezTo>
                    <a:pt x="0" y="113030"/>
                    <a:pt x="113030" y="0"/>
                    <a:pt x="251460" y="0"/>
                  </a:cubicBezTo>
                  <a:lnTo>
                    <a:pt x="680720" y="0"/>
                  </a:lnTo>
                  <a:cubicBezTo>
                    <a:pt x="819150" y="0"/>
                    <a:pt x="932180" y="113030"/>
                    <a:pt x="932180" y="251460"/>
                  </a:cubicBezTo>
                  <a:lnTo>
                    <a:pt x="932180" y="765175"/>
                  </a:lnTo>
                  <a:cubicBezTo>
                    <a:pt x="932815" y="903605"/>
                    <a:pt x="819150" y="1016635"/>
                    <a:pt x="680720" y="101663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24C21556-477F-4728-94BF-3DBC14FE663E}"/>
                </a:ext>
              </a:extLst>
            </p:cNvPr>
            <p:cNvSpPr/>
            <p:nvPr/>
          </p:nvSpPr>
          <p:spPr>
            <a:xfrm>
              <a:off x="9940925" y="1938020"/>
              <a:ext cx="946150" cy="946150"/>
            </a:xfrm>
            <a:custGeom>
              <a:avLst/>
              <a:gdLst>
                <a:gd name="connsiteX0" fmla="*/ 729615 w 946150"/>
                <a:gd name="connsiteY0" fmla="*/ 946785 h 946150"/>
                <a:gd name="connsiteX1" fmla="*/ 217170 w 946150"/>
                <a:gd name="connsiteY1" fmla="*/ 946785 h 946150"/>
                <a:gd name="connsiteX2" fmla="*/ 0 w 946150"/>
                <a:gd name="connsiteY2" fmla="*/ 729615 h 946150"/>
                <a:gd name="connsiteX3" fmla="*/ 0 w 946150"/>
                <a:gd name="connsiteY3" fmla="*/ 217170 h 946150"/>
                <a:gd name="connsiteX4" fmla="*/ 217170 w 946150"/>
                <a:gd name="connsiteY4" fmla="*/ 0 h 946150"/>
                <a:gd name="connsiteX5" fmla="*/ 729615 w 946150"/>
                <a:gd name="connsiteY5" fmla="*/ 0 h 946150"/>
                <a:gd name="connsiteX6" fmla="*/ 946785 w 946150"/>
                <a:gd name="connsiteY6" fmla="*/ 217170 h 946150"/>
                <a:gd name="connsiteX7" fmla="*/ 946785 w 946150"/>
                <a:gd name="connsiteY7" fmla="*/ 729615 h 946150"/>
                <a:gd name="connsiteX8" fmla="*/ 729615 w 946150"/>
                <a:gd name="connsiteY8" fmla="*/ 946785 h 946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6150" h="946150">
                  <a:moveTo>
                    <a:pt x="729615" y="946785"/>
                  </a:moveTo>
                  <a:lnTo>
                    <a:pt x="217170" y="946785"/>
                  </a:lnTo>
                  <a:cubicBezTo>
                    <a:pt x="97790" y="946785"/>
                    <a:pt x="0" y="848995"/>
                    <a:pt x="0" y="729615"/>
                  </a:cubicBezTo>
                  <a:lnTo>
                    <a:pt x="0" y="217170"/>
                  </a:lnTo>
                  <a:cubicBezTo>
                    <a:pt x="0" y="97790"/>
                    <a:pt x="97790" y="0"/>
                    <a:pt x="217170" y="0"/>
                  </a:cubicBezTo>
                  <a:lnTo>
                    <a:pt x="729615" y="0"/>
                  </a:lnTo>
                  <a:cubicBezTo>
                    <a:pt x="848995" y="0"/>
                    <a:pt x="946785" y="97790"/>
                    <a:pt x="946785" y="217170"/>
                  </a:cubicBezTo>
                  <a:lnTo>
                    <a:pt x="946785" y="729615"/>
                  </a:lnTo>
                  <a:cubicBezTo>
                    <a:pt x="946785" y="848995"/>
                    <a:pt x="849630" y="946785"/>
                    <a:pt x="729615" y="946785"/>
                  </a:cubicBezTo>
                  <a:close/>
                </a:path>
              </a:pathLst>
            </a:custGeom>
            <a:solidFill>
              <a:srgbClr val="1B1B1B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E01EE8C8-EA86-4F58-B4C2-A08452AD8497}"/>
                </a:ext>
              </a:extLst>
            </p:cNvPr>
            <p:cNvSpPr/>
            <p:nvPr/>
          </p:nvSpPr>
          <p:spPr>
            <a:xfrm>
              <a:off x="10024745" y="2021205"/>
              <a:ext cx="774700" cy="774700"/>
            </a:xfrm>
            <a:custGeom>
              <a:avLst/>
              <a:gdLst>
                <a:gd name="connsiteX0" fmla="*/ 579755 w 774700"/>
                <a:gd name="connsiteY0" fmla="*/ 779780 h 774700"/>
                <a:gd name="connsiteX1" fmla="*/ 200025 w 774700"/>
                <a:gd name="connsiteY1" fmla="*/ 779780 h 774700"/>
                <a:gd name="connsiteX2" fmla="*/ 0 w 774700"/>
                <a:gd name="connsiteY2" fmla="*/ 579755 h 774700"/>
                <a:gd name="connsiteX3" fmla="*/ 0 w 774700"/>
                <a:gd name="connsiteY3" fmla="*/ 200025 h 774700"/>
                <a:gd name="connsiteX4" fmla="*/ 200025 w 774700"/>
                <a:gd name="connsiteY4" fmla="*/ 0 h 774700"/>
                <a:gd name="connsiteX5" fmla="*/ 579755 w 774700"/>
                <a:gd name="connsiteY5" fmla="*/ 0 h 774700"/>
                <a:gd name="connsiteX6" fmla="*/ 779780 w 774700"/>
                <a:gd name="connsiteY6" fmla="*/ 200025 h 774700"/>
                <a:gd name="connsiteX7" fmla="*/ 779780 w 774700"/>
                <a:gd name="connsiteY7" fmla="*/ 579755 h 774700"/>
                <a:gd name="connsiteX8" fmla="*/ 579755 w 774700"/>
                <a:gd name="connsiteY8" fmla="*/ 779780 h 774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4700" h="774700">
                  <a:moveTo>
                    <a:pt x="579755" y="779780"/>
                  </a:moveTo>
                  <a:lnTo>
                    <a:pt x="200025" y="779780"/>
                  </a:lnTo>
                  <a:cubicBezTo>
                    <a:pt x="90170" y="779780"/>
                    <a:pt x="0" y="689610"/>
                    <a:pt x="0" y="579755"/>
                  </a:cubicBezTo>
                  <a:lnTo>
                    <a:pt x="0" y="200025"/>
                  </a:lnTo>
                  <a:cubicBezTo>
                    <a:pt x="0" y="90170"/>
                    <a:pt x="90170" y="0"/>
                    <a:pt x="200025" y="0"/>
                  </a:cubicBezTo>
                  <a:lnTo>
                    <a:pt x="579755" y="0"/>
                  </a:lnTo>
                  <a:cubicBezTo>
                    <a:pt x="689611" y="0"/>
                    <a:pt x="779780" y="90170"/>
                    <a:pt x="779780" y="200025"/>
                  </a:cubicBezTo>
                  <a:lnTo>
                    <a:pt x="779780" y="579755"/>
                  </a:lnTo>
                  <a:cubicBezTo>
                    <a:pt x="779780" y="689610"/>
                    <a:pt x="689611" y="779780"/>
                    <a:pt x="579755" y="77978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4FE8C0F-5CFC-41E3-95E9-1B6595B0C741}"/>
                </a:ext>
              </a:extLst>
            </p:cNvPr>
            <p:cNvSpPr/>
            <p:nvPr/>
          </p:nvSpPr>
          <p:spPr>
            <a:xfrm>
              <a:off x="10603865" y="3455035"/>
              <a:ext cx="393700" cy="558800"/>
            </a:xfrm>
            <a:custGeom>
              <a:avLst/>
              <a:gdLst>
                <a:gd name="connsiteX0" fmla="*/ 0 w 393700"/>
                <a:gd name="connsiteY0" fmla="*/ 0 h 558800"/>
                <a:gd name="connsiteX1" fmla="*/ 393700 w 393700"/>
                <a:gd name="connsiteY1" fmla="*/ 0 h 558800"/>
                <a:gd name="connsiteX2" fmla="*/ 393700 w 393700"/>
                <a:gd name="connsiteY2" fmla="*/ 561975 h 558800"/>
                <a:gd name="connsiteX3" fmla="*/ 0 w 393700"/>
                <a:gd name="connsiteY3" fmla="*/ 561975 h 55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3700" h="558800">
                  <a:moveTo>
                    <a:pt x="0" y="0"/>
                  </a:moveTo>
                  <a:lnTo>
                    <a:pt x="393700" y="0"/>
                  </a:lnTo>
                  <a:lnTo>
                    <a:pt x="393700" y="561975"/>
                  </a:lnTo>
                  <a:lnTo>
                    <a:pt x="0" y="561975"/>
                  </a:lnTo>
                  <a:close/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4C66D86F-DD7E-4675-BF90-CEC9E1928BBD}"/>
                </a:ext>
              </a:extLst>
            </p:cNvPr>
            <p:cNvSpPr/>
            <p:nvPr/>
          </p:nvSpPr>
          <p:spPr>
            <a:xfrm>
              <a:off x="3810635" y="1148715"/>
              <a:ext cx="7708900" cy="177800"/>
            </a:xfrm>
            <a:custGeom>
              <a:avLst/>
              <a:gdLst>
                <a:gd name="connsiteX0" fmla="*/ 7708900 w 7708900"/>
                <a:gd name="connsiteY0" fmla="*/ 0 h 177800"/>
                <a:gd name="connsiteX1" fmla="*/ 7708900 w 7708900"/>
                <a:gd name="connsiteY1" fmla="*/ 0 h 177800"/>
                <a:gd name="connsiteX2" fmla="*/ 6467475 w 7708900"/>
                <a:gd name="connsiteY2" fmla="*/ 0 h 177800"/>
                <a:gd name="connsiteX3" fmla="*/ 12700 w 7708900"/>
                <a:gd name="connsiteY3" fmla="*/ 0 h 177800"/>
                <a:gd name="connsiteX4" fmla="*/ 0 w 7708900"/>
                <a:gd name="connsiteY4" fmla="*/ 48260 h 177800"/>
                <a:gd name="connsiteX5" fmla="*/ 127000 w 7708900"/>
                <a:gd name="connsiteY5" fmla="*/ 175260 h 177800"/>
                <a:gd name="connsiteX6" fmla="*/ 139065 w 7708900"/>
                <a:gd name="connsiteY6" fmla="*/ 178435 h 177800"/>
                <a:gd name="connsiteX7" fmla="*/ 202565 w 7708900"/>
                <a:gd name="connsiteY7" fmla="*/ 177800 h 177800"/>
                <a:gd name="connsiteX8" fmla="*/ 7657465 w 7708900"/>
                <a:gd name="connsiteY8" fmla="*/ 177800 h 177800"/>
                <a:gd name="connsiteX9" fmla="*/ 7709535 w 7708900"/>
                <a:gd name="connsiteY9" fmla="*/ 177165 h 177800"/>
                <a:gd name="connsiteX10" fmla="*/ 7709535 w 7708900"/>
                <a:gd name="connsiteY10" fmla="*/ 0 h 17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708900" h="177800">
                  <a:moveTo>
                    <a:pt x="7708900" y="0"/>
                  </a:moveTo>
                  <a:cubicBezTo>
                    <a:pt x="7708265" y="0"/>
                    <a:pt x="7708265" y="0"/>
                    <a:pt x="7708900" y="0"/>
                  </a:cubicBezTo>
                  <a:cubicBezTo>
                    <a:pt x="7294881" y="0"/>
                    <a:pt x="6880860" y="0"/>
                    <a:pt x="6467475" y="0"/>
                  </a:cubicBezTo>
                  <a:cubicBezTo>
                    <a:pt x="4316096" y="0"/>
                    <a:pt x="2164080" y="0"/>
                    <a:pt x="12700" y="0"/>
                  </a:cubicBezTo>
                  <a:cubicBezTo>
                    <a:pt x="-3175" y="12700"/>
                    <a:pt x="3810" y="31750"/>
                    <a:pt x="0" y="48260"/>
                  </a:cubicBezTo>
                  <a:cubicBezTo>
                    <a:pt x="7620" y="109220"/>
                    <a:pt x="66675" y="168275"/>
                    <a:pt x="127000" y="175260"/>
                  </a:cubicBezTo>
                  <a:cubicBezTo>
                    <a:pt x="130810" y="177165"/>
                    <a:pt x="134620" y="178435"/>
                    <a:pt x="139065" y="178435"/>
                  </a:cubicBezTo>
                  <a:cubicBezTo>
                    <a:pt x="160020" y="177165"/>
                    <a:pt x="181610" y="177800"/>
                    <a:pt x="202565" y="177800"/>
                  </a:cubicBezTo>
                  <a:cubicBezTo>
                    <a:pt x="2687320" y="177800"/>
                    <a:pt x="5172075" y="177800"/>
                    <a:pt x="7657465" y="177800"/>
                  </a:cubicBezTo>
                  <a:cubicBezTo>
                    <a:pt x="7674610" y="177800"/>
                    <a:pt x="7692390" y="179070"/>
                    <a:pt x="7709535" y="177165"/>
                  </a:cubicBezTo>
                  <a:lnTo>
                    <a:pt x="7709535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9FE0D3D3-1ECF-46B4-ADCF-651B2F9135E1}"/>
                </a:ext>
              </a:extLst>
            </p:cNvPr>
            <p:cNvSpPr/>
            <p:nvPr/>
          </p:nvSpPr>
          <p:spPr>
            <a:xfrm>
              <a:off x="4084320" y="1689100"/>
              <a:ext cx="4127500" cy="1638300"/>
            </a:xfrm>
            <a:custGeom>
              <a:avLst/>
              <a:gdLst>
                <a:gd name="connsiteX0" fmla="*/ 3729355 w 4127500"/>
                <a:gd name="connsiteY0" fmla="*/ 1639570 h 1638300"/>
                <a:gd name="connsiteX1" fmla="*/ 400050 w 4127500"/>
                <a:gd name="connsiteY1" fmla="*/ 1639570 h 1638300"/>
                <a:gd name="connsiteX2" fmla="*/ 0 w 4127500"/>
                <a:gd name="connsiteY2" fmla="*/ 1239520 h 1638300"/>
                <a:gd name="connsiteX3" fmla="*/ 0 w 4127500"/>
                <a:gd name="connsiteY3" fmla="*/ 400050 h 1638300"/>
                <a:gd name="connsiteX4" fmla="*/ 400050 w 4127500"/>
                <a:gd name="connsiteY4" fmla="*/ 0 h 1638300"/>
                <a:gd name="connsiteX5" fmla="*/ 3729355 w 4127500"/>
                <a:gd name="connsiteY5" fmla="*/ 0 h 1638300"/>
                <a:gd name="connsiteX6" fmla="*/ 4129405 w 4127500"/>
                <a:gd name="connsiteY6" fmla="*/ 400050 h 1638300"/>
                <a:gd name="connsiteX7" fmla="*/ 4129405 w 4127500"/>
                <a:gd name="connsiteY7" fmla="*/ 1238885 h 1638300"/>
                <a:gd name="connsiteX8" fmla="*/ 3729355 w 4127500"/>
                <a:gd name="connsiteY8" fmla="*/ 1639570 h 163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27500" h="1638300">
                  <a:moveTo>
                    <a:pt x="3729355" y="1639570"/>
                  </a:moveTo>
                  <a:lnTo>
                    <a:pt x="400050" y="1639570"/>
                  </a:lnTo>
                  <a:cubicBezTo>
                    <a:pt x="179705" y="1639570"/>
                    <a:pt x="0" y="1459230"/>
                    <a:pt x="0" y="1239520"/>
                  </a:cubicBezTo>
                  <a:lnTo>
                    <a:pt x="0" y="400050"/>
                  </a:lnTo>
                  <a:cubicBezTo>
                    <a:pt x="0" y="179705"/>
                    <a:pt x="180340" y="0"/>
                    <a:pt x="400050" y="0"/>
                  </a:cubicBezTo>
                  <a:lnTo>
                    <a:pt x="3729355" y="0"/>
                  </a:lnTo>
                  <a:cubicBezTo>
                    <a:pt x="3949700" y="0"/>
                    <a:pt x="4129405" y="180340"/>
                    <a:pt x="4129405" y="400050"/>
                  </a:cubicBezTo>
                  <a:lnTo>
                    <a:pt x="4129405" y="1238885"/>
                  </a:lnTo>
                  <a:cubicBezTo>
                    <a:pt x="4129405" y="1459230"/>
                    <a:pt x="3949065" y="1639570"/>
                    <a:pt x="3729355" y="1639570"/>
                  </a:cubicBezTo>
                  <a:close/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A720622-4E48-470D-8D4D-9FE7F069EF7B}"/>
                </a:ext>
              </a:extLst>
            </p:cNvPr>
            <p:cNvSpPr/>
            <p:nvPr/>
          </p:nvSpPr>
          <p:spPr>
            <a:xfrm>
              <a:off x="4208145" y="1859280"/>
              <a:ext cx="3879850" cy="1295400"/>
            </a:xfrm>
            <a:custGeom>
              <a:avLst/>
              <a:gdLst>
                <a:gd name="connsiteX0" fmla="*/ 3616325 w 3879850"/>
                <a:gd name="connsiteY0" fmla="*/ 1299210 h 1295400"/>
                <a:gd name="connsiteX1" fmla="*/ 265430 w 3879850"/>
                <a:gd name="connsiteY1" fmla="*/ 1299210 h 1295400"/>
                <a:gd name="connsiteX2" fmla="*/ 0 w 3879850"/>
                <a:gd name="connsiteY2" fmla="*/ 1033780 h 1295400"/>
                <a:gd name="connsiteX3" fmla="*/ 0 w 3879850"/>
                <a:gd name="connsiteY3" fmla="*/ 265430 h 1295400"/>
                <a:gd name="connsiteX4" fmla="*/ 265430 w 3879850"/>
                <a:gd name="connsiteY4" fmla="*/ 0 h 1295400"/>
                <a:gd name="connsiteX5" fmla="*/ 3616325 w 3879850"/>
                <a:gd name="connsiteY5" fmla="*/ 0 h 1295400"/>
                <a:gd name="connsiteX6" fmla="*/ 3881755 w 3879850"/>
                <a:gd name="connsiteY6" fmla="*/ 265430 h 1295400"/>
                <a:gd name="connsiteX7" fmla="*/ 3881755 w 3879850"/>
                <a:gd name="connsiteY7" fmla="*/ 1033145 h 1295400"/>
                <a:gd name="connsiteX8" fmla="*/ 3616325 w 3879850"/>
                <a:gd name="connsiteY8" fmla="*/ 129921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79850" h="1295400">
                  <a:moveTo>
                    <a:pt x="3616325" y="1299210"/>
                  </a:moveTo>
                  <a:lnTo>
                    <a:pt x="265430" y="1299210"/>
                  </a:lnTo>
                  <a:cubicBezTo>
                    <a:pt x="119380" y="1299210"/>
                    <a:pt x="0" y="1179830"/>
                    <a:pt x="0" y="1033780"/>
                  </a:cubicBezTo>
                  <a:lnTo>
                    <a:pt x="0" y="265430"/>
                  </a:lnTo>
                  <a:cubicBezTo>
                    <a:pt x="0" y="119380"/>
                    <a:pt x="119380" y="0"/>
                    <a:pt x="265430" y="0"/>
                  </a:cubicBezTo>
                  <a:lnTo>
                    <a:pt x="3616325" y="0"/>
                  </a:lnTo>
                  <a:cubicBezTo>
                    <a:pt x="3762375" y="0"/>
                    <a:pt x="3881755" y="119380"/>
                    <a:pt x="3881755" y="265430"/>
                  </a:cubicBezTo>
                  <a:lnTo>
                    <a:pt x="3881755" y="1033145"/>
                  </a:lnTo>
                  <a:cubicBezTo>
                    <a:pt x="3881755" y="1179830"/>
                    <a:pt x="3762375" y="1299210"/>
                    <a:pt x="3616325" y="129921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FD3F611-D912-4F17-AD8E-08F0E561088A}"/>
                </a:ext>
              </a:extLst>
            </p:cNvPr>
            <p:cNvSpPr/>
            <p:nvPr/>
          </p:nvSpPr>
          <p:spPr>
            <a:xfrm>
              <a:off x="4753610" y="1785620"/>
              <a:ext cx="146050" cy="1511300"/>
            </a:xfrm>
            <a:custGeom>
              <a:avLst/>
              <a:gdLst>
                <a:gd name="connsiteX0" fmla="*/ 0 w 146050"/>
                <a:gd name="connsiteY0" fmla="*/ 0 h 1511300"/>
                <a:gd name="connsiteX1" fmla="*/ 147320 w 146050"/>
                <a:gd name="connsiteY1" fmla="*/ 0 h 1511300"/>
                <a:gd name="connsiteX2" fmla="*/ 147320 w 146050"/>
                <a:gd name="connsiteY2" fmla="*/ 1511300 h 1511300"/>
                <a:gd name="connsiteX3" fmla="*/ 0 w 146050"/>
                <a:gd name="connsiteY3" fmla="*/ 1511300 h 1511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050" h="1511300">
                  <a:moveTo>
                    <a:pt x="0" y="0"/>
                  </a:moveTo>
                  <a:lnTo>
                    <a:pt x="147320" y="0"/>
                  </a:lnTo>
                  <a:lnTo>
                    <a:pt x="147320" y="1511300"/>
                  </a:lnTo>
                  <a:lnTo>
                    <a:pt x="0" y="1511300"/>
                  </a:lnTo>
                  <a:close/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1241B638-0B18-4DDF-8DDF-5034B98C036A}"/>
                </a:ext>
              </a:extLst>
            </p:cNvPr>
            <p:cNvSpPr/>
            <p:nvPr/>
          </p:nvSpPr>
          <p:spPr>
            <a:xfrm>
              <a:off x="6028055" y="1785620"/>
              <a:ext cx="146050" cy="1511300"/>
            </a:xfrm>
            <a:custGeom>
              <a:avLst/>
              <a:gdLst>
                <a:gd name="connsiteX0" fmla="*/ 0 w 146050"/>
                <a:gd name="connsiteY0" fmla="*/ 0 h 1511300"/>
                <a:gd name="connsiteX1" fmla="*/ 147320 w 146050"/>
                <a:gd name="connsiteY1" fmla="*/ 0 h 1511300"/>
                <a:gd name="connsiteX2" fmla="*/ 147320 w 146050"/>
                <a:gd name="connsiteY2" fmla="*/ 1511300 h 1511300"/>
                <a:gd name="connsiteX3" fmla="*/ 0 w 146050"/>
                <a:gd name="connsiteY3" fmla="*/ 1511300 h 1511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050" h="1511300">
                  <a:moveTo>
                    <a:pt x="0" y="0"/>
                  </a:moveTo>
                  <a:lnTo>
                    <a:pt x="147320" y="0"/>
                  </a:lnTo>
                  <a:lnTo>
                    <a:pt x="147320" y="1511300"/>
                  </a:lnTo>
                  <a:lnTo>
                    <a:pt x="0" y="1511300"/>
                  </a:lnTo>
                  <a:close/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9BD49A1-77D8-4FF0-BE98-43DC96789402}"/>
                </a:ext>
              </a:extLst>
            </p:cNvPr>
            <p:cNvSpPr/>
            <p:nvPr/>
          </p:nvSpPr>
          <p:spPr>
            <a:xfrm>
              <a:off x="7302500" y="1785620"/>
              <a:ext cx="146050" cy="1511300"/>
            </a:xfrm>
            <a:custGeom>
              <a:avLst/>
              <a:gdLst>
                <a:gd name="connsiteX0" fmla="*/ 0 w 146050"/>
                <a:gd name="connsiteY0" fmla="*/ 0 h 1511300"/>
                <a:gd name="connsiteX1" fmla="*/ 147320 w 146050"/>
                <a:gd name="connsiteY1" fmla="*/ 0 h 1511300"/>
                <a:gd name="connsiteX2" fmla="*/ 147320 w 146050"/>
                <a:gd name="connsiteY2" fmla="*/ 1511300 h 1511300"/>
                <a:gd name="connsiteX3" fmla="*/ 0 w 146050"/>
                <a:gd name="connsiteY3" fmla="*/ 1511300 h 1511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050" h="1511300">
                  <a:moveTo>
                    <a:pt x="0" y="0"/>
                  </a:moveTo>
                  <a:lnTo>
                    <a:pt x="147320" y="0"/>
                  </a:lnTo>
                  <a:lnTo>
                    <a:pt x="147320" y="1511300"/>
                  </a:lnTo>
                  <a:lnTo>
                    <a:pt x="0" y="1511300"/>
                  </a:lnTo>
                  <a:close/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04A07DFA-A2A1-4C05-903C-1A974415F09E}"/>
                </a:ext>
              </a:extLst>
            </p:cNvPr>
            <p:cNvSpPr/>
            <p:nvPr/>
          </p:nvSpPr>
          <p:spPr>
            <a:xfrm>
              <a:off x="2487930" y="5073015"/>
              <a:ext cx="438150" cy="482600"/>
            </a:xfrm>
            <a:custGeom>
              <a:avLst/>
              <a:gdLst>
                <a:gd name="connsiteX0" fmla="*/ 206375 w 438150"/>
                <a:gd name="connsiteY0" fmla="*/ 149860 h 482600"/>
                <a:gd name="connsiteX1" fmla="*/ 416560 w 438150"/>
                <a:gd name="connsiteY1" fmla="*/ 440055 h 482600"/>
                <a:gd name="connsiteX2" fmla="*/ 441325 w 438150"/>
                <a:gd name="connsiteY2" fmla="*/ 485140 h 482600"/>
                <a:gd name="connsiteX3" fmla="*/ 441325 w 438150"/>
                <a:gd name="connsiteY3" fmla="*/ 0 h 482600"/>
                <a:gd name="connsiteX4" fmla="*/ 0 w 438150"/>
                <a:gd name="connsiteY4" fmla="*/ 0 h 482600"/>
                <a:gd name="connsiteX5" fmla="*/ 206375 w 438150"/>
                <a:gd name="connsiteY5" fmla="*/ 149860 h 48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8150" h="482600">
                  <a:moveTo>
                    <a:pt x="206375" y="149860"/>
                  </a:moveTo>
                  <a:cubicBezTo>
                    <a:pt x="287020" y="227965"/>
                    <a:pt x="361315" y="340995"/>
                    <a:pt x="416560" y="440055"/>
                  </a:cubicBezTo>
                  <a:cubicBezTo>
                    <a:pt x="425450" y="455930"/>
                    <a:pt x="433705" y="470535"/>
                    <a:pt x="441325" y="485140"/>
                  </a:cubicBezTo>
                  <a:lnTo>
                    <a:pt x="441325" y="0"/>
                  </a:lnTo>
                  <a:lnTo>
                    <a:pt x="0" y="0"/>
                  </a:lnTo>
                  <a:cubicBezTo>
                    <a:pt x="64135" y="29210"/>
                    <a:pt x="130810" y="76200"/>
                    <a:pt x="206375" y="149860"/>
                  </a:cubicBez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DFE7C6B0-1619-4FFC-9254-A9D4569CD090}"/>
                </a:ext>
              </a:extLst>
            </p:cNvPr>
            <p:cNvSpPr/>
            <p:nvPr/>
          </p:nvSpPr>
          <p:spPr>
            <a:xfrm>
              <a:off x="2921635" y="5070475"/>
              <a:ext cx="374650" cy="1003300"/>
            </a:xfrm>
            <a:custGeom>
              <a:avLst/>
              <a:gdLst>
                <a:gd name="connsiteX0" fmla="*/ 0 w 374650"/>
                <a:gd name="connsiteY0" fmla="*/ 0 h 1003300"/>
                <a:gd name="connsiteX1" fmla="*/ 0 w 374650"/>
                <a:gd name="connsiteY1" fmla="*/ 473075 h 1003300"/>
                <a:gd name="connsiteX2" fmla="*/ 267335 w 374650"/>
                <a:gd name="connsiteY2" fmla="*/ 989330 h 1003300"/>
                <a:gd name="connsiteX3" fmla="*/ 268605 w 374650"/>
                <a:gd name="connsiteY3" fmla="*/ 1003300 h 1003300"/>
                <a:gd name="connsiteX4" fmla="*/ 375920 w 374650"/>
                <a:gd name="connsiteY4" fmla="*/ 1003300 h 1003300"/>
                <a:gd name="connsiteX5" fmla="*/ 375920 w 374650"/>
                <a:gd name="connsiteY5" fmla="*/ 0 h 1003300"/>
                <a:gd name="connsiteX6" fmla="*/ 0 w 374650"/>
                <a:gd name="connsiteY6" fmla="*/ 0 h 1003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4650" h="1003300">
                  <a:moveTo>
                    <a:pt x="0" y="0"/>
                  </a:moveTo>
                  <a:lnTo>
                    <a:pt x="0" y="473075"/>
                  </a:lnTo>
                  <a:cubicBezTo>
                    <a:pt x="153035" y="752475"/>
                    <a:pt x="166370" y="832485"/>
                    <a:pt x="267335" y="989330"/>
                  </a:cubicBezTo>
                  <a:lnTo>
                    <a:pt x="268605" y="1003300"/>
                  </a:lnTo>
                  <a:lnTo>
                    <a:pt x="375920" y="1003300"/>
                  </a:lnTo>
                  <a:lnTo>
                    <a:pt x="37592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B15D196C-80F1-46B9-AFC7-A859ADD1532A}"/>
              </a:ext>
            </a:extLst>
          </p:cNvPr>
          <p:cNvSpPr txBox="1"/>
          <p:nvPr/>
        </p:nvSpPr>
        <p:spPr>
          <a:xfrm>
            <a:off x="4596098" y="4814641"/>
            <a:ext cx="303680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spc="300" dirty="0">
                <a:solidFill>
                  <a:schemeClr val="accent4"/>
                </a:solidFill>
                <a:cs typeface="Calibri" pitchFamily="34" charset="0"/>
              </a:rPr>
              <a:t>SUMMER</a:t>
            </a:r>
          </a:p>
          <a:p>
            <a:pPr algn="ctr"/>
            <a:r>
              <a:rPr lang="en-US" altLang="ko-KR" sz="4400" b="1" spc="300" dirty="0">
                <a:solidFill>
                  <a:schemeClr val="accent4"/>
                </a:solidFill>
                <a:cs typeface="Calibri" pitchFamily="34" charset="0"/>
              </a:rPr>
              <a:t>CAMP</a:t>
            </a:r>
            <a:endParaRPr lang="ko-KR" altLang="en-US" sz="4400" b="1" spc="300" dirty="0">
              <a:solidFill>
                <a:schemeClr val="accent4"/>
              </a:solidFill>
              <a:cs typeface="Calibri" pitchFamily="34" charset="0"/>
            </a:endParaRP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D2E43778-5441-4546-B611-9505D4F04823}"/>
              </a:ext>
            </a:extLst>
          </p:cNvPr>
          <p:cNvCxnSpPr>
            <a:cxnSpLocks/>
          </p:cNvCxnSpPr>
          <p:nvPr/>
        </p:nvCxnSpPr>
        <p:spPr>
          <a:xfrm flipH="1">
            <a:off x="4365815" y="5058235"/>
            <a:ext cx="1" cy="977375"/>
          </a:xfrm>
          <a:prstGeom prst="line">
            <a:avLst/>
          </a:prstGeom>
          <a:ln w="3175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8E2EED8-4A7D-438D-A9C5-CD43B1A3C38A}"/>
              </a:ext>
            </a:extLst>
          </p:cNvPr>
          <p:cNvCxnSpPr>
            <a:cxnSpLocks/>
          </p:cNvCxnSpPr>
          <p:nvPr/>
        </p:nvCxnSpPr>
        <p:spPr>
          <a:xfrm flipH="1">
            <a:off x="7835156" y="5058235"/>
            <a:ext cx="1" cy="977375"/>
          </a:xfrm>
          <a:prstGeom prst="line">
            <a:avLst/>
          </a:prstGeom>
          <a:ln w="3175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6" name="Group 85">
            <a:extLst>
              <a:ext uri="{FF2B5EF4-FFF2-40B4-BE49-F238E27FC236}">
                <a16:creationId xmlns:a16="http://schemas.microsoft.com/office/drawing/2014/main" id="{F5CE5290-B865-4BDC-9166-DC21BE42DD66}"/>
              </a:ext>
            </a:extLst>
          </p:cNvPr>
          <p:cNvGrpSpPr/>
          <p:nvPr/>
        </p:nvGrpSpPr>
        <p:grpSpPr>
          <a:xfrm>
            <a:off x="474577" y="4939226"/>
            <a:ext cx="3453977" cy="1202131"/>
            <a:chOff x="4822352" y="1916832"/>
            <a:chExt cx="3422056" cy="1191037"/>
          </a:xfrm>
        </p:grpSpPr>
        <p:sp>
          <p:nvSpPr>
            <p:cNvPr id="87" name="Text Placeholder 10">
              <a:extLst>
                <a:ext uri="{FF2B5EF4-FFF2-40B4-BE49-F238E27FC236}">
                  <a16:creationId xmlns:a16="http://schemas.microsoft.com/office/drawing/2014/main" id="{14E0D461-24FF-4058-97FD-AEBCC13DF5D0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Portfolio  Designed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973708E1-4B0D-4C2F-AF24-34707CD0F129}"/>
                </a:ext>
              </a:extLst>
            </p:cNvPr>
            <p:cNvSpPr txBox="1"/>
            <p:nvPr/>
          </p:nvSpPr>
          <p:spPr>
            <a:xfrm>
              <a:off x="4822352" y="2276872"/>
              <a:ext cx="34220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DA95916-54E7-4A9A-8707-775E8C08DDC2}"/>
              </a:ext>
            </a:extLst>
          </p:cNvPr>
          <p:cNvGrpSpPr/>
          <p:nvPr/>
        </p:nvGrpSpPr>
        <p:grpSpPr>
          <a:xfrm>
            <a:off x="8304293" y="4939226"/>
            <a:ext cx="3453977" cy="1202131"/>
            <a:chOff x="4822352" y="1916832"/>
            <a:chExt cx="3422056" cy="1191037"/>
          </a:xfrm>
        </p:grpSpPr>
        <p:sp>
          <p:nvSpPr>
            <p:cNvPr id="90" name="Text Placeholder 10">
              <a:extLst>
                <a:ext uri="{FF2B5EF4-FFF2-40B4-BE49-F238E27FC236}">
                  <a16:creationId xmlns:a16="http://schemas.microsoft.com/office/drawing/2014/main" id="{154134BD-B20B-45C0-8F7B-2A12E23AC392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Portfolio  Designed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5229F040-FF8C-41AD-BF54-942A046D7736}"/>
                </a:ext>
              </a:extLst>
            </p:cNvPr>
            <p:cNvSpPr txBox="1"/>
            <p:nvPr/>
          </p:nvSpPr>
          <p:spPr>
            <a:xfrm>
              <a:off x="4822352" y="2276872"/>
              <a:ext cx="34220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EE2B5FAD-06AC-488F-A608-E6DB5EDDD785}"/>
              </a:ext>
            </a:extLst>
          </p:cNvPr>
          <p:cNvSpPr txBox="1"/>
          <p:nvPr/>
        </p:nvSpPr>
        <p:spPr>
          <a:xfrm>
            <a:off x="8855498" y="2117329"/>
            <a:ext cx="3126068" cy="18327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800" dirty="0">
                <a:solidFill>
                  <a:schemeClr val="accent2"/>
                </a:solidFill>
                <a:cs typeface="Arial" pitchFamily="34" charset="0"/>
              </a:rPr>
              <a:t>ALLPPT</a:t>
            </a:r>
            <a:r>
              <a:rPr lang="en-GB" altLang="ko-KR" sz="2800" dirty="0">
                <a:cs typeface="Arial" pitchFamily="34" charset="0"/>
              </a:rPr>
              <a:t> Layout</a:t>
            </a:r>
          </a:p>
          <a:p>
            <a:r>
              <a:rPr lang="en-GB" altLang="ko-KR" sz="2800" dirty="0">
                <a:cs typeface="Arial" pitchFamily="34" charset="0"/>
              </a:rPr>
              <a:t>Clean Text Slide for your Presentation</a:t>
            </a:r>
            <a:endParaRPr lang="ko-KR" altLang="en-US" sz="2800" dirty="0">
              <a:cs typeface="Arial" pitchFamily="34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E7517519-7EAA-4D2E-9F51-44DB794BDB2F}"/>
              </a:ext>
            </a:extLst>
          </p:cNvPr>
          <p:cNvSpPr txBox="1"/>
          <p:nvPr/>
        </p:nvSpPr>
        <p:spPr>
          <a:xfrm>
            <a:off x="476615" y="2117329"/>
            <a:ext cx="290467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</a:p>
          <a:p>
            <a:pPr algn="r"/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You can simply impress your audience and add a unique zing and appeal to your Presentations.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11177</TotalTime>
  <Words>162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11</cp:revision>
  <dcterms:created xsi:type="dcterms:W3CDTF">2018-02-18T19:39:47Z</dcterms:created>
  <dcterms:modified xsi:type="dcterms:W3CDTF">2021-04-16T06:44:37Z</dcterms:modified>
</cp:coreProperties>
</file>