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7546C7D-E2E1-4E96-9B5B-D69456C93128}"/>
              </a:ext>
            </a:extLst>
          </p:cNvPr>
          <p:cNvGrpSpPr/>
          <p:nvPr/>
        </p:nvGrpSpPr>
        <p:grpSpPr>
          <a:xfrm>
            <a:off x="4223425" y="2091445"/>
            <a:ext cx="3745150" cy="3745148"/>
            <a:chOff x="4549302" y="2072108"/>
            <a:chExt cx="2713785" cy="2713784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753F2D5-79DE-4240-B504-1172B6058A8F}"/>
                </a:ext>
              </a:extLst>
            </p:cNvPr>
            <p:cNvSpPr/>
            <p:nvPr/>
          </p:nvSpPr>
          <p:spPr>
            <a:xfrm>
              <a:off x="5152878" y="2072108"/>
              <a:ext cx="1506634" cy="854537"/>
            </a:xfrm>
            <a:custGeom>
              <a:avLst/>
              <a:gdLst>
                <a:gd name="connsiteX0" fmla="*/ 753317 w 1506634"/>
                <a:gd name="connsiteY0" fmla="*/ 0 h 854537"/>
                <a:gd name="connsiteX1" fmla="*/ 1465892 w 1506634"/>
                <a:gd name="connsiteY1" fmla="*/ 472327 h 854537"/>
                <a:gd name="connsiteX2" fmla="*/ 1506634 w 1506634"/>
                <a:gd name="connsiteY2" fmla="*/ 603575 h 854537"/>
                <a:gd name="connsiteX3" fmla="*/ 1492717 w 1506634"/>
                <a:gd name="connsiteY3" fmla="*/ 599255 h 854537"/>
                <a:gd name="connsiteX4" fmla="*/ 1336860 w 1506634"/>
                <a:gd name="connsiteY4" fmla="*/ 583543 h 854537"/>
                <a:gd name="connsiteX5" fmla="*/ 790020 w 1506634"/>
                <a:gd name="connsiteY5" fmla="*/ 810052 h 854537"/>
                <a:gd name="connsiteX6" fmla="*/ 753317 w 1506634"/>
                <a:gd name="connsiteY6" fmla="*/ 854537 h 854537"/>
                <a:gd name="connsiteX7" fmla="*/ 716613 w 1506634"/>
                <a:gd name="connsiteY7" fmla="*/ 810052 h 854537"/>
                <a:gd name="connsiteX8" fmla="*/ 169773 w 1506634"/>
                <a:gd name="connsiteY8" fmla="*/ 583543 h 854537"/>
                <a:gd name="connsiteX9" fmla="*/ 13916 w 1506634"/>
                <a:gd name="connsiteY9" fmla="*/ 599255 h 854537"/>
                <a:gd name="connsiteX10" fmla="*/ 0 w 1506634"/>
                <a:gd name="connsiteY10" fmla="*/ 603575 h 854537"/>
                <a:gd name="connsiteX11" fmla="*/ 40742 w 1506634"/>
                <a:gd name="connsiteY11" fmla="*/ 472327 h 854537"/>
                <a:gd name="connsiteX12" fmla="*/ 753317 w 1506634"/>
                <a:gd name="connsiteY12" fmla="*/ 0 h 854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06634" h="854537">
                  <a:moveTo>
                    <a:pt x="753317" y="0"/>
                  </a:moveTo>
                  <a:cubicBezTo>
                    <a:pt x="1073649" y="0"/>
                    <a:pt x="1348492" y="194760"/>
                    <a:pt x="1465892" y="472327"/>
                  </a:cubicBezTo>
                  <a:lnTo>
                    <a:pt x="1506634" y="603575"/>
                  </a:lnTo>
                  <a:lnTo>
                    <a:pt x="1492717" y="599255"/>
                  </a:lnTo>
                  <a:cubicBezTo>
                    <a:pt x="1442374" y="588953"/>
                    <a:pt x="1390249" y="583543"/>
                    <a:pt x="1336860" y="583543"/>
                  </a:cubicBezTo>
                  <a:cubicBezTo>
                    <a:pt x="1123306" y="583543"/>
                    <a:pt x="929968" y="670103"/>
                    <a:pt x="790020" y="810052"/>
                  </a:cubicBezTo>
                  <a:lnTo>
                    <a:pt x="753317" y="854537"/>
                  </a:lnTo>
                  <a:lnTo>
                    <a:pt x="716613" y="810052"/>
                  </a:lnTo>
                  <a:cubicBezTo>
                    <a:pt x="576665" y="670103"/>
                    <a:pt x="383328" y="583543"/>
                    <a:pt x="169773" y="583543"/>
                  </a:cubicBezTo>
                  <a:cubicBezTo>
                    <a:pt x="116385" y="583543"/>
                    <a:pt x="64260" y="588953"/>
                    <a:pt x="13916" y="599255"/>
                  </a:cubicBezTo>
                  <a:lnTo>
                    <a:pt x="0" y="603575"/>
                  </a:lnTo>
                  <a:lnTo>
                    <a:pt x="40742" y="472327"/>
                  </a:lnTo>
                  <a:cubicBezTo>
                    <a:pt x="158143" y="194760"/>
                    <a:pt x="432985" y="0"/>
                    <a:pt x="7533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C6DF98E-B0E5-4316-8CB9-D2849D9EF0C5}"/>
                </a:ext>
              </a:extLst>
            </p:cNvPr>
            <p:cNvSpPr/>
            <p:nvPr/>
          </p:nvSpPr>
          <p:spPr>
            <a:xfrm>
              <a:off x="5132847" y="2655650"/>
              <a:ext cx="773349" cy="773350"/>
            </a:xfrm>
            <a:custGeom>
              <a:avLst/>
              <a:gdLst>
                <a:gd name="connsiteX0" fmla="*/ 189805 w 773349"/>
                <a:gd name="connsiteY0" fmla="*/ 0 h 773350"/>
                <a:gd name="connsiteX1" fmla="*/ 736645 w 773349"/>
                <a:gd name="connsiteY1" fmla="*/ 226509 h 773350"/>
                <a:gd name="connsiteX2" fmla="*/ 773349 w 773349"/>
                <a:gd name="connsiteY2" fmla="*/ 270994 h 773350"/>
                <a:gd name="connsiteX3" fmla="*/ 715619 w 773349"/>
                <a:gd name="connsiteY3" fmla="*/ 340962 h 773350"/>
                <a:gd name="connsiteX4" fmla="*/ 644317 w 773349"/>
                <a:gd name="connsiteY4" fmla="*/ 472327 h 773350"/>
                <a:gd name="connsiteX5" fmla="*/ 603575 w 773349"/>
                <a:gd name="connsiteY5" fmla="*/ 603576 h 773350"/>
                <a:gd name="connsiteX6" fmla="*/ 472327 w 773349"/>
                <a:gd name="connsiteY6" fmla="*/ 644318 h 773350"/>
                <a:gd name="connsiteX7" fmla="*/ 340962 w 773349"/>
                <a:gd name="connsiteY7" fmla="*/ 715620 h 773350"/>
                <a:gd name="connsiteX8" fmla="*/ 270994 w 773349"/>
                <a:gd name="connsiteY8" fmla="*/ 773350 h 773350"/>
                <a:gd name="connsiteX9" fmla="*/ 226509 w 773349"/>
                <a:gd name="connsiteY9" fmla="*/ 736646 h 773350"/>
                <a:gd name="connsiteX10" fmla="*/ 0 w 773349"/>
                <a:gd name="connsiteY10" fmla="*/ 189806 h 773350"/>
                <a:gd name="connsiteX11" fmla="*/ 15712 w 773349"/>
                <a:gd name="connsiteY11" fmla="*/ 33949 h 773350"/>
                <a:gd name="connsiteX12" fmla="*/ 20032 w 773349"/>
                <a:gd name="connsiteY12" fmla="*/ 20032 h 773350"/>
                <a:gd name="connsiteX13" fmla="*/ 33948 w 773349"/>
                <a:gd name="connsiteY13" fmla="*/ 15712 h 773350"/>
                <a:gd name="connsiteX14" fmla="*/ 189805 w 773349"/>
                <a:gd name="connsiteY14" fmla="*/ 0 h 77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3349" h="773350">
                  <a:moveTo>
                    <a:pt x="189805" y="0"/>
                  </a:moveTo>
                  <a:cubicBezTo>
                    <a:pt x="403360" y="0"/>
                    <a:pt x="596697" y="86560"/>
                    <a:pt x="736645" y="226509"/>
                  </a:cubicBezTo>
                  <a:lnTo>
                    <a:pt x="773349" y="270994"/>
                  </a:lnTo>
                  <a:lnTo>
                    <a:pt x="715619" y="340962"/>
                  </a:lnTo>
                  <a:cubicBezTo>
                    <a:pt x="687824" y="382105"/>
                    <a:pt x="663884" y="426066"/>
                    <a:pt x="644317" y="472327"/>
                  </a:cubicBezTo>
                  <a:lnTo>
                    <a:pt x="603575" y="603576"/>
                  </a:lnTo>
                  <a:lnTo>
                    <a:pt x="472327" y="644318"/>
                  </a:lnTo>
                  <a:cubicBezTo>
                    <a:pt x="426066" y="663884"/>
                    <a:pt x="382105" y="687825"/>
                    <a:pt x="340962" y="715620"/>
                  </a:cubicBezTo>
                  <a:lnTo>
                    <a:pt x="270994" y="773350"/>
                  </a:lnTo>
                  <a:lnTo>
                    <a:pt x="226509" y="736646"/>
                  </a:lnTo>
                  <a:cubicBezTo>
                    <a:pt x="86560" y="596698"/>
                    <a:pt x="0" y="403361"/>
                    <a:pt x="0" y="189806"/>
                  </a:cubicBezTo>
                  <a:cubicBezTo>
                    <a:pt x="0" y="136418"/>
                    <a:pt x="5410" y="84292"/>
                    <a:pt x="15712" y="33949"/>
                  </a:cubicBezTo>
                  <a:lnTo>
                    <a:pt x="20032" y="20032"/>
                  </a:lnTo>
                  <a:lnTo>
                    <a:pt x="33948" y="15712"/>
                  </a:lnTo>
                  <a:cubicBezTo>
                    <a:pt x="84292" y="5410"/>
                    <a:pt x="136417" y="0"/>
                    <a:pt x="18980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E34BE2E-2406-48F5-A014-A201728A35B1}"/>
                </a:ext>
              </a:extLst>
            </p:cNvPr>
            <p:cNvSpPr/>
            <p:nvPr/>
          </p:nvSpPr>
          <p:spPr>
            <a:xfrm>
              <a:off x="5906196" y="2655650"/>
              <a:ext cx="773349" cy="773350"/>
            </a:xfrm>
            <a:custGeom>
              <a:avLst/>
              <a:gdLst>
                <a:gd name="connsiteX0" fmla="*/ 583543 w 773349"/>
                <a:gd name="connsiteY0" fmla="*/ 0 h 773350"/>
                <a:gd name="connsiteX1" fmla="*/ 739400 w 773349"/>
                <a:gd name="connsiteY1" fmla="*/ 15712 h 773350"/>
                <a:gd name="connsiteX2" fmla="*/ 753317 w 773349"/>
                <a:gd name="connsiteY2" fmla="*/ 20032 h 773350"/>
                <a:gd name="connsiteX3" fmla="*/ 757637 w 773349"/>
                <a:gd name="connsiteY3" fmla="*/ 33949 h 773350"/>
                <a:gd name="connsiteX4" fmla="*/ 773349 w 773349"/>
                <a:gd name="connsiteY4" fmla="*/ 189806 h 773350"/>
                <a:gd name="connsiteX5" fmla="*/ 546840 w 773349"/>
                <a:gd name="connsiteY5" fmla="*/ 736646 h 773350"/>
                <a:gd name="connsiteX6" fmla="*/ 502356 w 773349"/>
                <a:gd name="connsiteY6" fmla="*/ 773350 h 773350"/>
                <a:gd name="connsiteX7" fmla="*/ 432387 w 773349"/>
                <a:gd name="connsiteY7" fmla="*/ 715620 h 773350"/>
                <a:gd name="connsiteX8" fmla="*/ 301022 w 773349"/>
                <a:gd name="connsiteY8" fmla="*/ 644318 h 773350"/>
                <a:gd name="connsiteX9" fmla="*/ 169773 w 773349"/>
                <a:gd name="connsiteY9" fmla="*/ 603576 h 773350"/>
                <a:gd name="connsiteX10" fmla="*/ 129031 w 773349"/>
                <a:gd name="connsiteY10" fmla="*/ 472327 h 773350"/>
                <a:gd name="connsiteX11" fmla="*/ 57729 w 773349"/>
                <a:gd name="connsiteY11" fmla="*/ 340962 h 773350"/>
                <a:gd name="connsiteX12" fmla="*/ 0 w 773349"/>
                <a:gd name="connsiteY12" fmla="*/ 270994 h 773350"/>
                <a:gd name="connsiteX13" fmla="*/ 36703 w 773349"/>
                <a:gd name="connsiteY13" fmla="*/ 226509 h 773350"/>
                <a:gd name="connsiteX14" fmla="*/ 583543 w 773349"/>
                <a:gd name="connsiteY14" fmla="*/ 0 h 77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3349" h="773350">
                  <a:moveTo>
                    <a:pt x="583543" y="0"/>
                  </a:moveTo>
                  <a:cubicBezTo>
                    <a:pt x="636932" y="0"/>
                    <a:pt x="689057" y="5410"/>
                    <a:pt x="739400" y="15712"/>
                  </a:cubicBezTo>
                  <a:lnTo>
                    <a:pt x="753317" y="20032"/>
                  </a:lnTo>
                  <a:lnTo>
                    <a:pt x="757637" y="33949"/>
                  </a:lnTo>
                  <a:cubicBezTo>
                    <a:pt x="767939" y="84292"/>
                    <a:pt x="773349" y="136418"/>
                    <a:pt x="773349" y="189806"/>
                  </a:cubicBezTo>
                  <a:cubicBezTo>
                    <a:pt x="773349" y="403361"/>
                    <a:pt x="686789" y="596698"/>
                    <a:pt x="546840" y="736646"/>
                  </a:cubicBezTo>
                  <a:lnTo>
                    <a:pt x="502356" y="773350"/>
                  </a:lnTo>
                  <a:lnTo>
                    <a:pt x="432387" y="715620"/>
                  </a:lnTo>
                  <a:cubicBezTo>
                    <a:pt x="391245" y="687825"/>
                    <a:pt x="347284" y="663884"/>
                    <a:pt x="301022" y="644318"/>
                  </a:cubicBezTo>
                  <a:lnTo>
                    <a:pt x="169773" y="603576"/>
                  </a:lnTo>
                  <a:lnTo>
                    <a:pt x="129031" y="472327"/>
                  </a:lnTo>
                  <a:cubicBezTo>
                    <a:pt x="109465" y="426066"/>
                    <a:pt x="85525" y="382105"/>
                    <a:pt x="57729" y="340962"/>
                  </a:cubicBezTo>
                  <a:lnTo>
                    <a:pt x="0" y="270994"/>
                  </a:lnTo>
                  <a:lnTo>
                    <a:pt x="36703" y="226509"/>
                  </a:lnTo>
                  <a:cubicBezTo>
                    <a:pt x="176651" y="86560"/>
                    <a:pt x="369989" y="0"/>
                    <a:pt x="58354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19A986-4933-4331-B5D6-CB93FE8B7061}"/>
                </a:ext>
              </a:extLst>
            </p:cNvPr>
            <p:cNvSpPr/>
            <p:nvPr/>
          </p:nvSpPr>
          <p:spPr>
            <a:xfrm>
              <a:off x="5132847" y="3429000"/>
              <a:ext cx="773349" cy="773348"/>
            </a:xfrm>
            <a:custGeom>
              <a:avLst/>
              <a:gdLst>
                <a:gd name="connsiteX0" fmla="*/ 270994 w 773349"/>
                <a:gd name="connsiteY0" fmla="*/ 0 h 773348"/>
                <a:gd name="connsiteX1" fmla="*/ 340962 w 773349"/>
                <a:gd name="connsiteY1" fmla="*/ 57729 h 773348"/>
                <a:gd name="connsiteX2" fmla="*/ 472327 w 773349"/>
                <a:gd name="connsiteY2" fmla="*/ 129031 h 773348"/>
                <a:gd name="connsiteX3" fmla="*/ 603575 w 773349"/>
                <a:gd name="connsiteY3" fmla="*/ 169773 h 773348"/>
                <a:gd name="connsiteX4" fmla="*/ 644317 w 773349"/>
                <a:gd name="connsiteY4" fmla="*/ 301021 h 773348"/>
                <a:gd name="connsiteX5" fmla="*/ 715619 w 773349"/>
                <a:gd name="connsiteY5" fmla="*/ 432386 h 773348"/>
                <a:gd name="connsiteX6" fmla="*/ 773349 w 773349"/>
                <a:gd name="connsiteY6" fmla="*/ 502354 h 773348"/>
                <a:gd name="connsiteX7" fmla="*/ 736645 w 773349"/>
                <a:gd name="connsiteY7" fmla="*/ 546839 h 773348"/>
                <a:gd name="connsiteX8" fmla="*/ 189805 w 773349"/>
                <a:gd name="connsiteY8" fmla="*/ 773348 h 773348"/>
                <a:gd name="connsiteX9" fmla="*/ 33948 w 773349"/>
                <a:gd name="connsiteY9" fmla="*/ 757636 h 773348"/>
                <a:gd name="connsiteX10" fmla="*/ 20032 w 773349"/>
                <a:gd name="connsiteY10" fmla="*/ 753316 h 773348"/>
                <a:gd name="connsiteX11" fmla="*/ 15712 w 773349"/>
                <a:gd name="connsiteY11" fmla="*/ 739400 h 773348"/>
                <a:gd name="connsiteX12" fmla="*/ 0 w 773349"/>
                <a:gd name="connsiteY12" fmla="*/ 583543 h 773348"/>
                <a:gd name="connsiteX13" fmla="*/ 226509 w 773349"/>
                <a:gd name="connsiteY13" fmla="*/ 36703 h 773348"/>
                <a:gd name="connsiteX14" fmla="*/ 270994 w 773349"/>
                <a:gd name="connsiteY14" fmla="*/ 0 h 773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3349" h="773348">
                  <a:moveTo>
                    <a:pt x="270994" y="0"/>
                  </a:moveTo>
                  <a:lnTo>
                    <a:pt x="340962" y="57729"/>
                  </a:lnTo>
                  <a:cubicBezTo>
                    <a:pt x="382105" y="85525"/>
                    <a:pt x="426066" y="109465"/>
                    <a:pt x="472327" y="129031"/>
                  </a:cubicBezTo>
                  <a:lnTo>
                    <a:pt x="603575" y="169773"/>
                  </a:lnTo>
                  <a:lnTo>
                    <a:pt x="644317" y="301021"/>
                  </a:lnTo>
                  <a:cubicBezTo>
                    <a:pt x="663884" y="347283"/>
                    <a:pt x="687824" y="391244"/>
                    <a:pt x="715619" y="432386"/>
                  </a:cubicBezTo>
                  <a:lnTo>
                    <a:pt x="773349" y="502354"/>
                  </a:lnTo>
                  <a:lnTo>
                    <a:pt x="736645" y="546839"/>
                  </a:lnTo>
                  <a:cubicBezTo>
                    <a:pt x="596697" y="686788"/>
                    <a:pt x="403360" y="773348"/>
                    <a:pt x="189805" y="773348"/>
                  </a:cubicBezTo>
                  <a:cubicBezTo>
                    <a:pt x="136417" y="773348"/>
                    <a:pt x="84292" y="767938"/>
                    <a:pt x="33948" y="757636"/>
                  </a:cubicBezTo>
                  <a:lnTo>
                    <a:pt x="20032" y="753316"/>
                  </a:lnTo>
                  <a:lnTo>
                    <a:pt x="15712" y="739400"/>
                  </a:lnTo>
                  <a:cubicBezTo>
                    <a:pt x="5410" y="689057"/>
                    <a:pt x="0" y="636932"/>
                    <a:pt x="0" y="583543"/>
                  </a:cubicBezTo>
                  <a:cubicBezTo>
                    <a:pt x="0" y="369989"/>
                    <a:pt x="86560" y="176651"/>
                    <a:pt x="226509" y="36703"/>
                  </a:cubicBezTo>
                  <a:lnTo>
                    <a:pt x="27099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945B9FE-BF90-4947-88C9-146ED5944EA3}"/>
                </a:ext>
              </a:extLst>
            </p:cNvPr>
            <p:cNvSpPr/>
            <p:nvPr/>
          </p:nvSpPr>
          <p:spPr>
            <a:xfrm>
              <a:off x="5906196" y="3429000"/>
              <a:ext cx="773349" cy="773348"/>
            </a:xfrm>
            <a:custGeom>
              <a:avLst/>
              <a:gdLst>
                <a:gd name="connsiteX0" fmla="*/ 502356 w 773349"/>
                <a:gd name="connsiteY0" fmla="*/ 0 h 773348"/>
                <a:gd name="connsiteX1" fmla="*/ 546840 w 773349"/>
                <a:gd name="connsiteY1" fmla="*/ 36703 h 773348"/>
                <a:gd name="connsiteX2" fmla="*/ 773349 w 773349"/>
                <a:gd name="connsiteY2" fmla="*/ 583543 h 773348"/>
                <a:gd name="connsiteX3" fmla="*/ 757637 w 773349"/>
                <a:gd name="connsiteY3" fmla="*/ 739400 h 773348"/>
                <a:gd name="connsiteX4" fmla="*/ 753318 w 773349"/>
                <a:gd name="connsiteY4" fmla="*/ 753316 h 773348"/>
                <a:gd name="connsiteX5" fmla="*/ 739400 w 773349"/>
                <a:gd name="connsiteY5" fmla="*/ 757636 h 773348"/>
                <a:gd name="connsiteX6" fmla="*/ 583543 w 773349"/>
                <a:gd name="connsiteY6" fmla="*/ 773348 h 773348"/>
                <a:gd name="connsiteX7" fmla="*/ 36703 w 773349"/>
                <a:gd name="connsiteY7" fmla="*/ 546839 h 773348"/>
                <a:gd name="connsiteX8" fmla="*/ 0 w 773349"/>
                <a:gd name="connsiteY8" fmla="*/ 502354 h 773348"/>
                <a:gd name="connsiteX9" fmla="*/ 57729 w 773349"/>
                <a:gd name="connsiteY9" fmla="*/ 432386 h 773348"/>
                <a:gd name="connsiteX10" fmla="*/ 129031 w 773349"/>
                <a:gd name="connsiteY10" fmla="*/ 301021 h 773348"/>
                <a:gd name="connsiteX11" fmla="*/ 169773 w 773349"/>
                <a:gd name="connsiteY11" fmla="*/ 169773 h 773348"/>
                <a:gd name="connsiteX12" fmla="*/ 301022 w 773349"/>
                <a:gd name="connsiteY12" fmla="*/ 129031 h 773348"/>
                <a:gd name="connsiteX13" fmla="*/ 432387 w 773349"/>
                <a:gd name="connsiteY13" fmla="*/ 57729 h 773348"/>
                <a:gd name="connsiteX14" fmla="*/ 502356 w 773349"/>
                <a:gd name="connsiteY14" fmla="*/ 0 h 773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3349" h="773348">
                  <a:moveTo>
                    <a:pt x="502356" y="0"/>
                  </a:moveTo>
                  <a:lnTo>
                    <a:pt x="546840" y="36703"/>
                  </a:lnTo>
                  <a:cubicBezTo>
                    <a:pt x="686789" y="176651"/>
                    <a:pt x="773349" y="369989"/>
                    <a:pt x="773349" y="583543"/>
                  </a:cubicBezTo>
                  <a:cubicBezTo>
                    <a:pt x="773349" y="636932"/>
                    <a:pt x="767939" y="689057"/>
                    <a:pt x="757637" y="739400"/>
                  </a:cubicBezTo>
                  <a:lnTo>
                    <a:pt x="753318" y="753316"/>
                  </a:lnTo>
                  <a:lnTo>
                    <a:pt x="739400" y="757636"/>
                  </a:lnTo>
                  <a:cubicBezTo>
                    <a:pt x="689057" y="767938"/>
                    <a:pt x="636932" y="773348"/>
                    <a:pt x="583543" y="773348"/>
                  </a:cubicBezTo>
                  <a:cubicBezTo>
                    <a:pt x="369989" y="773348"/>
                    <a:pt x="176651" y="686788"/>
                    <a:pt x="36703" y="546839"/>
                  </a:cubicBezTo>
                  <a:lnTo>
                    <a:pt x="0" y="502354"/>
                  </a:lnTo>
                  <a:lnTo>
                    <a:pt x="57729" y="432386"/>
                  </a:lnTo>
                  <a:cubicBezTo>
                    <a:pt x="85525" y="391244"/>
                    <a:pt x="109465" y="347283"/>
                    <a:pt x="129031" y="301021"/>
                  </a:cubicBezTo>
                  <a:lnTo>
                    <a:pt x="169773" y="169773"/>
                  </a:lnTo>
                  <a:lnTo>
                    <a:pt x="301022" y="129031"/>
                  </a:lnTo>
                  <a:cubicBezTo>
                    <a:pt x="347284" y="109465"/>
                    <a:pt x="391245" y="85525"/>
                    <a:pt x="432387" y="57729"/>
                  </a:cubicBezTo>
                  <a:lnTo>
                    <a:pt x="50235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06E9B5-8070-46C7-BE47-82AACD1D0542}"/>
                </a:ext>
              </a:extLst>
            </p:cNvPr>
            <p:cNvSpPr/>
            <p:nvPr/>
          </p:nvSpPr>
          <p:spPr>
            <a:xfrm>
              <a:off x="4549302" y="2675682"/>
              <a:ext cx="854538" cy="1506634"/>
            </a:xfrm>
            <a:custGeom>
              <a:avLst/>
              <a:gdLst>
                <a:gd name="connsiteX0" fmla="*/ 603576 w 854538"/>
                <a:gd name="connsiteY0" fmla="*/ 0 h 1506634"/>
                <a:gd name="connsiteX1" fmla="*/ 599256 w 854538"/>
                <a:gd name="connsiteY1" fmla="*/ 13917 h 1506634"/>
                <a:gd name="connsiteX2" fmla="*/ 583544 w 854538"/>
                <a:gd name="connsiteY2" fmla="*/ 169774 h 1506634"/>
                <a:gd name="connsiteX3" fmla="*/ 810053 w 854538"/>
                <a:gd name="connsiteY3" fmla="*/ 716614 h 1506634"/>
                <a:gd name="connsiteX4" fmla="*/ 854538 w 854538"/>
                <a:gd name="connsiteY4" fmla="*/ 753318 h 1506634"/>
                <a:gd name="connsiteX5" fmla="*/ 810053 w 854538"/>
                <a:gd name="connsiteY5" fmla="*/ 790021 h 1506634"/>
                <a:gd name="connsiteX6" fmla="*/ 583544 w 854538"/>
                <a:gd name="connsiteY6" fmla="*/ 1336861 h 1506634"/>
                <a:gd name="connsiteX7" fmla="*/ 599256 w 854538"/>
                <a:gd name="connsiteY7" fmla="*/ 1492718 h 1506634"/>
                <a:gd name="connsiteX8" fmla="*/ 603576 w 854538"/>
                <a:gd name="connsiteY8" fmla="*/ 1506634 h 1506634"/>
                <a:gd name="connsiteX9" fmla="*/ 472327 w 854538"/>
                <a:gd name="connsiteY9" fmla="*/ 1465892 h 1506634"/>
                <a:gd name="connsiteX10" fmla="*/ 0 w 854538"/>
                <a:gd name="connsiteY10" fmla="*/ 753317 h 1506634"/>
                <a:gd name="connsiteX11" fmla="*/ 472327 w 854538"/>
                <a:gd name="connsiteY11" fmla="*/ 40742 h 1506634"/>
                <a:gd name="connsiteX12" fmla="*/ 603576 w 854538"/>
                <a:gd name="connsiteY12" fmla="*/ 0 h 1506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4538" h="1506634">
                  <a:moveTo>
                    <a:pt x="603576" y="0"/>
                  </a:moveTo>
                  <a:lnTo>
                    <a:pt x="599256" y="13917"/>
                  </a:lnTo>
                  <a:cubicBezTo>
                    <a:pt x="588954" y="64260"/>
                    <a:pt x="583544" y="116386"/>
                    <a:pt x="583544" y="169774"/>
                  </a:cubicBezTo>
                  <a:cubicBezTo>
                    <a:pt x="583544" y="383329"/>
                    <a:pt x="670104" y="576666"/>
                    <a:pt x="810053" y="716614"/>
                  </a:cubicBezTo>
                  <a:lnTo>
                    <a:pt x="854538" y="753318"/>
                  </a:lnTo>
                  <a:lnTo>
                    <a:pt x="810053" y="790021"/>
                  </a:lnTo>
                  <a:cubicBezTo>
                    <a:pt x="670104" y="929969"/>
                    <a:pt x="583544" y="1123307"/>
                    <a:pt x="583544" y="1336861"/>
                  </a:cubicBezTo>
                  <a:cubicBezTo>
                    <a:pt x="583544" y="1390250"/>
                    <a:pt x="588954" y="1442375"/>
                    <a:pt x="599256" y="1492718"/>
                  </a:cubicBezTo>
                  <a:lnTo>
                    <a:pt x="603576" y="1506634"/>
                  </a:lnTo>
                  <a:lnTo>
                    <a:pt x="472327" y="1465892"/>
                  </a:lnTo>
                  <a:cubicBezTo>
                    <a:pt x="194760" y="1348492"/>
                    <a:pt x="0" y="1073649"/>
                    <a:pt x="0" y="753317"/>
                  </a:cubicBezTo>
                  <a:cubicBezTo>
                    <a:pt x="0" y="432985"/>
                    <a:pt x="194760" y="158142"/>
                    <a:pt x="472327" y="40742"/>
                  </a:cubicBezTo>
                  <a:lnTo>
                    <a:pt x="60357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3E165CC-6F5D-45F9-81FE-0B80BEFDF685}"/>
                </a:ext>
              </a:extLst>
            </p:cNvPr>
            <p:cNvSpPr/>
            <p:nvPr/>
          </p:nvSpPr>
          <p:spPr>
            <a:xfrm>
              <a:off x="6408551" y="2675682"/>
              <a:ext cx="854536" cy="1506634"/>
            </a:xfrm>
            <a:custGeom>
              <a:avLst/>
              <a:gdLst>
                <a:gd name="connsiteX0" fmla="*/ 250961 w 854536"/>
                <a:gd name="connsiteY0" fmla="*/ 0 h 1506634"/>
                <a:gd name="connsiteX1" fmla="*/ 382209 w 854536"/>
                <a:gd name="connsiteY1" fmla="*/ 40742 h 1506634"/>
                <a:gd name="connsiteX2" fmla="*/ 854536 w 854536"/>
                <a:gd name="connsiteY2" fmla="*/ 753317 h 1506634"/>
                <a:gd name="connsiteX3" fmla="*/ 382209 w 854536"/>
                <a:gd name="connsiteY3" fmla="*/ 1465892 h 1506634"/>
                <a:gd name="connsiteX4" fmla="*/ 250962 w 854536"/>
                <a:gd name="connsiteY4" fmla="*/ 1506634 h 1506634"/>
                <a:gd name="connsiteX5" fmla="*/ 255281 w 854536"/>
                <a:gd name="connsiteY5" fmla="*/ 1492718 h 1506634"/>
                <a:gd name="connsiteX6" fmla="*/ 270993 w 854536"/>
                <a:gd name="connsiteY6" fmla="*/ 1336861 h 1506634"/>
                <a:gd name="connsiteX7" fmla="*/ 44484 w 854536"/>
                <a:gd name="connsiteY7" fmla="*/ 790021 h 1506634"/>
                <a:gd name="connsiteX8" fmla="*/ 0 w 854536"/>
                <a:gd name="connsiteY8" fmla="*/ 753318 h 1506634"/>
                <a:gd name="connsiteX9" fmla="*/ 44484 w 854536"/>
                <a:gd name="connsiteY9" fmla="*/ 716614 h 1506634"/>
                <a:gd name="connsiteX10" fmla="*/ 270993 w 854536"/>
                <a:gd name="connsiteY10" fmla="*/ 169774 h 1506634"/>
                <a:gd name="connsiteX11" fmla="*/ 255281 w 854536"/>
                <a:gd name="connsiteY11" fmla="*/ 13917 h 1506634"/>
                <a:gd name="connsiteX12" fmla="*/ 250961 w 854536"/>
                <a:gd name="connsiteY12" fmla="*/ 0 h 1506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4536" h="1506634">
                  <a:moveTo>
                    <a:pt x="250961" y="0"/>
                  </a:moveTo>
                  <a:lnTo>
                    <a:pt x="382209" y="40742"/>
                  </a:lnTo>
                  <a:cubicBezTo>
                    <a:pt x="659776" y="158142"/>
                    <a:pt x="854536" y="432985"/>
                    <a:pt x="854536" y="753317"/>
                  </a:cubicBezTo>
                  <a:cubicBezTo>
                    <a:pt x="854536" y="1073649"/>
                    <a:pt x="659776" y="1348492"/>
                    <a:pt x="382209" y="1465892"/>
                  </a:cubicBezTo>
                  <a:lnTo>
                    <a:pt x="250962" y="1506634"/>
                  </a:lnTo>
                  <a:lnTo>
                    <a:pt x="255281" y="1492718"/>
                  </a:lnTo>
                  <a:cubicBezTo>
                    <a:pt x="265583" y="1442375"/>
                    <a:pt x="270993" y="1390250"/>
                    <a:pt x="270993" y="1336861"/>
                  </a:cubicBezTo>
                  <a:cubicBezTo>
                    <a:pt x="270993" y="1123307"/>
                    <a:pt x="184433" y="929969"/>
                    <a:pt x="44484" y="790021"/>
                  </a:cubicBezTo>
                  <a:lnTo>
                    <a:pt x="0" y="753318"/>
                  </a:lnTo>
                  <a:lnTo>
                    <a:pt x="44484" y="716614"/>
                  </a:lnTo>
                  <a:cubicBezTo>
                    <a:pt x="184433" y="576666"/>
                    <a:pt x="270993" y="383329"/>
                    <a:pt x="270993" y="169774"/>
                  </a:cubicBezTo>
                  <a:cubicBezTo>
                    <a:pt x="270993" y="116386"/>
                    <a:pt x="265583" y="64260"/>
                    <a:pt x="255281" y="13917"/>
                  </a:cubicBezTo>
                  <a:lnTo>
                    <a:pt x="2509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02CC3D3-5DFA-421C-9E3C-8F28EC8EDF38}"/>
                </a:ext>
              </a:extLst>
            </p:cNvPr>
            <p:cNvSpPr/>
            <p:nvPr/>
          </p:nvSpPr>
          <p:spPr>
            <a:xfrm>
              <a:off x="5736422" y="2926644"/>
              <a:ext cx="339547" cy="332582"/>
            </a:xfrm>
            <a:custGeom>
              <a:avLst/>
              <a:gdLst>
                <a:gd name="connsiteX0" fmla="*/ 169774 w 339547"/>
                <a:gd name="connsiteY0" fmla="*/ 0 h 332582"/>
                <a:gd name="connsiteX1" fmla="*/ 227503 w 339547"/>
                <a:gd name="connsiteY1" fmla="*/ 69968 h 332582"/>
                <a:gd name="connsiteX2" fmla="*/ 298805 w 339547"/>
                <a:gd name="connsiteY2" fmla="*/ 201333 h 332582"/>
                <a:gd name="connsiteX3" fmla="*/ 339547 w 339547"/>
                <a:gd name="connsiteY3" fmla="*/ 332582 h 332582"/>
                <a:gd name="connsiteX4" fmla="*/ 325631 w 339547"/>
                <a:gd name="connsiteY4" fmla="*/ 328262 h 332582"/>
                <a:gd name="connsiteX5" fmla="*/ 169774 w 339547"/>
                <a:gd name="connsiteY5" fmla="*/ 312550 h 332582"/>
                <a:gd name="connsiteX6" fmla="*/ 13917 w 339547"/>
                <a:gd name="connsiteY6" fmla="*/ 328262 h 332582"/>
                <a:gd name="connsiteX7" fmla="*/ 0 w 339547"/>
                <a:gd name="connsiteY7" fmla="*/ 332582 h 332582"/>
                <a:gd name="connsiteX8" fmla="*/ 40742 w 339547"/>
                <a:gd name="connsiteY8" fmla="*/ 201333 h 332582"/>
                <a:gd name="connsiteX9" fmla="*/ 112044 w 339547"/>
                <a:gd name="connsiteY9" fmla="*/ 69968 h 332582"/>
                <a:gd name="connsiteX10" fmla="*/ 169774 w 339547"/>
                <a:gd name="connsiteY10" fmla="*/ 0 h 33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9547" h="332582">
                  <a:moveTo>
                    <a:pt x="169774" y="0"/>
                  </a:moveTo>
                  <a:lnTo>
                    <a:pt x="227503" y="69968"/>
                  </a:lnTo>
                  <a:cubicBezTo>
                    <a:pt x="255299" y="111111"/>
                    <a:pt x="279239" y="155072"/>
                    <a:pt x="298805" y="201333"/>
                  </a:cubicBezTo>
                  <a:lnTo>
                    <a:pt x="339547" y="332582"/>
                  </a:lnTo>
                  <a:lnTo>
                    <a:pt x="325631" y="328262"/>
                  </a:lnTo>
                  <a:cubicBezTo>
                    <a:pt x="275288" y="317960"/>
                    <a:pt x="223163" y="312550"/>
                    <a:pt x="169774" y="312550"/>
                  </a:cubicBezTo>
                  <a:cubicBezTo>
                    <a:pt x="116386" y="312550"/>
                    <a:pt x="64261" y="317960"/>
                    <a:pt x="13917" y="328262"/>
                  </a:cubicBezTo>
                  <a:lnTo>
                    <a:pt x="0" y="332582"/>
                  </a:lnTo>
                  <a:lnTo>
                    <a:pt x="40742" y="201333"/>
                  </a:lnTo>
                  <a:cubicBezTo>
                    <a:pt x="60309" y="155072"/>
                    <a:pt x="84249" y="111111"/>
                    <a:pt x="112044" y="69968"/>
                  </a:cubicBezTo>
                  <a:lnTo>
                    <a:pt x="169774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3334BDD-E22B-4791-B9AA-4655B8134E8B}"/>
                </a:ext>
              </a:extLst>
            </p:cNvPr>
            <p:cNvSpPr/>
            <p:nvPr/>
          </p:nvSpPr>
          <p:spPr>
            <a:xfrm>
              <a:off x="6075969" y="3259227"/>
              <a:ext cx="332583" cy="339547"/>
            </a:xfrm>
            <a:custGeom>
              <a:avLst/>
              <a:gdLst>
                <a:gd name="connsiteX0" fmla="*/ 0 w 332583"/>
                <a:gd name="connsiteY0" fmla="*/ 0 h 339547"/>
                <a:gd name="connsiteX1" fmla="*/ 131249 w 332583"/>
                <a:gd name="connsiteY1" fmla="*/ 40742 h 339547"/>
                <a:gd name="connsiteX2" fmla="*/ 262614 w 332583"/>
                <a:gd name="connsiteY2" fmla="*/ 112044 h 339547"/>
                <a:gd name="connsiteX3" fmla="*/ 332583 w 332583"/>
                <a:gd name="connsiteY3" fmla="*/ 169774 h 339547"/>
                <a:gd name="connsiteX4" fmla="*/ 262614 w 332583"/>
                <a:gd name="connsiteY4" fmla="*/ 227503 h 339547"/>
                <a:gd name="connsiteX5" fmla="*/ 131249 w 332583"/>
                <a:gd name="connsiteY5" fmla="*/ 298805 h 339547"/>
                <a:gd name="connsiteX6" fmla="*/ 0 w 332583"/>
                <a:gd name="connsiteY6" fmla="*/ 339547 h 339547"/>
                <a:gd name="connsiteX7" fmla="*/ 4320 w 332583"/>
                <a:gd name="connsiteY7" fmla="*/ 325630 h 339547"/>
                <a:gd name="connsiteX8" fmla="*/ 20032 w 332583"/>
                <a:gd name="connsiteY8" fmla="*/ 169773 h 339547"/>
                <a:gd name="connsiteX9" fmla="*/ 4320 w 332583"/>
                <a:gd name="connsiteY9" fmla="*/ 13916 h 339547"/>
                <a:gd name="connsiteX10" fmla="*/ 0 w 332583"/>
                <a:gd name="connsiteY10" fmla="*/ 0 h 339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583" h="339547">
                  <a:moveTo>
                    <a:pt x="0" y="0"/>
                  </a:moveTo>
                  <a:lnTo>
                    <a:pt x="131249" y="40742"/>
                  </a:lnTo>
                  <a:cubicBezTo>
                    <a:pt x="177511" y="60308"/>
                    <a:pt x="221472" y="84249"/>
                    <a:pt x="262614" y="112044"/>
                  </a:cubicBezTo>
                  <a:lnTo>
                    <a:pt x="332583" y="169774"/>
                  </a:lnTo>
                  <a:lnTo>
                    <a:pt x="262614" y="227503"/>
                  </a:lnTo>
                  <a:cubicBezTo>
                    <a:pt x="221472" y="255299"/>
                    <a:pt x="177511" y="279239"/>
                    <a:pt x="131249" y="298805"/>
                  </a:cubicBezTo>
                  <a:lnTo>
                    <a:pt x="0" y="339547"/>
                  </a:lnTo>
                  <a:lnTo>
                    <a:pt x="4320" y="325630"/>
                  </a:lnTo>
                  <a:cubicBezTo>
                    <a:pt x="14622" y="275287"/>
                    <a:pt x="20032" y="223162"/>
                    <a:pt x="20032" y="169773"/>
                  </a:cubicBezTo>
                  <a:cubicBezTo>
                    <a:pt x="20032" y="116385"/>
                    <a:pt x="14622" y="64259"/>
                    <a:pt x="4320" y="139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F46D390-4147-45FB-90A0-DCEC0E832E0D}"/>
                </a:ext>
              </a:extLst>
            </p:cNvPr>
            <p:cNvSpPr/>
            <p:nvPr/>
          </p:nvSpPr>
          <p:spPr>
            <a:xfrm>
              <a:off x="5403841" y="3259227"/>
              <a:ext cx="332581" cy="339547"/>
            </a:xfrm>
            <a:custGeom>
              <a:avLst/>
              <a:gdLst>
                <a:gd name="connsiteX0" fmla="*/ 332581 w 332581"/>
                <a:gd name="connsiteY0" fmla="*/ 0 h 339547"/>
                <a:gd name="connsiteX1" fmla="*/ 328261 w 332581"/>
                <a:gd name="connsiteY1" fmla="*/ 13916 h 339547"/>
                <a:gd name="connsiteX2" fmla="*/ 312549 w 332581"/>
                <a:gd name="connsiteY2" fmla="*/ 169773 h 339547"/>
                <a:gd name="connsiteX3" fmla="*/ 328261 w 332581"/>
                <a:gd name="connsiteY3" fmla="*/ 325630 h 339547"/>
                <a:gd name="connsiteX4" fmla="*/ 332581 w 332581"/>
                <a:gd name="connsiteY4" fmla="*/ 339547 h 339547"/>
                <a:gd name="connsiteX5" fmla="*/ 201333 w 332581"/>
                <a:gd name="connsiteY5" fmla="*/ 298805 h 339547"/>
                <a:gd name="connsiteX6" fmla="*/ 69968 w 332581"/>
                <a:gd name="connsiteY6" fmla="*/ 227503 h 339547"/>
                <a:gd name="connsiteX7" fmla="*/ 0 w 332581"/>
                <a:gd name="connsiteY7" fmla="*/ 169774 h 339547"/>
                <a:gd name="connsiteX8" fmla="*/ 69968 w 332581"/>
                <a:gd name="connsiteY8" fmla="*/ 112044 h 339547"/>
                <a:gd name="connsiteX9" fmla="*/ 201333 w 332581"/>
                <a:gd name="connsiteY9" fmla="*/ 40742 h 339547"/>
                <a:gd name="connsiteX10" fmla="*/ 332581 w 332581"/>
                <a:gd name="connsiteY10" fmla="*/ 0 h 339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581" h="339547">
                  <a:moveTo>
                    <a:pt x="332581" y="0"/>
                  </a:moveTo>
                  <a:lnTo>
                    <a:pt x="328261" y="13916"/>
                  </a:lnTo>
                  <a:cubicBezTo>
                    <a:pt x="317959" y="64259"/>
                    <a:pt x="312549" y="116385"/>
                    <a:pt x="312549" y="169773"/>
                  </a:cubicBezTo>
                  <a:cubicBezTo>
                    <a:pt x="312549" y="223162"/>
                    <a:pt x="317959" y="275287"/>
                    <a:pt x="328261" y="325630"/>
                  </a:cubicBezTo>
                  <a:lnTo>
                    <a:pt x="332581" y="339547"/>
                  </a:lnTo>
                  <a:lnTo>
                    <a:pt x="201333" y="298805"/>
                  </a:lnTo>
                  <a:cubicBezTo>
                    <a:pt x="155072" y="279239"/>
                    <a:pt x="111111" y="255299"/>
                    <a:pt x="69968" y="227503"/>
                  </a:cubicBezTo>
                  <a:lnTo>
                    <a:pt x="0" y="169774"/>
                  </a:lnTo>
                  <a:lnTo>
                    <a:pt x="69968" y="112044"/>
                  </a:lnTo>
                  <a:cubicBezTo>
                    <a:pt x="111111" y="84249"/>
                    <a:pt x="155072" y="60308"/>
                    <a:pt x="201333" y="40742"/>
                  </a:cubicBezTo>
                  <a:lnTo>
                    <a:pt x="332581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F9A0FC2-5CA2-41FD-85CB-2EB81755A006}"/>
                </a:ext>
              </a:extLst>
            </p:cNvPr>
            <p:cNvSpPr/>
            <p:nvPr/>
          </p:nvSpPr>
          <p:spPr>
            <a:xfrm>
              <a:off x="5736422" y="3598774"/>
              <a:ext cx="339547" cy="332581"/>
            </a:xfrm>
            <a:custGeom>
              <a:avLst/>
              <a:gdLst>
                <a:gd name="connsiteX0" fmla="*/ 0 w 339547"/>
                <a:gd name="connsiteY0" fmla="*/ 0 h 332581"/>
                <a:gd name="connsiteX1" fmla="*/ 13917 w 339547"/>
                <a:gd name="connsiteY1" fmla="*/ 4320 h 332581"/>
                <a:gd name="connsiteX2" fmla="*/ 169774 w 339547"/>
                <a:gd name="connsiteY2" fmla="*/ 20032 h 332581"/>
                <a:gd name="connsiteX3" fmla="*/ 325631 w 339547"/>
                <a:gd name="connsiteY3" fmla="*/ 4320 h 332581"/>
                <a:gd name="connsiteX4" fmla="*/ 339547 w 339547"/>
                <a:gd name="connsiteY4" fmla="*/ 0 h 332581"/>
                <a:gd name="connsiteX5" fmla="*/ 298805 w 339547"/>
                <a:gd name="connsiteY5" fmla="*/ 131248 h 332581"/>
                <a:gd name="connsiteX6" fmla="*/ 227503 w 339547"/>
                <a:gd name="connsiteY6" fmla="*/ 262613 h 332581"/>
                <a:gd name="connsiteX7" fmla="*/ 169774 w 339547"/>
                <a:gd name="connsiteY7" fmla="*/ 332581 h 332581"/>
                <a:gd name="connsiteX8" fmla="*/ 112044 w 339547"/>
                <a:gd name="connsiteY8" fmla="*/ 262613 h 332581"/>
                <a:gd name="connsiteX9" fmla="*/ 40742 w 339547"/>
                <a:gd name="connsiteY9" fmla="*/ 131248 h 332581"/>
                <a:gd name="connsiteX10" fmla="*/ 0 w 339547"/>
                <a:gd name="connsiteY10" fmla="*/ 0 h 332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9547" h="332581">
                  <a:moveTo>
                    <a:pt x="0" y="0"/>
                  </a:moveTo>
                  <a:lnTo>
                    <a:pt x="13917" y="4320"/>
                  </a:lnTo>
                  <a:cubicBezTo>
                    <a:pt x="64261" y="14622"/>
                    <a:pt x="116386" y="20032"/>
                    <a:pt x="169774" y="20032"/>
                  </a:cubicBezTo>
                  <a:cubicBezTo>
                    <a:pt x="223163" y="20032"/>
                    <a:pt x="275288" y="14622"/>
                    <a:pt x="325631" y="4320"/>
                  </a:cubicBezTo>
                  <a:lnTo>
                    <a:pt x="339547" y="0"/>
                  </a:lnTo>
                  <a:lnTo>
                    <a:pt x="298805" y="131248"/>
                  </a:lnTo>
                  <a:cubicBezTo>
                    <a:pt x="279239" y="177510"/>
                    <a:pt x="255299" y="221471"/>
                    <a:pt x="227503" y="262613"/>
                  </a:cubicBezTo>
                  <a:lnTo>
                    <a:pt x="169774" y="332581"/>
                  </a:lnTo>
                  <a:lnTo>
                    <a:pt x="112044" y="262613"/>
                  </a:lnTo>
                  <a:cubicBezTo>
                    <a:pt x="84249" y="221471"/>
                    <a:pt x="60309" y="177510"/>
                    <a:pt x="40742" y="13124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C816DD-382F-4313-8CE7-4CE3FA17A829}"/>
                </a:ext>
              </a:extLst>
            </p:cNvPr>
            <p:cNvSpPr/>
            <p:nvPr/>
          </p:nvSpPr>
          <p:spPr>
            <a:xfrm>
              <a:off x="5152879" y="3931354"/>
              <a:ext cx="1506635" cy="854538"/>
            </a:xfrm>
            <a:custGeom>
              <a:avLst/>
              <a:gdLst>
                <a:gd name="connsiteX0" fmla="*/ 753317 w 1506635"/>
                <a:gd name="connsiteY0" fmla="*/ 0 h 854538"/>
                <a:gd name="connsiteX1" fmla="*/ 790020 w 1506635"/>
                <a:gd name="connsiteY1" fmla="*/ 44485 h 854538"/>
                <a:gd name="connsiteX2" fmla="*/ 1336860 w 1506635"/>
                <a:gd name="connsiteY2" fmla="*/ 270994 h 854538"/>
                <a:gd name="connsiteX3" fmla="*/ 1492717 w 1506635"/>
                <a:gd name="connsiteY3" fmla="*/ 255282 h 854538"/>
                <a:gd name="connsiteX4" fmla="*/ 1506635 w 1506635"/>
                <a:gd name="connsiteY4" fmla="*/ 250962 h 854538"/>
                <a:gd name="connsiteX5" fmla="*/ 1465892 w 1506635"/>
                <a:gd name="connsiteY5" fmla="*/ 382211 h 854538"/>
                <a:gd name="connsiteX6" fmla="*/ 753317 w 1506635"/>
                <a:gd name="connsiteY6" fmla="*/ 854538 h 854538"/>
                <a:gd name="connsiteX7" fmla="*/ 40742 w 1506635"/>
                <a:gd name="connsiteY7" fmla="*/ 382211 h 854538"/>
                <a:gd name="connsiteX8" fmla="*/ 0 w 1506635"/>
                <a:gd name="connsiteY8" fmla="*/ 250962 h 854538"/>
                <a:gd name="connsiteX9" fmla="*/ 13916 w 1506635"/>
                <a:gd name="connsiteY9" fmla="*/ 255282 h 854538"/>
                <a:gd name="connsiteX10" fmla="*/ 169773 w 1506635"/>
                <a:gd name="connsiteY10" fmla="*/ 270994 h 854538"/>
                <a:gd name="connsiteX11" fmla="*/ 716613 w 1506635"/>
                <a:gd name="connsiteY11" fmla="*/ 44485 h 854538"/>
                <a:gd name="connsiteX12" fmla="*/ 753317 w 1506635"/>
                <a:gd name="connsiteY12" fmla="*/ 0 h 85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06635" h="854538">
                  <a:moveTo>
                    <a:pt x="753317" y="0"/>
                  </a:moveTo>
                  <a:lnTo>
                    <a:pt x="790020" y="44485"/>
                  </a:lnTo>
                  <a:cubicBezTo>
                    <a:pt x="929968" y="184434"/>
                    <a:pt x="1123306" y="270994"/>
                    <a:pt x="1336860" y="270994"/>
                  </a:cubicBezTo>
                  <a:cubicBezTo>
                    <a:pt x="1390249" y="270994"/>
                    <a:pt x="1442374" y="265584"/>
                    <a:pt x="1492717" y="255282"/>
                  </a:cubicBezTo>
                  <a:lnTo>
                    <a:pt x="1506635" y="250962"/>
                  </a:lnTo>
                  <a:lnTo>
                    <a:pt x="1465892" y="382211"/>
                  </a:lnTo>
                  <a:cubicBezTo>
                    <a:pt x="1348492" y="659778"/>
                    <a:pt x="1073649" y="854538"/>
                    <a:pt x="753317" y="854538"/>
                  </a:cubicBezTo>
                  <a:cubicBezTo>
                    <a:pt x="432985" y="854538"/>
                    <a:pt x="158143" y="659778"/>
                    <a:pt x="40742" y="382211"/>
                  </a:cubicBezTo>
                  <a:lnTo>
                    <a:pt x="0" y="250962"/>
                  </a:lnTo>
                  <a:lnTo>
                    <a:pt x="13916" y="255282"/>
                  </a:lnTo>
                  <a:cubicBezTo>
                    <a:pt x="64260" y="265584"/>
                    <a:pt x="116385" y="270994"/>
                    <a:pt x="169773" y="270994"/>
                  </a:cubicBezTo>
                  <a:cubicBezTo>
                    <a:pt x="383328" y="270994"/>
                    <a:pt x="576665" y="184434"/>
                    <a:pt x="716613" y="44485"/>
                  </a:cubicBezTo>
                  <a:lnTo>
                    <a:pt x="7533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8" name="Rounded Rectangle 5">
            <a:extLst>
              <a:ext uri="{FF2B5EF4-FFF2-40B4-BE49-F238E27FC236}">
                <a16:creationId xmlns:a16="http://schemas.microsoft.com/office/drawing/2014/main" id="{24846F4D-1C0F-4262-80FC-330ACD9E7240}"/>
              </a:ext>
            </a:extLst>
          </p:cNvPr>
          <p:cNvSpPr/>
          <p:nvPr/>
        </p:nvSpPr>
        <p:spPr>
          <a:xfrm flipH="1">
            <a:off x="5287435" y="3228986"/>
            <a:ext cx="453066" cy="37375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19" name="Round Same Side Corner Rectangle 11">
            <a:extLst>
              <a:ext uri="{FF2B5EF4-FFF2-40B4-BE49-F238E27FC236}">
                <a16:creationId xmlns:a16="http://schemas.microsoft.com/office/drawing/2014/main" id="{4977729F-E4CF-44C6-B9A5-386EFED533D7}"/>
              </a:ext>
            </a:extLst>
          </p:cNvPr>
          <p:cNvSpPr>
            <a:spLocks noChangeAspect="1"/>
          </p:cNvSpPr>
          <p:nvPr/>
        </p:nvSpPr>
        <p:spPr>
          <a:xfrm rot="9900000">
            <a:off x="6567155" y="3211534"/>
            <a:ext cx="444240" cy="37729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" name="Rounded Rectangle 27">
            <a:extLst>
              <a:ext uri="{FF2B5EF4-FFF2-40B4-BE49-F238E27FC236}">
                <a16:creationId xmlns:a16="http://schemas.microsoft.com/office/drawing/2014/main" id="{C07C5852-0011-4F3A-88EA-BA18E91046C9}"/>
              </a:ext>
            </a:extLst>
          </p:cNvPr>
          <p:cNvSpPr/>
          <p:nvPr/>
        </p:nvSpPr>
        <p:spPr>
          <a:xfrm>
            <a:off x="5339819" y="4382760"/>
            <a:ext cx="400682" cy="30777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" name="Round Same Side Corner Rectangle 36">
            <a:extLst>
              <a:ext uri="{FF2B5EF4-FFF2-40B4-BE49-F238E27FC236}">
                <a16:creationId xmlns:a16="http://schemas.microsoft.com/office/drawing/2014/main" id="{DC90199F-F0F7-4E82-86A8-4EC5698EA838}"/>
              </a:ext>
            </a:extLst>
          </p:cNvPr>
          <p:cNvSpPr>
            <a:spLocks noChangeAspect="1"/>
          </p:cNvSpPr>
          <p:nvPr/>
        </p:nvSpPr>
        <p:spPr>
          <a:xfrm>
            <a:off x="6477884" y="4330259"/>
            <a:ext cx="423437" cy="33477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83FCB9-79AF-400E-B3E9-199C17D9BC7B}"/>
              </a:ext>
            </a:extLst>
          </p:cNvPr>
          <p:cNvSpPr txBox="1"/>
          <p:nvPr/>
        </p:nvSpPr>
        <p:spPr>
          <a:xfrm>
            <a:off x="5601313" y="2384563"/>
            <a:ext cx="997569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Title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15D2E1-1D44-4A45-A099-1C1FB502CBA1}"/>
              </a:ext>
            </a:extLst>
          </p:cNvPr>
          <p:cNvSpPr txBox="1"/>
          <p:nvPr/>
        </p:nvSpPr>
        <p:spPr>
          <a:xfrm>
            <a:off x="5601313" y="5031275"/>
            <a:ext cx="997569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Title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9AA9EC-4DC9-4A56-9BDC-07659D4946AC}"/>
              </a:ext>
            </a:extLst>
          </p:cNvPr>
          <p:cNvSpPr txBox="1"/>
          <p:nvPr/>
        </p:nvSpPr>
        <p:spPr>
          <a:xfrm>
            <a:off x="6912667" y="3706012"/>
            <a:ext cx="997569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Title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7D5A79E-33A3-4BCE-9D18-C480F102EB5C}"/>
              </a:ext>
            </a:extLst>
          </p:cNvPr>
          <p:cNvSpPr txBox="1"/>
          <p:nvPr/>
        </p:nvSpPr>
        <p:spPr>
          <a:xfrm>
            <a:off x="4257573" y="3706012"/>
            <a:ext cx="997569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Title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FB54FD6-6BD4-45A4-8AF0-AB82DAC41FEE}"/>
              </a:ext>
            </a:extLst>
          </p:cNvPr>
          <p:cNvGrpSpPr/>
          <p:nvPr/>
        </p:nvGrpSpPr>
        <p:grpSpPr>
          <a:xfrm>
            <a:off x="8400011" y="3469568"/>
            <a:ext cx="3120225" cy="988897"/>
            <a:chOff x="-499931" y="1121722"/>
            <a:chExt cx="3859356" cy="98889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6EDA9D1-A79D-4C4E-A938-97F0570D133C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F1CA2B5-7A10-41ED-A474-E3F5AA4A828A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371346C-F3A5-46A7-95BD-D9380C8F1399}"/>
              </a:ext>
            </a:extLst>
          </p:cNvPr>
          <p:cNvGrpSpPr/>
          <p:nvPr/>
        </p:nvGrpSpPr>
        <p:grpSpPr>
          <a:xfrm>
            <a:off x="671764" y="3469568"/>
            <a:ext cx="3120225" cy="988897"/>
            <a:chOff x="-499931" y="1121722"/>
            <a:chExt cx="3859356" cy="98889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7FBE033-69B4-439B-AD2D-9C6E59B28DDA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3CB292E-9D29-4A23-8C63-0AFFA8DDD6C8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FCA25CB-5E09-47F0-8461-5C435A6F80A1}"/>
              </a:ext>
            </a:extLst>
          </p:cNvPr>
          <p:cNvGrpSpPr/>
          <p:nvPr/>
        </p:nvGrpSpPr>
        <p:grpSpPr>
          <a:xfrm>
            <a:off x="7692197" y="1845363"/>
            <a:ext cx="3120225" cy="988897"/>
            <a:chOff x="-499931" y="1121722"/>
            <a:chExt cx="3859356" cy="98889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4A1A8F5-B01D-42AE-AF84-540140EADAC5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32619CF-2E75-4131-9D25-FEFEC4AC1F80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2AB6705-EE3A-406A-AEC8-7264A2226F03}"/>
              </a:ext>
            </a:extLst>
          </p:cNvPr>
          <p:cNvGrpSpPr/>
          <p:nvPr/>
        </p:nvGrpSpPr>
        <p:grpSpPr>
          <a:xfrm>
            <a:off x="1379579" y="5003630"/>
            <a:ext cx="3120225" cy="988897"/>
            <a:chOff x="-499931" y="1121722"/>
            <a:chExt cx="3859356" cy="98889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C9223BF-E0A2-4BFB-B4C7-1877BEB60903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74D67D1-BF1F-48F2-99C4-16C95C40B971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C391"/>
      </a:accent1>
      <a:accent2>
        <a:srgbClr val="FEE680"/>
      </a:accent2>
      <a:accent3>
        <a:srgbClr val="7AE8C8"/>
      </a:accent3>
      <a:accent4>
        <a:srgbClr val="7ADAE8"/>
      </a:accent4>
      <a:accent5>
        <a:srgbClr val="57687C"/>
      </a:accent5>
      <a:accent6>
        <a:srgbClr val="CBCBCB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11204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12</cp:revision>
  <dcterms:created xsi:type="dcterms:W3CDTF">2018-02-18T19:39:47Z</dcterms:created>
  <dcterms:modified xsi:type="dcterms:W3CDTF">2021-04-15T02:40:23Z</dcterms:modified>
</cp:coreProperties>
</file>