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EEA2080-3A92-4CD7-97A4-D1820696FFCB}"/>
              </a:ext>
            </a:extLst>
          </p:cNvPr>
          <p:cNvGrpSpPr/>
          <p:nvPr/>
        </p:nvGrpSpPr>
        <p:grpSpPr>
          <a:xfrm>
            <a:off x="1099178" y="3472545"/>
            <a:ext cx="10003371" cy="971551"/>
            <a:chOff x="978847" y="2647950"/>
            <a:chExt cx="10003371" cy="971551"/>
          </a:xfrm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46521CAA-BF83-4BA8-8B62-E57F73AED871}"/>
                </a:ext>
              </a:extLst>
            </p:cNvPr>
            <p:cNvSpPr/>
            <p:nvPr/>
          </p:nvSpPr>
          <p:spPr>
            <a:xfrm rot="16200000">
              <a:off x="4322069" y="2736057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420353D0-E97C-4E04-ACC6-026D7D78FE24}"/>
                </a:ext>
              </a:extLst>
            </p:cNvPr>
            <p:cNvSpPr/>
            <p:nvPr/>
          </p:nvSpPr>
          <p:spPr>
            <a:xfrm rot="16200000">
              <a:off x="5613719" y="273605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E1E7737-C214-4F11-96D8-9705886505C5}"/>
                </a:ext>
              </a:extLst>
            </p:cNvPr>
            <p:cNvSpPr/>
            <p:nvPr/>
          </p:nvSpPr>
          <p:spPr>
            <a:xfrm rot="16200000">
              <a:off x="6905369" y="273605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1C86BE1-0278-4C8A-AD82-118FF14A3D54}"/>
                </a:ext>
              </a:extLst>
            </p:cNvPr>
            <p:cNvSpPr/>
            <p:nvPr/>
          </p:nvSpPr>
          <p:spPr>
            <a:xfrm rot="16200000">
              <a:off x="8197019" y="2736057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50428D82-D0C5-4BDB-933C-E38C3239DB6C}"/>
                </a:ext>
              </a:extLst>
            </p:cNvPr>
            <p:cNvSpPr/>
            <p:nvPr/>
          </p:nvSpPr>
          <p:spPr>
            <a:xfrm rot="16200000">
              <a:off x="9488669" y="2736057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2D3CBC32-F890-42AC-A833-AF8D8856A0E8}"/>
                </a:ext>
              </a:extLst>
            </p:cNvPr>
            <p:cNvSpPr/>
            <p:nvPr/>
          </p:nvSpPr>
          <p:spPr>
            <a:xfrm rot="16200000">
              <a:off x="1748497" y="273605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5EF0696B-2A1F-4280-8F30-ADB203F8D3A2}"/>
                </a:ext>
              </a:extLst>
            </p:cNvPr>
            <p:cNvSpPr/>
            <p:nvPr/>
          </p:nvSpPr>
          <p:spPr>
            <a:xfrm rot="16200000">
              <a:off x="3030419" y="273605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44658886-C495-420D-8F41-33239840E217}"/>
                </a:ext>
              </a:extLst>
            </p:cNvPr>
            <p:cNvSpPr/>
            <p:nvPr/>
          </p:nvSpPr>
          <p:spPr>
            <a:xfrm rot="16200000">
              <a:off x="978847" y="2647951"/>
              <a:ext cx="971550" cy="9715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9727F00-DEB5-435D-A3FA-5E08D1919EE8}"/>
                </a:ext>
              </a:extLst>
            </p:cNvPr>
            <p:cNvSpPr/>
            <p:nvPr/>
          </p:nvSpPr>
          <p:spPr>
            <a:xfrm rot="16200000">
              <a:off x="2260769" y="2647951"/>
              <a:ext cx="971550" cy="971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258935C6-32A8-4227-A1B3-1843D9B500D2}"/>
                </a:ext>
              </a:extLst>
            </p:cNvPr>
            <p:cNvSpPr/>
            <p:nvPr/>
          </p:nvSpPr>
          <p:spPr>
            <a:xfrm rot="16200000">
              <a:off x="3552419" y="2647951"/>
              <a:ext cx="971550" cy="971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94E087E-CE70-4B98-97D7-70B65032BB2F}"/>
                </a:ext>
              </a:extLst>
            </p:cNvPr>
            <p:cNvSpPr/>
            <p:nvPr/>
          </p:nvSpPr>
          <p:spPr>
            <a:xfrm rot="16200000">
              <a:off x="4844069" y="2647951"/>
              <a:ext cx="971550" cy="9715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EAA3E1E4-BF1F-4DDF-9C31-115FBB072FBD}"/>
                </a:ext>
              </a:extLst>
            </p:cNvPr>
            <p:cNvSpPr/>
            <p:nvPr/>
          </p:nvSpPr>
          <p:spPr>
            <a:xfrm rot="16200000">
              <a:off x="6135719" y="2647951"/>
              <a:ext cx="971550" cy="9715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8F7BBE08-4F8B-4CEA-8067-658E5E7B2D1B}"/>
                </a:ext>
              </a:extLst>
            </p:cNvPr>
            <p:cNvSpPr/>
            <p:nvPr/>
          </p:nvSpPr>
          <p:spPr>
            <a:xfrm rot="16200000">
              <a:off x="7427369" y="2647950"/>
              <a:ext cx="971550" cy="971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51577F52-234A-4863-B935-F3FFABBFE494}"/>
                </a:ext>
              </a:extLst>
            </p:cNvPr>
            <p:cNvSpPr/>
            <p:nvPr/>
          </p:nvSpPr>
          <p:spPr>
            <a:xfrm rot="16200000">
              <a:off x="8719019" y="2647950"/>
              <a:ext cx="971550" cy="971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17C54A9E-2C2F-4F97-8F9D-F78C190D5CF6}"/>
                </a:ext>
              </a:extLst>
            </p:cNvPr>
            <p:cNvSpPr/>
            <p:nvPr/>
          </p:nvSpPr>
          <p:spPr>
            <a:xfrm rot="16200000">
              <a:off x="10010668" y="2647950"/>
              <a:ext cx="971550" cy="9715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직사각형 113">
            <a:extLst>
              <a:ext uri="{FF2B5EF4-FFF2-40B4-BE49-F238E27FC236}">
                <a16:creationId xmlns:a16="http://schemas.microsoft.com/office/drawing/2014/main" id="{C13F77E7-0BEC-46AB-8762-0915793E7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0233" y="3777225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65" name="직사각형 113">
            <a:extLst>
              <a:ext uri="{FF2B5EF4-FFF2-40B4-BE49-F238E27FC236}">
                <a16:creationId xmlns:a16="http://schemas.microsoft.com/office/drawing/2014/main" id="{0626ED25-870D-4210-B750-53449CDE5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9567" y="3758265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66" name="직사각형 113">
            <a:extLst>
              <a:ext uri="{FF2B5EF4-FFF2-40B4-BE49-F238E27FC236}">
                <a16:creationId xmlns:a16="http://schemas.microsoft.com/office/drawing/2014/main" id="{6B9BD7C4-A6A8-45D0-9B0E-17065E0E2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8902" y="3748710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67" name="직사각형 113">
            <a:extLst>
              <a:ext uri="{FF2B5EF4-FFF2-40B4-BE49-F238E27FC236}">
                <a16:creationId xmlns:a16="http://schemas.microsoft.com/office/drawing/2014/main" id="{8D7548A1-FF82-4275-A399-0D139B09A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237" y="3748710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68" name="직사각형 113">
            <a:extLst>
              <a:ext uri="{FF2B5EF4-FFF2-40B4-BE49-F238E27FC236}">
                <a16:creationId xmlns:a16="http://schemas.microsoft.com/office/drawing/2014/main" id="{DB69AB4C-C873-4CE4-BAA4-210A24647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7572" y="3748710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69" name="직사각형 113">
            <a:extLst>
              <a:ext uri="{FF2B5EF4-FFF2-40B4-BE49-F238E27FC236}">
                <a16:creationId xmlns:a16="http://schemas.microsoft.com/office/drawing/2014/main" id="{EF62CCC3-B200-410B-AFF3-C917BCD9F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6907" y="3748710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2016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70" name="직사각형 113">
            <a:extLst>
              <a:ext uri="{FF2B5EF4-FFF2-40B4-BE49-F238E27FC236}">
                <a16:creationId xmlns:a16="http://schemas.microsoft.com/office/drawing/2014/main" id="{695413CB-C065-4237-B750-CACE6E661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6242" y="3748710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71" name="직사각형 113">
            <a:extLst>
              <a:ext uri="{FF2B5EF4-FFF2-40B4-BE49-F238E27FC236}">
                <a16:creationId xmlns:a16="http://schemas.microsoft.com/office/drawing/2014/main" id="{66639E39-3086-441C-93E5-4A3E9B43E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577" y="3748710"/>
            <a:ext cx="86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2014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BEC1CF9-4920-461B-8162-C0692991C625}"/>
              </a:ext>
            </a:extLst>
          </p:cNvPr>
          <p:cNvGrpSpPr/>
          <p:nvPr/>
        </p:nvGrpSpPr>
        <p:grpSpPr>
          <a:xfrm>
            <a:off x="484637" y="4985948"/>
            <a:ext cx="2107662" cy="894132"/>
            <a:chOff x="7026501" y="4509120"/>
            <a:chExt cx="1499710" cy="894132"/>
          </a:xfrm>
          <a:noFill/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3D8A3DA2-8FC8-434C-99C9-05C9530F74AD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08E9267B-8BA2-4EFB-803F-000B1C7E5485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9734AE6-6FAA-48BC-B243-B6344E2518D0}"/>
              </a:ext>
            </a:extLst>
          </p:cNvPr>
          <p:cNvGrpSpPr/>
          <p:nvPr/>
        </p:nvGrpSpPr>
        <p:grpSpPr>
          <a:xfrm>
            <a:off x="1783361" y="2063772"/>
            <a:ext cx="2107662" cy="894132"/>
            <a:chOff x="7026501" y="4509120"/>
            <a:chExt cx="1499710" cy="894132"/>
          </a:xfrm>
          <a:noFill/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105F280C-6B35-462C-95F8-3CFC6CC388DD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E940EDF-C492-477C-A7C1-B77DC721A99F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57BFA647-4A6D-443D-B44B-B07F7838FC20}"/>
              </a:ext>
            </a:extLst>
          </p:cNvPr>
          <p:cNvGrpSpPr/>
          <p:nvPr/>
        </p:nvGrpSpPr>
        <p:grpSpPr>
          <a:xfrm>
            <a:off x="3082085" y="4985948"/>
            <a:ext cx="2107662" cy="894132"/>
            <a:chOff x="7026501" y="4509120"/>
            <a:chExt cx="1499710" cy="894132"/>
          </a:xfrm>
          <a:noFill/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25AC9E52-DDDE-4EB0-B254-51D34CD93313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F169E26-A95E-4B48-8D6E-7D1F93EAAD4F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A70BB24-6394-4E0F-8621-034678EE22A3}"/>
              </a:ext>
            </a:extLst>
          </p:cNvPr>
          <p:cNvGrpSpPr/>
          <p:nvPr/>
        </p:nvGrpSpPr>
        <p:grpSpPr>
          <a:xfrm>
            <a:off x="4380809" y="2063772"/>
            <a:ext cx="2107662" cy="894132"/>
            <a:chOff x="7026501" y="4509120"/>
            <a:chExt cx="1499710" cy="894132"/>
          </a:xfrm>
          <a:noFill/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DD86605C-B93A-4EAC-8476-671B6B9D664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6EFA8330-9B46-42B4-91D8-6E26ADE7505A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1759C01F-E2D0-4D2B-B8B3-3E1AE9131437}"/>
              </a:ext>
            </a:extLst>
          </p:cNvPr>
          <p:cNvGrpSpPr/>
          <p:nvPr/>
        </p:nvGrpSpPr>
        <p:grpSpPr>
          <a:xfrm>
            <a:off x="5679533" y="4985948"/>
            <a:ext cx="2107662" cy="894132"/>
            <a:chOff x="7026501" y="4509120"/>
            <a:chExt cx="1499710" cy="894132"/>
          </a:xfrm>
          <a:noFill/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A5A2C51C-2670-4943-91A3-94C6999587CE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9CC45280-0981-4AB6-A50C-B3AB05517DE7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C316501E-2B76-41F4-88C9-B0A7A6209D5F}"/>
              </a:ext>
            </a:extLst>
          </p:cNvPr>
          <p:cNvGrpSpPr/>
          <p:nvPr/>
        </p:nvGrpSpPr>
        <p:grpSpPr>
          <a:xfrm>
            <a:off x="6978257" y="2063772"/>
            <a:ext cx="2107662" cy="894132"/>
            <a:chOff x="7026501" y="4509120"/>
            <a:chExt cx="1499710" cy="894132"/>
          </a:xfrm>
          <a:noFill/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C43A3DCD-9CB9-419F-93C2-4B9C81A79C4D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49E1581B-154E-477C-A6E8-1E69A94C655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3BB9987E-7D6F-4BEA-BC96-5B3E005702FB}"/>
              </a:ext>
            </a:extLst>
          </p:cNvPr>
          <p:cNvGrpSpPr/>
          <p:nvPr/>
        </p:nvGrpSpPr>
        <p:grpSpPr>
          <a:xfrm>
            <a:off x="8276981" y="4985948"/>
            <a:ext cx="2107662" cy="894132"/>
            <a:chOff x="7026501" y="4509120"/>
            <a:chExt cx="1499710" cy="894132"/>
          </a:xfrm>
          <a:noFill/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FC4A0F52-A5DD-4427-BE1C-E1E44F6E3DB0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C95305EA-1D82-4E05-9E1E-384A67DDA013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F8B952A0-2255-4436-BADC-8A2FFD781F4A}"/>
              </a:ext>
            </a:extLst>
          </p:cNvPr>
          <p:cNvGrpSpPr/>
          <p:nvPr/>
        </p:nvGrpSpPr>
        <p:grpSpPr>
          <a:xfrm>
            <a:off x="9575708" y="2063772"/>
            <a:ext cx="2107662" cy="894132"/>
            <a:chOff x="7026501" y="4509120"/>
            <a:chExt cx="1499710" cy="894132"/>
          </a:xfrm>
          <a:noFill/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0F983CB4-D750-4B67-ADAF-CAB3F4B969E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2208225B-B16B-42A5-A738-3428504EE7D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6" name="Isosceles Triangle 51">
            <a:extLst>
              <a:ext uri="{FF2B5EF4-FFF2-40B4-BE49-F238E27FC236}">
                <a16:creationId xmlns:a16="http://schemas.microsoft.com/office/drawing/2014/main" id="{2EB8FF90-233F-4F5A-8397-55E96AD427B4}"/>
              </a:ext>
            </a:extLst>
          </p:cNvPr>
          <p:cNvSpPr/>
          <p:nvPr/>
        </p:nvSpPr>
        <p:spPr>
          <a:xfrm>
            <a:off x="7836349" y="4751820"/>
            <a:ext cx="391477" cy="28707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7" name="Parallelogram 30">
            <a:extLst>
              <a:ext uri="{FF2B5EF4-FFF2-40B4-BE49-F238E27FC236}">
                <a16:creationId xmlns:a16="http://schemas.microsoft.com/office/drawing/2014/main" id="{16EC5BBE-FE24-4BDF-9BBA-12F3E1AB8153}"/>
              </a:ext>
            </a:extLst>
          </p:cNvPr>
          <p:cNvSpPr/>
          <p:nvPr/>
        </p:nvSpPr>
        <p:spPr>
          <a:xfrm flipH="1">
            <a:off x="5245015" y="4702198"/>
            <a:ext cx="385363" cy="386316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8" name="Rounded Rectangle 32">
            <a:extLst>
              <a:ext uri="{FF2B5EF4-FFF2-40B4-BE49-F238E27FC236}">
                <a16:creationId xmlns:a16="http://schemas.microsoft.com/office/drawing/2014/main" id="{4B997A37-7CA6-4CB6-A7C0-3F5B2990F859}"/>
              </a:ext>
            </a:extLst>
          </p:cNvPr>
          <p:cNvSpPr/>
          <p:nvPr/>
        </p:nvSpPr>
        <p:spPr>
          <a:xfrm>
            <a:off x="2653297" y="4711462"/>
            <a:ext cx="367789" cy="36778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9" name="Rectangle 16">
            <a:extLst>
              <a:ext uri="{FF2B5EF4-FFF2-40B4-BE49-F238E27FC236}">
                <a16:creationId xmlns:a16="http://schemas.microsoft.com/office/drawing/2014/main" id="{D0F662A1-0E66-45AD-9609-B138386E3223}"/>
              </a:ext>
            </a:extLst>
          </p:cNvPr>
          <p:cNvSpPr/>
          <p:nvPr/>
        </p:nvSpPr>
        <p:spPr>
          <a:xfrm rot="2700000">
            <a:off x="9185120" y="2769423"/>
            <a:ext cx="291385" cy="52239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96BF70BD-BD1D-4924-A948-CCE58CA77B30}"/>
              </a:ext>
            </a:extLst>
          </p:cNvPr>
          <p:cNvSpPr/>
          <p:nvPr/>
        </p:nvSpPr>
        <p:spPr>
          <a:xfrm>
            <a:off x="3942628" y="2845927"/>
            <a:ext cx="394611" cy="36939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01" name="Rounded Rectangle 5">
            <a:extLst>
              <a:ext uri="{FF2B5EF4-FFF2-40B4-BE49-F238E27FC236}">
                <a16:creationId xmlns:a16="http://schemas.microsoft.com/office/drawing/2014/main" id="{6CA580CC-36D9-4E7F-A750-1B9EB653D326}"/>
              </a:ext>
            </a:extLst>
          </p:cNvPr>
          <p:cNvSpPr/>
          <p:nvPr/>
        </p:nvSpPr>
        <p:spPr>
          <a:xfrm flipH="1">
            <a:off x="10433798" y="4739598"/>
            <a:ext cx="377623" cy="31151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2" name="Teardrop 1">
            <a:extLst>
              <a:ext uri="{FF2B5EF4-FFF2-40B4-BE49-F238E27FC236}">
                <a16:creationId xmlns:a16="http://schemas.microsoft.com/office/drawing/2014/main" id="{1CAAA8AD-D65A-490F-A915-82734851002B}"/>
              </a:ext>
            </a:extLst>
          </p:cNvPr>
          <p:cNvSpPr/>
          <p:nvPr/>
        </p:nvSpPr>
        <p:spPr>
          <a:xfrm rot="18805991">
            <a:off x="6526888" y="2826301"/>
            <a:ext cx="412951" cy="408643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3" name="Rectangle 130">
            <a:extLst>
              <a:ext uri="{FF2B5EF4-FFF2-40B4-BE49-F238E27FC236}">
                <a16:creationId xmlns:a16="http://schemas.microsoft.com/office/drawing/2014/main" id="{6BFED630-5577-40AE-B474-7AF6026F5AE6}"/>
              </a:ext>
            </a:extLst>
          </p:cNvPr>
          <p:cNvSpPr/>
          <p:nvPr/>
        </p:nvSpPr>
        <p:spPr>
          <a:xfrm>
            <a:off x="1334711" y="2825940"/>
            <a:ext cx="407514" cy="409364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5403C1A4-6B22-4E8F-B185-9AF4B4A481FE}"/>
              </a:ext>
            </a:extLst>
          </p:cNvPr>
          <p:cNvCxnSpPr>
            <a:cxnSpLocks/>
          </p:cNvCxnSpPr>
          <p:nvPr/>
        </p:nvCxnSpPr>
        <p:spPr>
          <a:xfrm>
            <a:off x="1532917" y="4421764"/>
            <a:ext cx="0" cy="330056"/>
          </a:xfrm>
          <a:prstGeom prst="straightConnector1">
            <a:avLst/>
          </a:prstGeom>
          <a:ln w="254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F6DD2674-7B1B-4076-9955-12253B4D0E28}"/>
              </a:ext>
            </a:extLst>
          </p:cNvPr>
          <p:cNvCxnSpPr>
            <a:cxnSpLocks/>
          </p:cNvCxnSpPr>
          <p:nvPr/>
        </p:nvCxnSpPr>
        <p:spPr>
          <a:xfrm>
            <a:off x="4125107" y="4421764"/>
            <a:ext cx="0" cy="330056"/>
          </a:xfrm>
          <a:prstGeom prst="straightConnector1">
            <a:avLst/>
          </a:prstGeom>
          <a:ln w="254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44514A1D-293B-4161-A4A3-4E619CD6A707}"/>
              </a:ext>
            </a:extLst>
          </p:cNvPr>
          <p:cNvCxnSpPr>
            <a:cxnSpLocks/>
          </p:cNvCxnSpPr>
          <p:nvPr/>
        </p:nvCxnSpPr>
        <p:spPr>
          <a:xfrm>
            <a:off x="6717297" y="4421764"/>
            <a:ext cx="0" cy="330056"/>
          </a:xfrm>
          <a:prstGeom prst="straightConnector1">
            <a:avLst/>
          </a:prstGeom>
          <a:ln w="254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8692732-39F4-4B80-8A5B-F4207EF792DE}"/>
              </a:ext>
            </a:extLst>
          </p:cNvPr>
          <p:cNvCxnSpPr>
            <a:cxnSpLocks/>
          </p:cNvCxnSpPr>
          <p:nvPr/>
        </p:nvCxnSpPr>
        <p:spPr>
          <a:xfrm>
            <a:off x="9309487" y="4421764"/>
            <a:ext cx="0" cy="330056"/>
          </a:xfrm>
          <a:prstGeom prst="straightConnector1">
            <a:avLst/>
          </a:prstGeom>
          <a:ln w="254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EB2E7E56-7A34-4FD5-A155-C061C960BE32}"/>
              </a:ext>
            </a:extLst>
          </p:cNvPr>
          <p:cNvCxnSpPr>
            <a:cxnSpLocks/>
          </p:cNvCxnSpPr>
          <p:nvPr/>
        </p:nvCxnSpPr>
        <p:spPr>
          <a:xfrm flipV="1">
            <a:off x="2829012" y="3142489"/>
            <a:ext cx="0" cy="330056"/>
          </a:xfrm>
          <a:prstGeom prst="straightConnector1">
            <a:avLst/>
          </a:prstGeom>
          <a:ln w="254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C8AB0218-6895-41B2-8084-4B86C1CA48AE}"/>
              </a:ext>
            </a:extLst>
          </p:cNvPr>
          <p:cNvCxnSpPr>
            <a:cxnSpLocks/>
          </p:cNvCxnSpPr>
          <p:nvPr/>
        </p:nvCxnSpPr>
        <p:spPr>
          <a:xfrm flipV="1">
            <a:off x="5421202" y="3142489"/>
            <a:ext cx="0" cy="330056"/>
          </a:xfrm>
          <a:prstGeom prst="straightConnector1">
            <a:avLst/>
          </a:prstGeom>
          <a:ln w="2540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CD7FA9B8-F161-4D0B-ACEB-A7DD7048601C}"/>
              </a:ext>
            </a:extLst>
          </p:cNvPr>
          <p:cNvCxnSpPr>
            <a:cxnSpLocks/>
          </p:cNvCxnSpPr>
          <p:nvPr/>
        </p:nvCxnSpPr>
        <p:spPr>
          <a:xfrm flipV="1">
            <a:off x="8013392" y="3142489"/>
            <a:ext cx="0" cy="330056"/>
          </a:xfrm>
          <a:prstGeom prst="straightConnector1">
            <a:avLst/>
          </a:prstGeom>
          <a:ln w="254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F9EC6922-F0BC-4306-8AEC-2EDC8AAC45E0}"/>
              </a:ext>
            </a:extLst>
          </p:cNvPr>
          <p:cNvCxnSpPr>
            <a:cxnSpLocks/>
          </p:cNvCxnSpPr>
          <p:nvPr/>
        </p:nvCxnSpPr>
        <p:spPr>
          <a:xfrm flipV="1">
            <a:off x="10605581" y="3142489"/>
            <a:ext cx="0" cy="330056"/>
          </a:xfrm>
          <a:prstGeom prst="straightConnector1">
            <a:avLst/>
          </a:prstGeom>
          <a:ln w="2540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124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2021-04-13T01:59:39Z</dcterms:modified>
</cp:coreProperties>
</file>