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39" name="Group 1038">
            <a:extLst>
              <a:ext uri="{FF2B5EF4-FFF2-40B4-BE49-F238E27FC236}">
                <a16:creationId xmlns:a16="http://schemas.microsoft.com/office/drawing/2014/main" id="{9CA679C2-B3DA-446C-8323-A4150B36D217}"/>
              </a:ext>
            </a:extLst>
          </p:cNvPr>
          <p:cNvGrpSpPr/>
          <p:nvPr/>
        </p:nvGrpSpPr>
        <p:grpSpPr>
          <a:xfrm>
            <a:off x="4441058" y="1557779"/>
            <a:ext cx="3309884" cy="2981528"/>
            <a:chOff x="4456441" y="1435987"/>
            <a:chExt cx="3312402" cy="2983797"/>
          </a:xfrm>
        </p:grpSpPr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9202DAA2-AADF-484E-8024-0D80BF4B37A5}"/>
                </a:ext>
              </a:extLst>
            </p:cNvPr>
            <p:cNvSpPr/>
            <p:nvPr/>
          </p:nvSpPr>
          <p:spPr>
            <a:xfrm>
              <a:off x="4456442" y="1435987"/>
              <a:ext cx="3312401" cy="2983797"/>
            </a:xfrm>
            <a:custGeom>
              <a:avLst/>
              <a:gdLst>
                <a:gd name="connsiteX0" fmla="*/ 1656200 w 3312401"/>
                <a:gd name="connsiteY0" fmla="*/ 0 h 2983797"/>
                <a:gd name="connsiteX1" fmla="*/ 3303849 w 3312401"/>
                <a:gd name="connsiteY1" fmla="*/ 296279 h 2983797"/>
                <a:gd name="connsiteX2" fmla="*/ 3308133 w 3312401"/>
                <a:gd name="connsiteY2" fmla="*/ 313182 h 2983797"/>
                <a:gd name="connsiteX3" fmla="*/ 3312401 w 3312401"/>
                <a:gd name="connsiteY3" fmla="*/ 313371 h 2983797"/>
                <a:gd name="connsiteX4" fmla="*/ 3311766 w 3312401"/>
                <a:gd name="connsiteY4" fmla="*/ 327519 h 2983797"/>
                <a:gd name="connsiteX5" fmla="*/ 3312400 w 3312401"/>
                <a:gd name="connsiteY5" fmla="*/ 330022 h 2983797"/>
                <a:gd name="connsiteX6" fmla="*/ 3311493 w 3312401"/>
                <a:gd name="connsiteY6" fmla="*/ 333604 h 2983797"/>
                <a:gd name="connsiteX7" fmla="*/ 3311406 w 3312401"/>
                <a:gd name="connsiteY7" fmla="*/ 335533 h 2983797"/>
                <a:gd name="connsiteX8" fmla="*/ 3303850 w 3312401"/>
                <a:gd name="connsiteY8" fmla="*/ 378532 h 2983797"/>
                <a:gd name="connsiteX9" fmla="*/ 3299564 w 3312401"/>
                <a:gd name="connsiteY9" fmla="*/ 389339 h 2983797"/>
                <a:gd name="connsiteX10" fmla="*/ 3231190 w 3312401"/>
                <a:gd name="connsiteY10" fmla="*/ 509984 h 2983797"/>
                <a:gd name="connsiteX11" fmla="*/ 2112553 w 3312401"/>
                <a:gd name="connsiteY11" fmla="*/ 2171802 h 2983797"/>
                <a:gd name="connsiteX12" fmla="*/ 2112553 w 3312401"/>
                <a:gd name="connsiteY12" fmla="*/ 2863313 h 2983797"/>
                <a:gd name="connsiteX13" fmla="*/ 2109622 w 3312401"/>
                <a:gd name="connsiteY13" fmla="*/ 2863313 h 2983797"/>
                <a:gd name="connsiteX14" fmla="*/ 2112554 w 3312401"/>
                <a:gd name="connsiteY14" fmla="*/ 2870586 h 2983797"/>
                <a:gd name="connsiteX15" fmla="*/ 1659708 w 3312401"/>
                <a:gd name="connsiteY15" fmla="*/ 2983797 h 2983797"/>
                <a:gd name="connsiteX16" fmla="*/ 1206862 w 3312401"/>
                <a:gd name="connsiteY16" fmla="*/ 2870586 h 2983797"/>
                <a:gd name="connsiteX17" fmla="*/ 1209795 w 3312401"/>
                <a:gd name="connsiteY17" fmla="*/ 2863313 h 2983797"/>
                <a:gd name="connsiteX18" fmla="*/ 1206862 w 3312401"/>
                <a:gd name="connsiteY18" fmla="*/ 2863313 h 2983797"/>
                <a:gd name="connsiteX19" fmla="*/ 1206862 w 3312401"/>
                <a:gd name="connsiteY19" fmla="*/ 2182221 h 2983797"/>
                <a:gd name="connsiteX20" fmla="*/ 81212 w 3312401"/>
                <a:gd name="connsiteY20" fmla="*/ 509984 h 2983797"/>
                <a:gd name="connsiteX21" fmla="*/ 12839 w 3312401"/>
                <a:gd name="connsiteY21" fmla="*/ 389339 h 2983797"/>
                <a:gd name="connsiteX22" fmla="*/ 8552 w 3312401"/>
                <a:gd name="connsiteY22" fmla="*/ 378532 h 2983797"/>
                <a:gd name="connsiteX23" fmla="*/ 4534 w 3312401"/>
                <a:gd name="connsiteY23" fmla="*/ 347915 h 2983797"/>
                <a:gd name="connsiteX24" fmla="*/ 0 w 3312401"/>
                <a:gd name="connsiteY24" fmla="*/ 330022 h 2983797"/>
                <a:gd name="connsiteX25" fmla="*/ 1441 w 3312401"/>
                <a:gd name="connsiteY25" fmla="*/ 324339 h 2983797"/>
                <a:gd name="connsiteX26" fmla="*/ 1 w 3312401"/>
                <a:gd name="connsiteY26" fmla="*/ 313371 h 2983797"/>
                <a:gd name="connsiteX27" fmla="*/ 4240 w 3312401"/>
                <a:gd name="connsiteY27" fmla="*/ 313293 h 2983797"/>
                <a:gd name="connsiteX28" fmla="*/ 8551 w 3312401"/>
                <a:gd name="connsiteY28" fmla="*/ 296279 h 2983797"/>
                <a:gd name="connsiteX29" fmla="*/ 1656200 w 3312401"/>
                <a:gd name="connsiteY29" fmla="*/ 0 h 2983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312401" h="2983797">
                  <a:moveTo>
                    <a:pt x="1656200" y="0"/>
                  </a:moveTo>
                  <a:cubicBezTo>
                    <a:pt x="2513726" y="0"/>
                    <a:pt x="3219035" y="129864"/>
                    <a:pt x="3303849" y="296279"/>
                  </a:cubicBezTo>
                  <a:lnTo>
                    <a:pt x="3308133" y="313182"/>
                  </a:lnTo>
                  <a:lnTo>
                    <a:pt x="3312401" y="313371"/>
                  </a:lnTo>
                  <a:lnTo>
                    <a:pt x="3311766" y="327519"/>
                  </a:lnTo>
                  <a:lnTo>
                    <a:pt x="3312400" y="330022"/>
                  </a:lnTo>
                  <a:lnTo>
                    <a:pt x="3311493" y="333604"/>
                  </a:lnTo>
                  <a:lnTo>
                    <a:pt x="3311406" y="335533"/>
                  </a:lnTo>
                  <a:cubicBezTo>
                    <a:pt x="3310175" y="353835"/>
                    <a:pt x="3308091" y="362463"/>
                    <a:pt x="3303850" y="378532"/>
                  </a:cubicBezTo>
                  <a:lnTo>
                    <a:pt x="3299564" y="389339"/>
                  </a:lnTo>
                  <a:lnTo>
                    <a:pt x="3231190" y="509984"/>
                  </a:lnTo>
                  <a:lnTo>
                    <a:pt x="2112553" y="2171802"/>
                  </a:lnTo>
                  <a:lnTo>
                    <a:pt x="2112553" y="2863313"/>
                  </a:lnTo>
                  <a:lnTo>
                    <a:pt x="2109622" y="2863313"/>
                  </a:lnTo>
                  <a:lnTo>
                    <a:pt x="2112554" y="2870586"/>
                  </a:lnTo>
                  <a:cubicBezTo>
                    <a:pt x="2112554" y="2933111"/>
                    <a:pt x="1909808" y="2983797"/>
                    <a:pt x="1659708" y="2983797"/>
                  </a:cubicBezTo>
                  <a:cubicBezTo>
                    <a:pt x="1409608" y="2983797"/>
                    <a:pt x="1206862" y="2933111"/>
                    <a:pt x="1206862" y="2870586"/>
                  </a:cubicBezTo>
                  <a:lnTo>
                    <a:pt x="1209795" y="2863313"/>
                  </a:lnTo>
                  <a:lnTo>
                    <a:pt x="1206862" y="2863313"/>
                  </a:lnTo>
                  <a:lnTo>
                    <a:pt x="1206862" y="2182221"/>
                  </a:lnTo>
                  <a:lnTo>
                    <a:pt x="81212" y="509984"/>
                  </a:lnTo>
                  <a:lnTo>
                    <a:pt x="12839" y="389339"/>
                  </a:lnTo>
                  <a:lnTo>
                    <a:pt x="8552" y="378532"/>
                  </a:lnTo>
                  <a:lnTo>
                    <a:pt x="4534" y="347915"/>
                  </a:lnTo>
                  <a:lnTo>
                    <a:pt x="0" y="330022"/>
                  </a:lnTo>
                  <a:lnTo>
                    <a:pt x="1441" y="324339"/>
                  </a:lnTo>
                  <a:lnTo>
                    <a:pt x="1" y="313371"/>
                  </a:lnTo>
                  <a:lnTo>
                    <a:pt x="4240" y="313293"/>
                  </a:lnTo>
                  <a:lnTo>
                    <a:pt x="8551" y="296279"/>
                  </a:lnTo>
                  <a:cubicBezTo>
                    <a:pt x="93365" y="129864"/>
                    <a:pt x="798675" y="0"/>
                    <a:pt x="165620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5F7C9F52-7A27-4ECE-8C2A-12593971C5B3}"/>
                </a:ext>
              </a:extLst>
            </p:cNvPr>
            <p:cNvSpPr/>
            <p:nvPr/>
          </p:nvSpPr>
          <p:spPr>
            <a:xfrm>
              <a:off x="4456441" y="1435987"/>
              <a:ext cx="3312400" cy="660044"/>
            </a:xfrm>
            <a:custGeom>
              <a:avLst/>
              <a:gdLst>
                <a:gd name="connsiteX0" fmla="*/ 1665128 w 3312400"/>
                <a:gd name="connsiteY0" fmla="*/ 64571 h 660044"/>
                <a:gd name="connsiteX1" fmla="*/ 151944 w 3312400"/>
                <a:gd name="connsiteY1" fmla="*/ 309339 h 660044"/>
                <a:gd name="connsiteX2" fmla="*/ 1665128 w 3312400"/>
                <a:gd name="connsiteY2" fmla="*/ 554107 h 660044"/>
                <a:gd name="connsiteX3" fmla="*/ 3178312 w 3312400"/>
                <a:gd name="connsiteY3" fmla="*/ 309339 h 660044"/>
                <a:gd name="connsiteX4" fmla="*/ 1665128 w 3312400"/>
                <a:gd name="connsiteY4" fmla="*/ 64571 h 660044"/>
                <a:gd name="connsiteX5" fmla="*/ 1656200 w 3312400"/>
                <a:gd name="connsiteY5" fmla="*/ 0 h 660044"/>
                <a:gd name="connsiteX6" fmla="*/ 3312400 w 3312400"/>
                <a:gd name="connsiteY6" fmla="*/ 330022 h 660044"/>
                <a:gd name="connsiteX7" fmla="*/ 1656200 w 3312400"/>
                <a:gd name="connsiteY7" fmla="*/ 660044 h 660044"/>
                <a:gd name="connsiteX8" fmla="*/ 0 w 3312400"/>
                <a:gd name="connsiteY8" fmla="*/ 330022 h 660044"/>
                <a:gd name="connsiteX9" fmla="*/ 1656200 w 3312400"/>
                <a:gd name="connsiteY9" fmla="*/ 0 h 660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12400" h="660044">
                  <a:moveTo>
                    <a:pt x="1665128" y="64571"/>
                  </a:moveTo>
                  <a:cubicBezTo>
                    <a:pt x="829420" y="64571"/>
                    <a:pt x="151944" y="174157"/>
                    <a:pt x="151944" y="309339"/>
                  </a:cubicBezTo>
                  <a:cubicBezTo>
                    <a:pt x="151944" y="444521"/>
                    <a:pt x="829420" y="554107"/>
                    <a:pt x="1665128" y="554107"/>
                  </a:cubicBezTo>
                  <a:cubicBezTo>
                    <a:pt x="2500836" y="554107"/>
                    <a:pt x="3178312" y="444521"/>
                    <a:pt x="3178312" y="309339"/>
                  </a:cubicBezTo>
                  <a:cubicBezTo>
                    <a:pt x="3178312" y="174157"/>
                    <a:pt x="2500836" y="64571"/>
                    <a:pt x="1665128" y="64571"/>
                  </a:cubicBezTo>
                  <a:close/>
                  <a:moveTo>
                    <a:pt x="1656200" y="0"/>
                  </a:moveTo>
                  <a:cubicBezTo>
                    <a:pt x="2570894" y="0"/>
                    <a:pt x="3312400" y="147756"/>
                    <a:pt x="3312400" y="330022"/>
                  </a:cubicBezTo>
                  <a:cubicBezTo>
                    <a:pt x="3312400" y="512288"/>
                    <a:pt x="2570894" y="660044"/>
                    <a:pt x="1656200" y="660044"/>
                  </a:cubicBezTo>
                  <a:cubicBezTo>
                    <a:pt x="741506" y="660044"/>
                    <a:pt x="0" y="512288"/>
                    <a:pt x="0" y="330022"/>
                  </a:cubicBezTo>
                  <a:cubicBezTo>
                    <a:pt x="0" y="147756"/>
                    <a:pt x="741506" y="0"/>
                    <a:pt x="16562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1D3B29BB-2752-4558-B996-760A8AF37114}"/>
                </a:ext>
              </a:extLst>
            </p:cNvPr>
            <p:cNvSpPr/>
            <p:nvPr/>
          </p:nvSpPr>
          <p:spPr>
            <a:xfrm rot="10800000">
              <a:off x="5081384" y="2492257"/>
              <a:ext cx="2082297" cy="939775"/>
            </a:xfrm>
            <a:custGeom>
              <a:avLst/>
              <a:gdLst>
                <a:gd name="connsiteX0" fmla="*/ 2082297 w 2082297"/>
                <a:gd name="connsiteY0" fmla="*/ 939775 h 939775"/>
                <a:gd name="connsiteX1" fmla="*/ 0 w 2082297"/>
                <a:gd name="connsiteY1" fmla="*/ 939775 h 939775"/>
                <a:gd name="connsiteX2" fmla="*/ 546558 w 2082297"/>
                <a:gd name="connsiteY2" fmla="*/ 78349 h 939775"/>
                <a:gd name="connsiteX3" fmla="*/ 545223 w 2082297"/>
                <a:gd name="connsiteY3" fmla="*/ 76313 h 939775"/>
                <a:gd name="connsiteX4" fmla="*/ 1041766 w 2082297"/>
                <a:gd name="connsiteY4" fmla="*/ 0 h 939775"/>
                <a:gd name="connsiteX5" fmla="*/ 1538309 w 2082297"/>
                <a:gd name="connsiteY5" fmla="*/ 76313 h 939775"/>
                <a:gd name="connsiteX6" fmla="*/ 1536346 w 2082297"/>
                <a:gd name="connsiteY6" fmla="*/ 79306 h 939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2297" h="939775">
                  <a:moveTo>
                    <a:pt x="2082297" y="939775"/>
                  </a:moveTo>
                  <a:lnTo>
                    <a:pt x="0" y="939775"/>
                  </a:lnTo>
                  <a:lnTo>
                    <a:pt x="546558" y="78349"/>
                  </a:lnTo>
                  <a:lnTo>
                    <a:pt x="545223" y="76313"/>
                  </a:lnTo>
                  <a:cubicBezTo>
                    <a:pt x="545223" y="34166"/>
                    <a:pt x="767533" y="0"/>
                    <a:pt x="1041766" y="0"/>
                  </a:cubicBezTo>
                  <a:cubicBezTo>
                    <a:pt x="1315999" y="0"/>
                    <a:pt x="1538309" y="34166"/>
                    <a:pt x="1538309" y="76313"/>
                  </a:cubicBezTo>
                  <a:lnTo>
                    <a:pt x="1536346" y="7930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3" name="Oval 1042">
              <a:extLst>
                <a:ext uri="{FF2B5EF4-FFF2-40B4-BE49-F238E27FC236}">
                  <a16:creationId xmlns:a16="http://schemas.microsoft.com/office/drawing/2014/main" id="{2000F006-C331-4BFE-BA54-BA5CC57C7646}"/>
                </a:ext>
              </a:extLst>
            </p:cNvPr>
            <p:cNvSpPr/>
            <p:nvPr/>
          </p:nvSpPr>
          <p:spPr>
            <a:xfrm>
              <a:off x="5081383" y="2362490"/>
              <a:ext cx="2082297" cy="247461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4" name="Rounded Rectangular Callout 31">
            <a:extLst>
              <a:ext uri="{FF2B5EF4-FFF2-40B4-BE49-F238E27FC236}">
                <a16:creationId xmlns:a16="http://schemas.microsoft.com/office/drawing/2014/main" id="{75607956-719E-444C-9FE6-717DD62F69C1}"/>
              </a:ext>
            </a:extLst>
          </p:cNvPr>
          <p:cNvSpPr/>
          <p:nvPr/>
        </p:nvSpPr>
        <p:spPr>
          <a:xfrm flipH="1">
            <a:off x="1784430" y="4897811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1045" name="그룹 6">
            <a:extLst>
              <a:ext uri="{FF2B5EF4-FFF2-40B4-BE49-F238E27FC236}">
                <a16:creationId xmlns:a16="http://schemas.microsoft.com/office/drawing/2014/main" id="{73958499-A651-468D-9528-ED0D0B6F3E17}"/>
              </a:ext>
            </a:extLst>
          </p:cNvPr>
          <p:cNvGrpSpPr/>
          <p:nvPr/>
        </p:nvGrpSpPr>
        <p:grpSpPr>
          <a:xfrm>
            <a:off x="976973" y="5484395"/>
            <a:ext cx="2262988" cy="766247"/>
            <a:chOff x="1730330" y="5175558"/>
            <a:chExt cx="1742087" cy="766247"/>
          </a:xfrm>
        </p:grpSpPr>
        <p:sp>
          <p:nvSpPr>
            <p:cNvPr id="1046" name="TextBox 1045">
              <a:extLst>
                <a:ext uri="{FF2B5EF4-FFF2-40B4-BE49-F238E27FC236}">
                  <a16:creationId xmlns:a16="http://schemas.microsoft.com/office/drawing/2014/main" id="{6FA6F0B0-68AB-48B9-844B-7150D534820E}"/>
                </a:ext>
              </a:extLst>
            </p:cNvPr>
            <p:cNvSpPr txBox="1"/>
            <p:nvPr/>
          </p:nvSpPr>
          <p:spPr>
            <a:xfrm>
              <a:off x="1730331" y="5387807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DF23B887-7278-4E42-968E-7CF22246EDF8}"/>
                </a:ext>
              </a:extLst>
            </p:cNvPr>
            <p:cNvSpPr txBox="1"/>
            <p:nvPr/>
          </p:nvSpPr>
          <p:spPr>
            <a:xfrm>
              <a:off x="1730330" y="5175558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cxnSp>
        <p:nvCxnSpPr>
          <p:cNvPr id="1048" name="Straight Connector 1047">
            <a:extLst>
              <a:ext uri="{FF2B5EF4-FFF2-40B4-BE49-F238E27FC236}">
                <a16:creationId xmlns:a16="http://schemas.microsoft.com/office/drawing/2014/main" id="{383957D8-3B32-4E74-99C9-945383B00738}"/>
              </a:ext>
            </a:extLst>
          </p:cNvPr>
          <p:cNvCxnSpPr>
            <a:cxnSpLocks/>
          </p:cNvCxnSpPr>
          <p:nvPr/>
        </p:nvCxnSpPr>
        <p:spPr>
          <a:xfrm>
            <a:off x="2136000" y="4751291"/>
            <a:ext cx="7920000" cy="1048"/>
          </a:xfrm>
          <a:prstGeom prst="line">
            <a:avLst/>
          </a:prstGeom>
          <a:ln w="15875">
            <a:solidFill>
              <a:schemeClr val="accent3"/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" name="Rounded Rectangular Callout 47">
            <a:extLst>
              <a:ext uri="{FF2B5EF4-FFF2-40B4-BE49-F238E27FC236}">
                <a16:creationId xmlns:a16="http://schemas.microsoft.com/office/drawing/2014/main" id="{09B61BAB-655E-4CDD-8DFB-483D297D76F7}"/>
              </a:ext>
            </a:extLst>
          </p:cNvPr>
          <p:cNvSpPr/>
          <p:nvPr/>
        </p:nvSpPr>
        <p:spPr>
          <a:xfrm flipH="1">
            <a:off x="5782372" y="4898671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1050" name="그룹 4">
            <a:extLst>
              <a:ext uri="{FF2B5EF4-FFF2-40B4-BE49-F238E27FC236}">
                <a16:creationId xmlns:a16="http://schemas.microsoft.com/office/drawing/2014/main" id="{CF123DAA-3AA0-4E91-A340-7782F986AAAA}"/>
              </a:ext>
            </a:extLst>
          </p:cNvPr>
          <p:cNvGrpSpPr/>
          <p:nvPr/>
        </p:nvGrpSpPr>
        <p:grpSpPr>
          <a:xfrm>
            <a:off x="4974915" y="5485255"/>
            <a:ext cx="2262988" cy="766247"/>
            <a:chOff x="3727326" y="5176417"/>
            <a:chExt cx="1742087" cy="766247"/>
          </a:xfrm>
        </p:grpSpPr>
        <p:sp>
          <p:nvSpPr>
            <p:cNvPr id="1051" name="TextBox 1050">
              <a:extLst>
                <a:ext uri="{FF2B5EF4-FFF2-40B4-BE49-F238E27FC236}">
                  <a16:creationId xmlns:a16="http://schemas.microsoft.com/office/drawing/2014/main" id="{2F6171E5-8F77-4312-92A4-6FBEAE219037}"/>
                </a:ext>
              </a:extLst>
            </p:cNvPr>
            <p:cNvSpPr txBox="1"/>
            <p:nvPr/>
          </p:nvSpPr>
          <p:spPr>
            <a:xfrm>
              <a:off x="3727327" y="5388666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52" name="TextBox 1051">
              <a:extLst>
                <a:ext uri="{FF2B5EF4-FFF2-40B4-BE49-F238E27FC236}">
                  <a16:creationId xmlns:a16="http://schemas.microsoft.com/office/drawing/2014/main" id="{0F1F3FBD-BD97-4DFF-86A5-97AB4621E29F}"/>
                </a:ext>
              </a:extLst>
            </p:cNvPr>
            <p:cNvSpPr txBox="1"/>
            <p:nvPr/>
          </p:nvSpPr>
          <p:spPr>
            <a:xfrm>
              <a:off x="3727326" y="5176417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1053" name="Rounded Rectangular Callout 51">
            <a:extLst>
              <a:ext uri="{FF2B5EF4-FFF2-40B4-BE49-F238E27FC236}">
                <a16:creationId xmlns:a16="http://schemas.microsoft.com/office/drawing/2014/main" id="{EEB3F17C-B0F8-4405-A03C-C86E95AD6E2F}"/>
              </a:ext>
            </a:extLst>
          </p:cNvPr>
          <p:cNvSpPr/>
          <p:nvPr/>
        </p:nvSpPr>
        <p:spPr>
          <a:xfrm flipH="1">
            <a:off x="9780314" y="4899529"/>
            <a:ext cx="648072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grpSp>
        <p:nvGrpSpPr>
          <p:cNvPr id="1054" name="그룹 2">
            <a:extLst>
              <a:ext uri="{FF2B5EF4-FFF2-40B4-BE49-F238E27FC236}">
                <a16:creationId xmlns:a16="http://schemas.microsoft.com/office/drawing/2014/main" id="{531225CE-785D-40C0-8CF7-E4DF20329A77}"/>
              </a:ext>
            </a:extLst>
          </p:cNvPr>
          <p:cNvGrpSpPr/>
          <p:nvPr/>
        </p:nvGrpSpPr>
        <p:grpSpPr>
          <a:xfrm>
            <a:off x="8972857" y="5486113"/>
            <a:ext cx="2262988" cy="766247"/>
            <a:chOff x="5724322" y="5177276"/>
            <a:chExt cx="1742087" cy="766247"/>
          </a:xfrm>
        </p:grpSpPr>
        <p:sp>
          <p:nvSpPr>
            <p:cNvPr id="1055" name="TextBox 1054">
              <a:extLst>
                <a:ext uri="{FF2B5EF4-FFF2-40B4-BE49-F238E27FC236}">
                  <a16:creationId xmlns:a16="http://schemas.microsoft.com/office/drawing/2014/main" id="{501AC3C7-F9F3-42D4-9662-630226AC49A4}"/>
                </a:ext>
              </a:extLst>
            </p:cNvPr>
            <p:cNvSpPr txBox="1"/>
            <p:nvPr/>
          </p:nvSpPr>
          <p:spPr>
            <a:xfrm>
              <a:off x="5724323" y="5389525"/>
              <a:ext cx="173333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1056" name="TextBox 1055">
              <a:extLst>
                <a:ext uri="{FF2B5EF4-FFF2-40B4-BE49-F238E27FC236}">
                  <a16:creationId xmlns:a16="http://schemas.microsoft.com/office/drawing/2014/main" id="{49135B2C-7BA7-4459-B4AA-788D4FDC393D}"/>
                </a:ext>
              </a:extLst>
            </p:cNvPr>
            <p:cNvSpPr txBox="1"/>
            <p:nvPr/>
          </p:nvSpPr>
          <p:spPr>
            <a:xfrm>
              <a:off x="5724322" y="5177276"/>
              <a:ext cx="1742087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cxnSp>
        <p:nvCxnSpPr>
          <p:cNvPr id="1057" name="Straight Connector 1056">
            <a:extLst>
              <a:ext uri="{FF2B5EF4-FFF2-40B4-BE49-F238E27FC236}">
                <a16:creationId xmlns:a16="http://schemas.microsoft.com/office/drawing/2014/main" id="{F7E86754-B04C-44F6-8136-ADC03FF3A53C}"/>
              </a:ext>
            </a:extLst>
          </p:cNvPr>
          <p:cNvCxnSpPr/>
          <p:nvPr/>
        </p:nvCxnSpPr>
        <p:spPr>
          <a:xfrm flipH="1" flipV="1">
            <a:off x="6105882" y="4460966"/>
            <a:ext cx="1" cy="403013"/>
          </a:xfrm>
          <a:prstGeom prst="line">
            <a:avLst/>
          </a:prstGeom>
          <a:ln w="15875">
            <a:solidFill>
              <a:schemeClr val="accent3"/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8" name="Rectangle 9">
            <a:extLst>
              <a:ext uri="{FF2B5EF4-FFF2-40B4-BE49-F238E27FC236}">
                <a16:creationId xmlns:a16="http://schemas.microsoft.com/office/drawing/2014/main" id="{0AB555BD-101B-4848-9325-A75AE460E783}"/>
              </a:ext>
            </a:extLst>
          </p:cNvPr>
          <p:cNvSpPr/>
          <p:nvPr/>
        </p:nvSpPr>
        <p:spPr>
          <a:xfrm>
            <a:off x="1964509" y="4961911"/>
            <a:ext cx="279832" cy="26194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59" name="Rounded Rectangle 5">
            <a:extLst>
              <a:ext uri="{FF2B5EF4-FFF2-40B4-BE49-F238E27FC236}">
                <a16:creationId xmlns:a16="http://schemas.microsoft.com/office/drawing/2014/main" id="{124373DD-F861-4C57-BADC-9FCF809807B5}"/>
              </a:ext>
            </a:extLst>
          </p:cNvPr>
          <p:cNvSpPr/>
          <p:nvPr/>
        </p:nvSpPr>
        <p:spPr>
          <a:xfrm flipH="1">
            <a:off x="5913020" y="4992241"/>
            <a:ext cx="332679" cy="2744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60" name="Rounded Rectangle 27">
            <a:extLst>
              <a:ext uri="{FF2B5EF4-FFF2-40B4-BE49-F238E27FC236}">
                <a16:creationId xmlns:a16="http://schemas.microsoft.com/office/drawing/2014/main" id="{4555F82F-2921-404A-93BE-0A258E793521}"/>
              </a:ext>
            </a:extLst>
          </p:cNvPr>
          <p:cNvSpPr/>
          <p:nvPr/>
        </p:nvSpPr>
        <p:spPr>
          <a:xfrm>
            <a:off x="9951560" y="4992141"/>
            <a:ext cx="294214" cy="22599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cxnSp>
        <p:nvCxnSpPr>
          <p:cNvPr id="1061" name="Straight Connector 1060">
            <a:extLst>
              <a:ext uri="{FF2B5EF4-FFF2-40B4-BE49-F238E27FC236}">
                <a16:creationId xmlns:a16="http://schemas.microsoft.com/office/drawing/2014/main" id="{69AC8F49-EB62-4F0D-96E0-4E0056ADFA91}"/>
              </a:ext>
            </a:extLst>
          </p:cNvPr>
          <p:cNvCxnSpPr>
            <a:cxnSpLocks/>
          </p:cNvCxnSpPr>
          <p:nvPr/>
        </p:nvCxnSpPr>
        <p:spPr>
          <a:xfrm flipV="1">
            <a:off x="1051928" y="2387153"/>
            <a:ext cx="4284000" cy="14108"/>
          </a:xfrm>
          <a:prstGeom prst="line">
            <a:avLst/>
          </a:prstGeom>
          <a:ln w="15875">
            <a:solidFill>
              <a:schemeClr val="accent1"/>
            </a:solidFill>
            <a:prstDash val="sys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2" name="Straight Connector 1061">
            <a:extLst>
              <a:ext uri="{FF2B5EF4-FFF2-40B4-BE49-F238E27FC236}">
                <a16:creationId xmlns:a16="http://schemas.microsoft.com/office/drawing/2014/main" id="{7689C52D-36B2-477D-BE1E-9D0BE3500127}"/>
              </a:ext>
            </a:extLst>
          </p:cNvPr>
          <p:cNvCxnSpPr>
            <a:cxnSpLocks/>
          </p:cNvCxnSpPr>
          <p:nvPr/>
        </p:nvCxnSpPr>
        <p:spPr>
          <a:xfrm>
            <a:off x="6856073" y="2387153"/>
            <a:ext cx="4284000" cy="14108"/>
          </a:xfrm>
          <a:prstGeom prst="line">
            <a:avLst/>
          </a:prstGeom>
          <a:ln w="15875">
            <a:solidFill>
              <a:schemeClr val="accent1"/>
            </a:solidFill>
            <a:prstDash val="sysDash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3" name="그룹 18">
            <a:extLst>
              <a:ext uri="{FF2B5EF4-FFF2-40B4-BE49-F238E27FC236}">
                <a16:creationId xmlns:a16="http://schemas.microsoft.com/office/drawing/2014/main" id="{EFE0BA73-8DCF-4A18-9B07-DFC70E46AD01}"/>
              </a:ext>
            </a:extLst>
          </p:cNvPr>
          <p:cNvGrpSpPr/>
          <p:nvPr/>
        </p:nvGrpSpPr>
        <p:grpSpPr>
          <a:xfrm>
            <a:off x="1317918" y="2531169"/>
            <a:ext cx="1923387" cy="805159"/>
            <a:chOff x="1316574" y="2133806"/>
            <a:chExt cx="1652623" cy="805159"/>
          </a:xfrm>
        </p:grpSpPr>
        <p:sp>
          <p:nvSpPr>
            <p:cNvPr id="1064" name="TextBox 1063">
              <a:extLst>
                <a:ext uri="{FF2B5EF4-FFF2-40B4-BE49-F238E27FC236}">
                  <a16:creationId xmlns:a16="http://schemas.microsoft.com/office/drawing/2014/main" id="{D4570BDC-BEE7-4ECD-B235-A4DBCA11A076}"/>
                </a:ext>
              </a:extLst>
            </p:cNvPr>
            <p:cNvSpPr txBox="1"/>
            <p:nvPr/>
          </p:nvSpPr>
          <p:spPr>
            <a:xfrm>
              <a:off x="1316574" y="2384967"/>
              <a:ext cx="1644321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065" name="TextBox 1064">
              <a:extLst>
                <a:ext uri="{FF2B5EF4-FFF2-40B4-BE49-F238E27FC236}">
                  <a16:creationId xmlns:a16="http://schemas.microsoft.com/office/drawing/2014/main" id="{3BF4F199-A107-469D-9B82-0A85B75721A4}"/>
                </a:ext>
              </a:extLst>
            </p:cNvPr>
            <p:cNvSpPr txBox="1"/>
            <p:nvPr/>
          </p:nvSpPr>
          <p:spPr>
            <a:xfrm>
              <a:off x="1316574" y="2133806"/>
              <a:ext cx="1652623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</a:rPr>
                <a:t>VISION</a:t>
              </a:r>
            </a:p>
          </p:txBody>
        </p:sp>
      </p:grpSp>
      <p:grpSp>
        <p:nvGrpSpPr>
          <p:cNvPr id="1066" name="그룹 13">
            <a:extLst>
              <a:ext uri="{FF2B5EF4-FFF2-40B4-BE49-F238E27FC236}">
                <a16:creationId xmlns:a16="http://schemas.microsoft.com/office/drawing/2014/main" id="{FCD8DB53-38D8-4DB8-9778-915DDBC520D3}"/>
              </a:ext>
            </a:extLst>
          </p:cNvPr>
          <p:cNvGrpSpPr/>
          <p:nvPr/>
        </p:nvGrpSpPr>
        <p:grpSpPr>
          <a:xfrm>
            <a:off x="8974201" y="2549401"/>
            <a:ext cx="1880011" cy="805159"/>
            <a:chOff x="9200245" y="2152037"/>
            <a:chExt cx="1652623" cy="805159"/>
          </a:xfrm>
        </p:grpSpPr>
        <p:sp>
          <p:nvSpPr>
            <p:cNvPr id="1067" name="TextBox 1066">
              <a:extLst>
                <a:ext uri="{FF2B5EF4-FFF2-40B4-BE49-F238E27FC236}">
                  <a16:creationId xmlns:a16="http://schemas.microsoft.com/office/drawing/2014/main" id="{212669D2-777F-45E6-B786-43EA4233271D}"/>
                </a:ext>
              </a:extLst>
            </p:cNvPr>
            <p:cNvSpPr txBox="1"/>
            <p:nvPr/>
          </p:nvSpPr>
          <p:spPr>
            <a:xfrm>
              <a:off x="9200245" y="2403198"/>
              <a:ext cx="1644321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CDFAF6DE-96C3-4088-9A74-3203C777B943}"/>
                </a:ext>
              </a:extLst>
            </p:cNvPr>
            <p:cNvSpPr txBox="1"/>
            <p:nvPr/>
          </p:nvSpPr>
          <p:spPr>
            <a:xfrm>
              <a:off x="9200245" y="2152037"/>
              <a:ext cx="1652623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</a:rPr>
                <a:t>MISSION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11225</TotalTime>
  <Words>96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2021-04-15T03:01:14Z</dcterms:modified>
</cp:coreProperties>
</file>