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BA3C2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01D6-4A06-B2D3-A7DA04EEC84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01D6-4A06-B2D3-A7DA04EEC84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01D6-4A06-B2D3-A7DA04EEC84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01D6-4A06-B2D3-A7DA04EEC84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9-01D6-4A06-B2D3-A7DA04EEC84B}"/>
              </c:ext>
            </c:extLst>
          </c:dPt>
          <c:cat>
            <c:strRef>
              <c:f>Sheet1!$A$2:$A$6</c:f>
              <c:strCache>
                <c:ptCount val="5"/>
                <c:pt idx="0">
                  <c:v>A 1</c:v>
                </c:pt>
                <c:pt idx="1">
                  <c:v>A 2</c:v>
                </c:pt>
                <c:pt idx="2">
                  <c:v>A 3</c:v>
                </c:pt>
                <c:pt idx="3">
                  <c:v>A 4</c:v>
                </c:pt>
                <c:pt idx="4">
                  <c:v>A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1D6-4A06-B2D3-A7DA04EEC8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 1</c:v>
                </c:pt>
                <c:pt idx="1">
                  <c:v>A 2</c:v>
                </c:pt>
                <c:pt idx="2">
                  <c:v>A 3</c:v>
                </c:pt>
                <c:pt idx="3">
                  <c:v>A 4</c:v>
                </c:pt>
                <c:pt idx="4">
                  <c:v>A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1D6-4A06-B2D3-A7DA04EEC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5464912"/>
        <c:axId val="225465304"/>
      </c:barChart>
      <c:catAx>
        <c:axId val="225464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225465304"/>
        <c:crosses val="autoZero"/>
        <c:auto val="1"/>
        <c:lblAlgn val="ctr"/>
        <c:lblOffset val="100"/>
        <c:noMultiLvlLbl val="0"/>
      </c:catAx>
      <c:valAx>
        <c:axId val="22546530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225464912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B3EE51B-40C0-4203-9FD8-DE7D18EA15D7}"/>
              </a:ext>
            </a:extLst>
          </p:cNvPr>
          <p:cNvGrpSpPr/>
          <p:nvPr/>
        </p:nvGrpSpPr>
        <p:grpSpPr>
          <a:xfrm flipH="1">
            <a:off x="2395027" y="2407477"/>
            <a:ext cx="5148359" cy="3375015"/>
            <a:chOff x="862147" y="2357852"/>
            <a:chExt cx="5148359" cy="3375015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0B5C031-631F-49D8-90A0-B952397FBBA7}"/>
                </a:ext>
              </a:extLst>
            </p:cNvPr>
            <p:cNvSpPr/>
            <p:nvPr/>
          </p:nvSpPr>
          <p:spPr>
            <a:xfrm>
              <a:off x="862147" y="5055330"/>
              <a:ext cx="5148359" cy="677537"/>
            </a:xfrm>
            <a:custGeom>
              <a:avLst/>
              <a:gdLst>
                <a:gd name="connsiteX0" fmla="*/ 0 w 5148359"/>
                <a:gd name="connsiteY0" fmla="*/ 0 h 677537"/>
                <a:gd name="connsiteX1" fmla="*/ 4856774 w 5148359"/>
                <a:gd name="connsiteY1" fmla="*/ 0 h 677537"/>
                <a:gd name="connsiteX2" fmla="*/ 5148359 w 5148359"/>
                <a:gd name="connsiteY2" fmla="*/ 677537 h 677537"/>
                <a:gd name="connsiteX3" fmla="*/ 0 w 5148359"/>
                <a:gd name="connsiteY3" fmla="*/ 677537 h 67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48359" h="677537">
                  <a:moveTo>
                    <a:pt x="0" y="0"/>
                  </a:moveTo>
                  <a:lnTo>
                    <a:pt x="4856774" y="0"/>
                  </a:lnTo>
                  <a:lnTo>
                    <a:pt x="5148359" y="677537"/>
                  </a:lnTo>
                  <a:lnTo>
                    <a:pt x="0" y="677537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C5C4026-1A9D-4EE3-8570-85D7B4AF10EA}"/>
                </a:ext>
              </a:extLst>
            </p:cNvPr>
            <p:cNvSpPr/>
            <p:nvPr/>
          </p:nvSpPr>
          <p:spPr>
            <a:xfrm>
              <a:off x="862147" y="4380960"/>
              <a:ext cx="4853608" cy="677537"/>
            </a:xfrm>
            <a:custGeom>
              <a:avLst/>
              <a:gdLst>
                <a:gd name="connsiteX0" fmla="*/ 0 w 4853608"/>
                <a:gd name="connsiteY0" fmla="*/ 0 h 677537"/>
                <a:gd name="connsiteX1" fmla="*/ 4562023 w 4853608"/>
                <a:gd name="connsiteY1" fmla="*/ 0 h 677537"/>
                <a:gd name="connsiteX2" fmla="*/ 4853608 w 4853608"/>
                <a:gd name="connsiteY2" fmla="*/ 677537 h 677537"/>
                <a:gd name="connsiteX3" fmla="*/ 0 w 4853608"/>
                <a:gd name="connsiteY3" fmla="*/ 677537 h 67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53608" h="677537">
                  <a:moveTo>
                    <a:pt x="0" y="0"/>
                  </a:moveTo>
                  <a:lnTo>
                    <a:pt x="4562023" y="0"/>
                  </a:lnTo>
                  <a:lnTo>
                    <a:pt x="4853608" y="677537"/>
                  </a:lnTo>
                  <a:lnTo>
                    <a:pt x="0" y="67753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FFE383F-0F84-4CFE-9BE0-DCD61F34767B}"/>
                </a:ext>
              </a:extLst>
            </p:cNvPr>
            <p:cNvSpPr/>
            <p:nvPr/>
          </p:nvSpPr>
          <p:spPr>
            <a:xfrm>
              <a:off x="862147" y="3706591"/>
              <a:ext cx="4558857" cy="677537"/>
            </a:xfrm>
            <a:custGeom>
              <a:avLst/>
              <a:gdLst>
                <a:gd name="connsiteX0" fmla="*/ 0 w 4558857"/>
                <a:gd name="connsiteY0" fmla="*/ 0 h 677537"/>
                <a:gd name="connsiteX1" fmla="*/ 4267272 w 4558857"/>
                <a:gd name="connsiteY1" fmla="*/ 0 h 677537"/>
                <a:gd name="connsiteX2" fmla="*/ 4558857 w 4558857"/>
                <a:gd name="connsiteY2" fmla="*/ 677537 h 677537"/>
                <a:gd name="connsiteX3" fmla="*/ 0 w 4558857"/>
                <a:gd name="connsiteY3" fmla="*/ 677537 h 67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58857" h="677537">
                  <a:moveTo>
                    <a:pt x="0" y="0"/>
                  </a:moveTo>
                  <a:lnTo>
                    <a:pt x="4267272" y="0"/>
                  </a:lnTo>
                  <a:lnTo>
                    <a:pt x="4558857" y="677537"/>
                  </a:lnTo>
                  <a:lnTo>
                    <a:pt x="0" y="67753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B5ED5AE-48CF-455B-80C8-34D25AD4C975}"/>
                </a:ext>
              </a:extLst>
            </p:cNvPr>
            <p:cNvSpPr/>
            <p:nvPr/>
          </p:nvSpPr>
          <p:spPr>
            <a:xfrm>
              <a:off x="862147" y="3032221"/>
              <a:ext cx="4264106" cy="677537"/>
            </a:xfrm>
            <a:custGeom>
              <a:avLst/>
              <a:gdLst>
                <a:gd name="connsiteX0" fmla="*/ 0 w 4264106"/>
                <a:gd name="connsiteY0" fmla="*/ 0 h 677537"/>
                <a:gd name="connsiteX1" fmla="*/ 3972521 w 4264106"/>
                <a:gd name="connsiteY1" fmla="*/ 0 h 677537"/>
                <a:gd name="connsiteX2" fmla="*/ 4264106 w 4264106"/>
                <a:gd name="connsiteY2" fmla="*/ 677537 h 677537"/>
                <a:gd name="connsiteX3" fmla="*/ 0 w 4264106"/>
                <a:gd name="connsiteY3" fmla="*/ 677537 h 67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64106" h="677537">
                  <a:moveTo>
                    <a:pt x="0" y="0"/>
                  </a:moveTo>
                  <a:lnTo>
                    <a:pt x="3972521" y="0"/>
                  </a:lnTo>
                  <a:lnTo>
                    <a:pt x="4264106" y="677537"/>
                  </a:lnTo>
                  <a:lnTo>
                    <a:pt x="0" y="67753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5B35AB2-1A04-4BE0-8A79-0EB84FFBEE71}"/>
                </a:ext>
              </a:extLst>
            </p:cNvPr>
            <p:cNvSpPr/>
            <p:nvPr/>
          </p:nvSpPr>
          <p:spPr>
            <a:xfrm>
              <a:off x="862147" y="2357852"/>
              <a:ext cx="3969355" cy="677537"/>
            </a:xfrm>
            <a:custGeom>
              <a:avLst/>
              <a:gdLst>
                <a:gd name="connsiteX0" fmla="*/ 0 w 3969355"/>
                <a:gd name="connsiteY0" fmla="*/ 0 h 677537"/>
                <a:gd name="connsiteX1" fmla="*/ 3677770 w 3969355"/>
                <a:gd name="connsiteY1" fmla="*/ 0 h 677537"/>
                <a:gd name="connsiteX2" fmla="*/ 3969355 w 3969355"/>
                <a:gd name="connsiteY2" fmla="*/ 677537 h 677537"/>
                <a:gd name="connsiteX3" fmla="*/ 0 w 3969355"/>
                <a:gd name="connsiteY3" fmla="*/ 677537 h 677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69355" h="677537">
                  <a:moveTo>
                    <a:pt x="0" y="0"/>
                  </a:moveTo>
                  <a:lnTo>
                    <a:pt x="3677770" y="0"/>
                  </a:lnTo>
                  <a:lnTo>
                    <a:pt x="3969355" y="677537"/>
                  </a:lnTo>
                  <a:lnTo>
                    <a:pt x="0" y="67753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D318997-FF27-42D6-A48A-1611DC6B4C13}"/>
                </a:ext>
              </a:extLst>
            </p:cNvPr>
            <p:cNvSpPr txBox="1"/>
            <p:nvPr/>
          </p:nvSpPr>
          <p:spPr>
            <a:xfrm>
              <a:off x="1211683" y="2534023"/>
              <a:ext cx="24343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PowerPoint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66B183A-9EF6-44B8-A880-2F1C5279D0D0}"/>
                </a:ext>
              </a:extLst>
            </p:cNvPr>
            <p:cNvSpPr txBox="1"/>
            <p:nvPr/>
          </p:nvSpPr>
          <p:spPr>
            <a:xfrm>
              <a:off x="1211683" y="3210570"/>
              <a:ext cx="24343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Modern  PowerPoint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FB7E043-E316-402F-B259-381628F41949}"/>
                </a:ext>
              </a:extLst>
            </p:cNvPr>
            <p:cNvSpPr txBox="1"/>
            <p:nvPr/>
          </p:nvSpPr>
          <p:spPr>
            <a:xfrm>
              <a:off x="1211683" y="3887117"/>
              <a:ext cx="24343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Simple Presentation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5125035-7B25-4836-B376-2F25102B3CC0}"/>
                </a:ext>
              </a:extLst>
            </p:cNvPr>
            <p:cNvSpPr txBox="1"/>
            <p:nvPr/>
          </p:nvSpPr>
          <p:spPr>
            <a:xfrm>
              <a:off x="1211683" y="4563664"/>
              <a:ext cx="24343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PowerPoint  Presentation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FA887DE-FD9D-42BB-9CA8-6E29045DBDCF}"/>
                </a:ext>
              </a:extLst>
            </p:cNvPr>
            <p:cNvSpPr txBox="1"/>
            <p:nvPr/>
          </p:nvSpPr>
          <p:spPr>
            <a:xfrm>
              <a:off x="1211683" y="5240210"/>
              <a:ext cx="24343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Modern  PowerPoint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E154E70-2ED7-43E3-94BD-5CA22FAFBC24}"/>
              </a:ext>
            </a:extLst>
          </p:cNvPr>
          <p:cNvGrpSpPr/>
          <p:nvPr/>
        </p:nvGrpSpPr>
        <p:grpSpPr>
          <a:xfrm>
            <a:off x="534117" y="2038726"/>
            <a:ext cx="4348498" cy="4051324"/>
            <a:chOff x="534117" y="1977763"/>
            <a:chExt cx="4348498" cy="4051324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C18DCCC-6C7E-43B1-8508-0403531EBC82}"/>
                </a:ext>
              </a:extLst>
            </p:cNvPr>
            <p:cNvSpPr/>
            <p:nvPr/>
          </p:nvSpPr>
          <p:spPr>
            <a:xfrm>
              <a:off x="792680" y="3010397"/>
              <a:ext cx="3831376" cy="1033224"/>
            </a:xfrm>
            <a:custGeom>
              <a:avLst/>
              <a:gdLst>
                <a:gd name="connsiteX0" fmla="*/ 3831376 w 3831376"/>
                <a:gd name="connsiteY0" fmla="*/ 0 h 1033224"/>
                <a:gd name="connsiteX1" fmla="*/ 3553173 w 3831376"/>
                <a:gd name="connsiteY1" fmla="*/ 683093 h 1033224"/>
                <a:gd name="connsiteX2" fmla="*/ 3494175 w 3831376"/>
                <a:gd name="connsiteY2" fmla="*/ 719405 h 1033224"/>
                <a:gd name="connsiteX3" fmla="*/ 1915678 w 3831376"/>
                <a:gd name="connsiteY3" fmla="*/ 1033224 h 1033224"/>
                <a:gd name="connsiteX4" fmla="*/ 337182 w 3831376"/>
                <a:gd name="connsiteY4" fmla="*/ 719405 h 1033224"/>
                <a:gd name="connsiteX5" fmla="*/ 278205 w 3831376"/>
                <a:gd name="connsiteY5" fmla="*/ 683106 h 1033224"/>
                <a:gd name="connsiteX6" fmla="*/ 0 w 3831376"/>
                <a:gd name="connsiteY6" fmla="*/ 9 h 1033224"/>
                <a:gd name="connsiteX7" fmla="*/ 16877 w 3831376"/>
                <a:gd name="connsiteY7" fmla="*/ 9955 h 1033224"/>
                <a:gd name="connsiteX8" fmla="*/ 1915680 w 3831376"/>
                <a:gd name="connsiteY8" fmla="*/ 371400 h 1033224"/>
                <a:gd name="connsiteX9" fmla="*/ 3814483 w 3831376"/>
                <a:gd name="connsiteY9" fmla="*/ 9955 h 1033224"/>
                <a:gd name="connsiteX10" fmla="*/ 3831376 w 3831376"/>
                <a:gd name="connsiteY10" fmla="*/ 0 h 103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31376" h="1033224">
                  <a:moveTo>
                    <a:pt x="3831376" y="0"/>
                  </a:moveTo>
                  <a:lnTo>
                    <a:pt x="3553173" y="683093"/>
                  </a:lnTo>
                  <a:lnTo>
                    <a:pt x="3494175" y="719405"/>
                  </a:lnTo>
                  <a:cubicBezTo>
                    <a:pt x="3152084" y="908741"/>
                    <a:pt x="2572759" y="1033224"/>
                    <a:pt x="1915678" y="1033224"/>
                  </a:cubicBezTo>
                  <a:cubicBezTo>
                    <a:pt x="1258597" y="1033224"/>
                    <a:pt x="679273" y="908741"/>
                    <a:pt x="337182" y="719405"/>
                  </a:cubicBezTo>
                  <a:lnTo>
                    <a:pt x="278205" y="683106"/>
                  </a:lnTo>
                  <a:lnTo>
                    <a:pt x="0" y="9"/>
                  </a:lnTo>
                  <a:lnTo>
                    <a:pt x="16877" y="9955"/>
                  </a:lnTo>
                  <a:cubicBezTo>
                    <a:pt x="428385" y="228025"/>
                    <a:pt x="1125265" y="371400"/>
                    <a:pt x="1915680" y="371400"/>
                  </a:cubicBezTo>
                  <a:cubicBezTo>
                    <a:pt x="2706096" y="371400"/>
                    <a:pt x="3402976" y="228025"/>
                    <a:pt x="3814483" y="9955"/>
                  </a:cubicBezTo>
                  <a:lnTo>
                    <a:pt x="38313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A44FF96-B5D0-4E7F-AA7C-2FF666AD518F}"/>
                </a:ext>
              </a:extLst>
            </p:cNvPr>
            <p:cNvSpPr/>
            <p:nvPr/>
          </p:nvSpPr>
          <p:spPr>
            <a:xfrm>
              <a:off x="1336953" y="4346782"/>
              <a:ext cx="2742834" cy="1020483"/>
            </a:xfrm>
            <a:custGeom>
              <a:avLst/>
              <a:gdLst>
                <a:gd name="connsiteX0" fmla="*/ 2742834 w 2742834"/>
                <a:gd name="connsiteY0" fmla="*/ 0 h 1020483"/>
                <a:gd name="connsiteX1" fmla="*/ 2449516 w 2742834"/>
                <a:gd name="connsiteY1" fmla="*/ 720206 h 1020483"/>
                <a:gd name="connsiteX2" fmla="*/ 2446008 w 2742834"/>
                <a:gd name="connsiteY2" fmla="*/ 724246 h 1020483"/>
                <a:gd name="connsiteX3" fmla="*/ 1385923 w 2742834"/>
                <a:gd name="connsiteY3" fmla="*/ 1020483 h 1020483"/>
                <a:gd name="connsiteX4" fmla="*/ 235426 w 2742834"/>
                <a:gd name="connsiteY4" fmla="*/ 535448 h 1020483"/>
                <a:gd name="connsiteX5" fmla="*/ 226388 w 2742834"/>
                <a:gd name="connsiteY5" fmla="*/ 535448 h 1020483"/>
                <a:gd name="connsiteX6" fmla="*/ 97922 w 2742834"/>
                <a:gd name="connsiteY6" fmla="*/ 240454 h 1020483"/>
                <a:gd name="connsiteX7" fmla="*/ 0 w 2742834"/>
                <a:gd name="connsiteY7" fmla="*/ 18 h 1020483"/>
                <a:gd name="connsiteX8" fmla="*/ 9764 w 2742834"/>
                <a:gd name="connsiteY8" fmla="*/ 8769 h 1020483"/>
                <a:gd name="connsiteX9" fmla="*/ 1371407 w 2742834"/>
                <a:gd name="connsiteY9" fmla="*/ 358663 h 1020483"/>
                <a:gd name="connsiteX10" fmla="*/ 2733050 w 2742834"/>
                <a:gd name="connsiteY10" fmla="*/ 8768 h 1020483"/>
                <a:gd name="connsiteX11" fmla="*/ 2742834 w 2742834"/>
                <a:gd name="connsiteY11" fmla="*/ 0 h 1020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42834" h="1020483">
                  <a:moveTo>
                    <a:pt x="2742834" y="0"/>
                  </a:moveTo>
                  <a:lnTo>
                    <a:pt x="2449516" y="720206"/>
                  </a:lnTo>
                  <a:lnTo>
                    <a:pt x="2446008" y="724246"/>
                  </a:lnTo>
                  <a:cubicBezTo>
                    <a:pt x="2271354" y="898332"/>
                    <a:pt x="1862475" y="1020483"/>
                    <a:pt x="1385923" y="1020483"/>
                  </a:cubicBezTo>
                  <a:cubicBezTo>
                    <a:pt x="750521" y="1020483"/>
                    <a:pt x="235426" y="803326"/>
                    <a:pt x="235426" y="535448"/>
                  </a:cubicBezTo>
                  <a:lnTo>
                    <a:pt x="226388" y="535448"/>
                  </a:lnTo>
                  <a:lnTo>
                    <a:pt x="97922" y="240454"/>
                  </a:lnTo>
                  <a:lnTo>
                    <a:pt x="0" y="18"/>
                  </a:lnTo>
                  <a:lnTo>
                    <a:pt x="9764" y="8769"/>
                  </a:lnTo>
                  <a:cubicBezTo>
                    <a:pt x="271994" y="217182"/>
                    <a:pt x="783432" y="358663"/>
                    <a:pt x="1371407" y="358663"/>
                  </a:cubicBezTo>
                  <a:cubicBezTo>
                    <a:pt x="1959383" y="358663"/>
                    <a:pt x="2470821" y="217182"/>
                    <a:pt x="2733050" y="8768"/>
                  </a:cubicBezTo>
                  <a:lnTo>
                    <a:pt x="27428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5F14743F-2851-414B-8A2C-82F1A369D55A}"/>
                </a:ext>
              </a:extLst>
            </p:cNvPr>
            <p:cNvSpPr/>
            <p:nvPr/>
          </p:nvSpPr>
          <p:spPr>
            <a:xfrm>
              <a:off x="534117" y="1977763"/>
              <a:ext cx="4348498" cy="1404034"/>
            </a:xfrm>
            <a:custGeom>
              <a:avLst/>
              <a:gdLst>
                <a:gd name="connsiteX0" fmla="*/ 2174249 w 4348498"/>
                <a:gd name="connsiteY0" fmla="*/ 0 h 1404034"/>
                <a:gd name="connsiteX1" fmla="*/ 4348498 w 4348498"/>
                <a:gd name="connsiteY1" fmla="*/ 370843 h 1404034"/>
                <a:gd name="connsiteX2" fmla="*/ 4332580 w 4348498"/>
                <a:gd name="connsiteY2" fmla="*/ 397776 h 1404034"/>
                <a:gd name="connsiteX3" fmla="*/ 4348497 w 4348498"/>
                <a:gd name="connsiteY3" fmla="*/ 397776 h 1404034"/>
                <a:gd name="connsiteX4" fmla="*/ 4089939 w 4348498"/>
                <a:gd name="connsiteY4" fmla="*/ 1032634 h 1404034"/>
                <a:gd name="connsiteX5" fmla="*/ 4073046 w 4348498"/>
                <a:gd name="connsiteY5" fmla="*/ 1042589 h 1404034"/>
                <a:gd name="connsiteX6" fmla="*/ 2174243 w 4348498"/>
                <a:gd name="connsiteY6" fmla="*/ 1404034 h 1404034"/>
                <a:gd name="connsiteX7" fmla="*/ 275440 w 4348498"/>
                <a:gd name="connsiteY7" fmla="*/ 1042589 h 1404034"/>
                <a:gd name="connsiteX8" fmla="*/ 258563 w 4348498"/>
                <a:gd name="connsiteY8" fmla="*/ 1032643 h 1404034"/>
                <a:gd name="connsiteX9" fmla="*/ 1 w 4348498"/>
                <a:gd name="connsiteY9" fmla="*/ 397776 h 1404034"/>
                <a:gd name="connsiteX10" fmla="*/ 15919 w 4348498"/>
                <a:gd name="connsiteY10" fmla="*/ 397776 h 1404034"/>
                <a:gd name="connsiteX11" fmla="*/ 0 w 4348498"/>
                <a:gd name="connsiteY11" fmla="*/ 370843 h 1404034"/>
                <a:gd name="connsiteX12" fmla="*/ 2174249 w 4348498"/>
                <a:gd name="connsiteY12" fmla="*/ 0 h 1404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348498" h="1404034">
                  <a:moveTo>
                    <a:pt x="2174249" y="0"/>
                  </a:moveTo>
                  <a:cubicBezTo>
                    <a:pt x="3375054" y="0"/>
                    <a:pt x="4348498" y="166032"/>
                    <a:pt x="4348498" y="370843"/>
                  </a:cubicBezTo>
                  <a:lnTo>
                    <a:pt x="4332580" y="397776"/>
                  </a:lnTo>
                  <a:lnTo>
                    <a:pt x="4348497" y="397776"/>
                  </a:lnTo>
                  <a:lnTo>
                    <a:pt x="4089939" y="1032634"/>
                  </a:lnTo>
                  <a:lnTo>
                    <a:pt x="4073046" y="1042589"/>
                  </a:lnTo>
                  <a:cubicBezTo>
                    <a:pt x="3661539" y="1260659"/>
                    <a:pt x="2964659" y="1404034"/>
                    <a:pt x="2174243" y="1404034"/>
                  </a:cubicBezTo>
                  <a:cubicBezTo>
                    <a:pt x="1383828" y="1404034"/>
                    <a:pt x="686948" y="1260659"/>
                    <a:pt x="275440" y="1042589"/>
                  </a:cubicBezTo>
                  <a:lnTo>
                    <a:pt x="258563" y="1032643"/>
                  </a:lnTo>
                  <a:lnTo>
                    <a:pt x="1" y="397776"/>
                  </a:lnTo>
                  <a:lnTo>
                    <a:pt x="15919" y="397776"/>
                  </a:lnTo>
                  <a:lnTo>
                    <a:pt x="0" y="370843"/>
                  </a:lnTo>
                  <a:cubicBezTo>
                    <a:pt x="0" y="166032"/>
                    <a:pt x="973444" y="0"/>
                    <a:pt x="2174249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74BBD13A-BE3A-402C-B2AF-3E59CC9C9229}"/>
                </a:ext>
              </a:extLst>
            </p:cNvPr>
            <p:cNvSpPr/>
            <p:nvPr/>
          </p:nvSpPr>
          <p:spPr>
            <a:xfrm>
              <a:off x="1070885" y="3693490"/>
              <a:ext cx="3274968" cy="1011954"/>
            </a:xfrm>
            <a:custGeom>
              <a:avLst/>
              <a:gdLst>
                <a:gd name="connsiteX0" fmla="*/ 3274968 w 3274968"/>
                <a:gd name="connsiteY0" fmla="*/ 0 h 1011954"/>
                <a:gd name="connsiteX1" fmla="*/ 3008902 w 3274968"/>
                <a:gd name="connsiteY1" fmla="*/ 653291 h 1011954"/>
                <a:gd name="connsiteX2" fmla="*/ 2999118 w 3274968"/>
                <a:gd name="connsiteY2" fmla="*/ 662059 h 1011954"/>
                <a:gd name="connsiteX3" fmla="*/ 1637475 w 3274968"/>
                <a:gd name="connsiteY3" fmla="*/ 1011954 h 1011954"/>
                <a:gd name="connsiteX4" fmla="*/ 275832 w 3274968"/>
                <a:gd name="connsiteY4" fmla="*/ 662060 h 1011954"/>
                <a:gd name="connsiteX5" fmla="*/ 266068 w 3274968"/>
                <a:gd name="connsiteY5" fmla="*/ 653309 h 1011954"/>
                <a:gd name="connsiteX6" fmla="*/ 0 w 3274968"/>
                <a:gd name="connsiteY6" fmla="*/ 13 h 1011954"/>
                <a:gd name="connsiteX7" fmla="*/ 58977 w 3274968"/>
                <a:gd name="connsiteY7" fmla="*/ 36312 h 1011954"/>
                <a:gd name="connsiteX8" fmla="*/ 1637473 w 3274968"/>
                <a:gd name="connsiteY8" fmla="*/ 350131 h 1011954"/>
                <a:gd name="connsiteX9" fmla="*/ 3215970 w 3274968"/>
                <a:gd name="connsiteY9" fmla="*/ 36312 h 1011954"/>
                <a:gd name="connsiteX10" fmla="*/ 3274968 w 3274968"/>
                <a:gd name="connsiteY10" fmla="*/ 0 h 1011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274968" h="1011954">
                  <a:moveTo>
                    <a:pt x="3274968" y="0"/>
                  </a:moveTo>
                  <a:lnTo>
                    <a:pt x="3008902" y="653291"/>
                  </a:lnTo>
                  <a:lnTo>
                    <a:pt x="2999118" y="662059"/>
                  </a:lnTo>
                  <a:cubicBezTo>
                    <a:pt x="2736889" y="870473"/>
                    <a:pt x="2225451" y="1011954"/>
                    <a:pt x="1637475" y="1011954"/>
                  </a:cubicBezTo>
                  <a:cubicBezTo>
                    <a:pt x="1049500" y="1011954"/>
                    <a:pt x="538062" y="870473"/>
                    <a:pt x="275832" y="662060"/>
                  </a:cubicBezTo>
                  <a:lnTo>
                    <a:pt x="266068" y="653309"/>
                  </a:lnTo>
                  <a:lnTo>
                    <a:pt x="0" y="13"/>
                  </a:lnTo>
                  <a:lnTo>
                    <a:pt x="58977" y="36312"/>
                  </a:lnTo>
                  <a:cubicBezTo>
                    <a:pt x="401068" y="225648"/>
                    <a:pt x="980392" y="350131"/>
                    <a:pt x="1637473" y="350131"/>
                  </a:cubicBezTo>
                  <a:cubicBezTo>
                    <a:pt x="2294554" y="350131"/>
                    <a:pt x="2873879" y="225648"/>
                    <a:pt x="3215970" y="36312"/>
                  </a:cubicBezTo>
                  <a:lnTo>
                    <a:pt x="327496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94833D92-B06B-49F3-AC97-84EEE18CB646}"/>
                </a:ext>
              </a:extLst>
            </p:cNvPr>
            <p:cNvSpPr/>
            <p:nvPr/>
          </p:nvSpPr>
          <p:spPr>
            <a:xfrm>
              <a:off x="1434875" y="4587235"/>
              <a:ext cx="2351594" cy="1441852"/>
            </a:xfrm>
            <a:custGeom>
              <a:avLst/>
              <a:gdLst>
                <a:gd name="connsiteX0" fmla="*/ 0 w 2351594"/>
                <a:gd name="connsiteY0" fmla="*/ 0 h 1441852"/>
                <a:gd name="connsiteX1" fmla="*/ 128466 w 2351594"/>
                <a:gd name="connsiteY1" fmla="*/ 294994 h 1441852"/>
                <a:gd name="connsiteX2" fmla="*/ 137504 w 2351594"/>
                <a:gd name="connsiteY2" fmla="*/ 294994 h 1441852"/>
                <a:gd name="connsiteX3" fmla="*/ 1288001 w 2351594"/>
                <a:gd name="connsiteY3" fmla="*/ 780029 h 1441852"/>
                <a:gd name="connsiteX4" fmla="*/ 2348086 w 2351594"/>
                <a:gd name="connsiteY4" fmla="*/ 483792 h 1441852"/>
                <a:gd name="connsiteX5" fmla="*/ 2351594 w 2351594"/>
                <a:gd name="connsiteY5" fmla="*/ 479752 h 1441852"/>
                <a:gd name="connsiteX6" fmla="*/ 2112618 w 2351594"/>
                <a:gd name="connsiteY6" fmla="*/ 1066526 h 1441852"/>
                <a:gd name="connsiteX7" fmla="*/ 2106074 w 2351594"/>
                <a:gd name="connsiteY7" fmla="*/ 1066526 h 1441852"/>
                <a:gd name="connsiteX8" fmla="*/ 1273489 w 2351594"/>
                <a:gd name="connsiteY8" fmla="*/ 1441852 h 1441852"/>
                <a:gd name="connsiteX9" fmla="*/ 440904 w 2351594"/>
                <a:gd name="connsiteY9" fmla="*/ 1066526 h 1441852"/>
                <a:gd name="connsiteX10" fmla="*/ 434364 w 2351594"/>
                <a:gd name="connsiteY10" fmla="*/ 1066526 h 1441852"/>
                <a:gd name="connsiteX11" fmla="*/ 0 w 2351594"/>
                <a:gd name="connsiteY11" fmla="*/ 0 h 144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51594" h="1441852">
                  <a:moveTo>
                    <a:pt x="0" y="0"/>
                  </a:moveTo>
                  <a:lnTo>
                    <a:pt x="128466" y="294994"/>
                  </a:lnTo>
                  <a:lnTo>
                    <a:pt x="137504" y="294994"/>
                  </a:lnTo>
                  <a:cubicBezTo>
                    <a:pt x="137504" y="562872"/>
                    <a:pt x="652599" y="780029"/>
                    <a:pt x="1288001" y="780029"/>
                  </a:cubicBezTo>
                  <a:cubicBezTo>
                    <a:pt x="1764553" y="780029"/>
                    <a:pt x="2173432" y="657878"/>
                    <a:pt x="2348086" y="483792"/>
                  </a:cubicBezTo>
                  <a:lnTo>
                    <a:pt x="2351594" y="479752"/>
                  </a:lnTo>
                  <a:lnTo>
                    <a:pt x="2112618" y="1066526"/>
                  </a:lnTo>
                  <a:lnTo>
                    <a:pt x="2106074" y="1066526"/>
                  </a:lnTo>
                  <a:cubicBezTo>
                    <a:pt x="2106074" y="1273813"/>
                    <a:pt x="1733313" y="1441852"/>
                    <a:pt x="1273489" y="1441852"/>
                  </a:cubicBezTo>
                  <a:cubicBezTo>
                    <a:pt x="813665" y="1441852"/>
                    <a:pt x="440904" y="1273813"/>
                    <a:pt x="440904" y="1066526"/>
                  </a:cubicBezTo>
                  <a:lnTo>
                    <a:pt x="434364" y="10665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458D383-B366-4FDF-828B-39F44FADF939}"/>
                </a:ext>
              </a:extLst>
            </p:cNvPr>
            <p:cNvSpPr/>
            <p:nvPr/>
          </p:nvSpPr>
          <p:spPr>
            <a:xfrm>
              <a:off x="688699" y="2067332"/>
              <a:ext cx="4039334" cy="68895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Rounded Rectangle 5">
            <a:extLst>
              <a:ext uri="{FF2B5EF4-FFF2-40B4-BE49-F238E27FC236}">
                <a16:creationId xmlns:a16="http://schemas.microsoft.com/office/drawing/2014/main" id="{5A7A9AA0-F3EC-4CD3-9030-A08F1B999FEC}"/>
              </a:ext>
            </a:extLst>
          </p:cNvPr>
          <p:cNvSpPr/>
          <p:nvPr/>
        </p:nvSpPr>
        <p:spPr>
          <a:xfrm flipH="1">
            <a:off x="2534513" y="4275737"/>
            <a:ext cx="375960" cy="31014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41" name="Teardrop 1">
            <a:extLst>
              <a:ext uri="{FF2B5EF4-FFF2-40B4-BE49-F238E27FC236}">
                <a16:creationId xmlns:a16="http://schemas.microsoft.com/office/drawing/2014/main" id="{E52CE976-9DBE-4DE9-B817-F37AA91AF20C}"/>
              </a:ext>
            </a:extLst>
          </p:cNvPr>
          <p:cNvSpPr/>
          <p:nvPr/>
        </p:nvSpPr>
        <p:spPr>
          <a:xfrm rot="18805991">
            <a:off x="2550809" y="5624130"/>
            <a:ext cx="311350" cy="30810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2" name="Round Same Side Corner Rectangle 11">
            <a:extLst>
              <a:ext uri="{FF2B5EF4-FFF2-40B4-BE49-F238E27FC236}">
                <a16:creationId xmlns:a16="http://schemas.microsoft.com/office/drawing/2014/main" id="{4E258A27-206A-48BA-87E8-2D0F9C309A98}"/>
              </a:ext>
            </a:extLst>
          </p:cNvPr>
          <p:cNvSpPr>
            <a:spLocks noChangeAspect="1"/>
          </p:cNvSpPr>
          <p:nvPr/>
        </p:nvSpPr>
        <p:spPr>
          <a:xfrm rot="9900000">
            <a:off x="2538176" y="3616125"/>
            <a:ext cx="368635" cy="3130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Rounded Rectangle 27">
            <a:extLst>
              <a:ext uri="{FF2B5EF4-FFF2-40B4-BE49-F238E27FC236}">
                <a16:creationId xmlns:a16="http://schemas.microsoft.com/office/drawing/2014/main" id="{A90C8F40-E624-426A-B8DE-FCA58E55C15A}"/>
              </a:ext>
            </a:extLst>
          </p:cNvPr>
          <p:cNvSpPr/>
          <p:nvPr/>
        </p:nvSpPr>
        <p:spPr>
          <a:xfrm>
            <a:off x="2534052" y="4969619"/>
            <a:ext cx="332491" cy="25539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" name="Donut 24">
            <a:extLst>
              <a:ext uri="{FF2B5EF4-FFF2-40B4-BE49-F238E27FC236}">
                <a16:creationId xmlns:a16="http://schemas.microsoft.com/office/drawing/2014/main" id="{93D00804-0C84-457C-8211-5B9806B99FCC}"/>
              </a:ext>
            </a:extLst>
          </p:cNvPr>
          <p:cNvSpPr/>
          <p:nvPr/>
        </p:nvSpPr>
        <p:spPr>
          <a:xfrm>
            <a:off x="2511614" y="2927485"/>
            <a:ext cx="401768" cy="405039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aphicFrame>
        <p:nvGraphicFramePr>
          <p:cNvPr id="45" name="Chart 44">
            <a:extLst>
              <a:ext uri="{FF2B5EF4-FFF2-40B4-BE49-F238E27FC236}">
                <a16:creationId xmlns:a16="http://schemas.microsoft.com/office/drawing/2014/main" id="{6D5FA030-D3AF-43D5-97DA-306C46FA12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3665930"/>
              </p:ext>
            </p:extLst>
          </p:nvPr>
        </p:nvGraphicFramePr>
        <p:xfrm>
          <a:off x="8031014" y="3619253"/>
          <a:ext cx="3587214" cy="2594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6" name="Group 45">
            <a:extLst>
              <a:ext uri="{FF2B5EF4-FFF2-40B4-BE49-F238E27FC236}">
                <a16:creationId xmlns:a16="http://schemas.microsoft.com/office/drawing/2014/main" id="{01A26C22-F868-4D0E-A295-3ACA6DBB42D7}"/>
              </a:ext>
            </a:extLst>
          </p:cNvPr>
          <p:cNvGrpSpPr/>
          <p:nvPr/>
        </p:nvGrpSpPr>
        <p:grpSpPr>
          <a:xfrm>
            <a:off x="8050061" y="1821082"/>
            <a:ext cx="3568165" cy="1490671"/>
            <a:chOff x="407846" y="2532849"/>
            <a:chExt cx="1945888" cy="1118004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EE972A8-602F-49F7-92A4-CCEE1BB7BB2D}"/>
                </a:ext>
              </a:extLst>
            </p:cNvPr>
            <p:cNvSpPr txBox="1"/>
            <p:nvPr/>
          </p:nvSpPr>
          <p:spPr>
            <a:xfrm>
              <a:off x="407846" y="2532849"/>
              <a:ext cx="1945888" cy="23083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93FA4A1-1AD8-4325-BB87-F6BA2D807F55}"/>
                </a:ext>
              </a:extLst>
            </p:cNvPr>
            <p:cNvSpPr txBox="1"/>
            <p:nvPr/>
          </p:nvSpPr>
          <p:spPr>
            <a:xfrm>
              <a:off x="407846" y="2750606"/>
              <a:ext cx="1945888" cy="9002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 Easy to change colors, photos and Text. 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74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12</cp:revision>
  <dcterms:created xsi:type="dcterms:W3CDTF">2018-02-18T19:39:47Z</dcterms:created>
  <dcterms:modified xsi:type="dcterms:W3CDTF">2021-04-15T04:52:28Z</dcterms:modified>
</cp:coreProperties>
</file>