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A7F06A7-47D3-475E-967D-FDD63522DAFB}"/>
              </a:ext>
            </a:extLst>
          </p:cNvPr>
          <p:cNvGrpSpPr/>
          <p:nvPr/>
        </p:nvGrpSpPr>
        <p:grpSpPr>
          <a:xfrm>
            <a:off x="4439800" y="3314027"/>
            <a:ext cx="3312400" cy="2609519"/>
            <a:chOff x="4352814" y="2657640"/>
            <a:chExt cx="3312400" cy="2609519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E45CB8F-132B-42DB-8949-5146C01D5AEE}"/>
                </a:ext>
              </a:extLst>
            </p:cNvPr>
            <p:cNvSpPr/>
            <p:nvPr/>
          </p:nvSpPr>
          <p:spPr>
            <a:xfrm>
              <a:off x="4495830" y="2760939"/>
              <a:ext cx="3026368" cy="1054831"/>
            </a:xfrm>
            <a:prstGeom prst="ellipse">
              <a:avLst/>
            </a:prstGeom>
            <a:solidFill>
              <a:schemeClr val="accent4">
                <a:alpha val="40000"/>
              </a:schemeClr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067F5CD-4F4C-48F0-9A85-CA9FBEB261EB}"/>
                </a:ext>
              </a:extLst>
            </p:cNvPr>
            <p:cNvSpPr/>
            <p:nvPr/>
          </p:nvSpPr>
          <p:spPr>
            <a:xfrm>
              <a:off x="4352814" y="2657640"/>
              <a:ext cx="3312400" cy="2609519"/>
            </a:xfrm>
            <a:custGeom>
              <a:avLst/>
              <a:gdLst>
                <a:gd name="connsiteX0" fmla="*/ 2388104 w 4776206"/>
                <a:gd name="connsiteY0" fmla="*/ 148949 h 3762713"/>
                <a:gd name="connsiteX1" fmla="*/ 206218 w 4776206"/>
                <a:gd name="connsiteY1" fmla="*/ 909440 h 3762713"/>
                <a:gd name="connsiteX2" fmla="*/ 2388104 w 4776206"/>
                <a:gd name="connsiteY2" fmla="*/ 1669931 h 3762713"/>
                <a:gd name="connsiteX3" fmla="*/ 4569990 w 4776206"/>
                <a:gd name="connsiteY3" fmla="*/ 909440 h 3762713"/>
                <a:gd name="connsiteX4" fmla="*/ 2388104 w 4776206"/>
                <a:gd name="connsiteY4" fmla="*/ 148949 h 3762713"/>
                <a:gd name="connsiteX5" fmla="*/ 2388103 w 4776206"/>
                <a:gd name="connsiteY5" fmla="*/ 0 h 3762713"/>
                <a:gd name="connsiteX6" fmla="*/ 4776206 w 4776206"/>
                <a:gd name="connsiteY6" fmla="*/ 918941 h 3762713"/>
                <a:gd name="connsiteX7" fmla="*/ 4763876 w 4776206"/>
                <a:gd name="connsiteY7" fmla="*/ 1012898 h 3762713"/>
                <a:gd name="connsiteX8" fmla="*/ 4757696 w 4776206"/>
                <a:gd name="connsiteY8" fmla="*/ 1028481 h 3762713"/>
                <a:gd name="connsiteX9" fmla="*/ 4659107 w 4776206"/>
                <a:gd name="connsiteY9" fmla="*/ 1202441 h 3762713"/>
                <a:gd name="connsiteX10" fmla="*/ 3006423 w 4776206"/>
                <a:gd name="connsiteY10" fmla="*/ 3657627 h 3762713"/>
                <a:gd name="connsiteX11" fmla="*/ 3000542 w 4776206"/>
                <a:gd name="connsiteY11" fmla="*/ 3657627 h 3762713"/>
                <a:gd name="connsiteX12" fmla="*/ 2997113 w 4776206"/>
                <a:gd name="connsiteY12" fmla="*/ 3664350 h 3762713"/>
                <a:gd name="connsiteX13" fmla="*/ 2386594 w 4776206"/>
                <a:gd name="connsiteY13" fmla="*/ 3762713 h 3762713"/>
                <a:gd name="connsiteX14" fmla="*/ 1776075 w 4776206"/>
                <a:gd name="connsiteY14" fmla="*/ 3664350 h 3762713"/>
                <a:gd name="connsiteX15" fmla="*/ 1772646 w 4776206"/>
                <a:gd name="connsiteY15" fmla="*/ 3657627 h 3762713"/>
                <a:gd name="connsiteX16" fmla="*/ 1769783 w 4776206"/>
                <a:gd name="connsiteY16" fmla="*/ 3657627 h 3762713"/>
                <a:gd name="connsiteX17" fmla="*/ 117099 w 4776206"/>
                <a:gd name="connsiteY17" fmla="*/ 1202441 h 3762713"/>
                <a:gd name="connsiteX18" fmla="*/ 18511 w 4776206"/>
                <a:gd name="connsiteY18" fmla="*/ 1028481 h 3762713"/>
                <a:gd name="connsiteX19" fmla="*/ 12330 w 4776206"/>
                <a:gd name="connsiteY19" fmla="*/ 1012898 h 3762713"/>
                <a:gd name="connsiteX20" fmla="*/ 0 w 4776206"/>
                <a:gd name="connsiteY20" fmla="*/ 918941 h 3762713"/>
                <a:gd name="connsiteX21" fmla="*/ 2388103 w 4776206"/>
                <a:gd name="connsiteY21" fmla="*/ 0 h 3762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776206" h="3762713">
                  <a:moveTo>
                    <a:pt x="2388104" y="148949"/>
                  </a:moveTo>
                  <a:cubicBezTo>
                    <a:pt x="1183082" y="148949"/>
                    <a:pt x="206218" y="489432"/>
                    <a:pt x="206218" y="909440"/>
                  </a:cubicBezTo>
                  <a:cubicBezTo>
                    <a:pt x="206218" y="1329448"/>
                    <a:pt x="1183082" y="1669931"/>
                    <a:pt x="2388104" y="1669931"/>
                  </a:cubicBezTo>
                  <a:cubicBezTo>
                    <a:pt x="3593126" y="1669931"/>
                    <a:pt x="4569990" y="1329448"/>
                    <a:pt x="4569990" y="909440"/>
                  </a:cubicBezTo>
                  <a:cubicBezTo>
                    <a:pt x="4569990" y="489432"/>
                    <a:pt x="3593126" y="148949"/>
                    <a:pt x="2388104" y="148949"/>
                  </a:cubicBezTo>
                  <a:close/>
                  <a:moveTo>
                    <a:pt x="2388103" y="0"/>
                  </a:moveTo>
                  <a:cubicBezTo>
                    <a:pt x="3707016" y="0"/>
                    <a:pt x="4776206" y="411424"/>
                    <a:pt x="4776206" y="918941"/>
                  </a:cubicBezTo>
                  <a:cubicBezTo>
                    <a:pt x="4776206" y="950661"/>
                    <a:pt x="4772029" y="982005"/>
                    <a:pt x="4763876" y="1012898"/>
                  </a:cubicBezTo>
                  <a:lnTo>
                    <a:pt x="4757696" y="1028481"/>
                  </a:lnTo>
                  <a:lnTo>
                    <a:pt x="4659107" y="1202441"/>
                  </a:lnTo>
                  <a:lnTo>
                    <a:pt x="3006423" y="3657627"/>
                  </a:lnTo>
                  <a:lnTo>
                    <a:pt x="3000542" y="3657627"/>
                  </a:lnTo>
                  <a:lnTo>
                    <a:pt x="2997113" y="3664350"/>
                  </a:lnTo>
                  <a:cubicBezTo>
                    <a:pt x="2939004" y="3720486"/>
                    <a:pt x="2687745" y="3762713"/>
                    <a:pt x="2386594" y="3762713"/>
                  </a:cubicBezTo>
                  <a:cubicBezTo>
                    <a:pt x="2085443" y="3762713"/>
                    <a:pt x="1834184" y="3720486"/>
                    <a:pt x="1776075" y="3664350"/>
                  </a:cubicBezTo>
                  <a:lnTo>
                    <a:pt x="1772646" y="3657627"/>
                  </a:lnTo>
                  <a:lnTo>
                    <a:pt x="1769783" y="3657627"/>
                  </a:lnTo>
                  <a:lnTo>
                    <a:pt x="117099" y="1202441"/>
                  </a:lnTo>
                  <a:lnTo>
                    <a:pt x="18511" y="1028481"/>
                  </a:lnTo>
                  <a:lnTo>
                    <a:pt x="12330" y="1012898"/>
                  </a:lnTo>
                  <a:cubicBezTo>
                    <a:pt x="4177" y="982005"/>
                    <a:pt x="0" y="950661"/>
                    <a:pt x="0" y="918941"/>
                  </a:cubicBezTo>
                  <a:cubicBezTo>
                    <a:pt x="0" y="411424"/>
                    <a:pt x="1069190" y="0"/>
                    <a:pt x="2388103" y="0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Arrow: Bent 7">
            <a:extLst>
              <a:ext uri="{FF2B5EF4-FFF2-40B4-BE49-F238E27FC236}">
                <a16:creationId xmlns:a16="http://schemas.microsoft.com/office/drawing/2014/main" id="{9E61261D-9720-4B1C-BE06-2A8CEC85107F}"/>
              </a:ext>
            </a:extLst>
          </p:cNvPr>
          <p:cNvSpPr/>
          <p:nvPr/>
        </p:nvSpPr>
        <p:spPr>
          <a:xfrm rot="5400000">
            <a:off x="2335651" y="350576"/>
            <a:ext cx="1024238" cy="5695543"/>
          </a:xfrm>
          <a:prstGeom prst="ben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Arrow: Bent 8">
            <a:extLst>
              <a:ext uri="{FF2B5EF4-FFF2-40B4-BE49-F238E27FC236}">
                <a16:creationId xmlns:a16="http://schemas.microsoft.com/office/drawing/2014/main" id="{BF615575-25DD-4294-944B-3DE4439438D5}"/>
              </a:ext>
            </a:extLst>
          </p:cNvPr>
          <p:cNvSpPr/>
          <p:nvPr/>
        </p:nvSpPr>
        <p:spPr>
          <a:xfrm rot="16200000" flipH="1">
            <a:off x="8832113" y="350577"/>
            <a:ext cx="1024238" cy="5695541"/>
          </a:xfrm>
          <a:prstGeom prst="ben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512F7D-F9FA-4D36-8BC8-1BF92A5FCE4D}"/>
              </a:ext>
            </a:extLst>
          </p:cNvPr>
          <p:cNvSpPr txBox="1"/>
          <p:nvPr/>
        </p:nvSpPr>
        <p:spPr>
          <a:xfrm>
            <a:off x="3637012" y="1675803"/>
            <a:ext cx="183966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D675264-8B3D-47AA-B81E-2173B2552657}"/>
              </a:ext>
            </a:extLst>
          </p:cNvPr>
          <p:cNvSpPr txBox="1"/>
          <p:nvPr/>
        </p:nvSpPr>
        <p:spPr>
          <a:xfrm>
            <a:off x="6715330" y="1680299"/>
            <a:ext cx="1839660" cy="369332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F467A-02B9-43E2-A4CF-AF4E51D7190D}"/>
              </a:ext>
            </a:extLst>
          </p:cNvPr>
          <p:cNvSpPr txBox="1"/>
          <p:nvPr/>
        </p:nvSpPr>
        <p:spPr>
          <a:xfrm>
            <a:off x="8062499" y="2297598"/>
            <a:ext cx="33710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Modern  PowerPoint  Presentation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CB438D4-5B39-4977-A81E-E87CDC7C9DC2}"/>
              </a:ext>
            </a:extLst>
          </p:cNvPr>
          <p:cNvSpPr txBox="1"/>
          <p:nvPr/>
        </p:nvSpPr>
        <p:spPr>
          <a:xfrm>
            <a:off x="758444" y="2297598"/>
            <a:ext cx="33710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Modern  PowerPoint  Presentation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A224F0A-DE56-470E-BB52-8270895E43AF}"/>
              </a:ext>
            </a:extLst>
          </p:cNvPr>
          <p:cNvGrpSpPr/>
          <p:nvPr/>
        </p:nvGrpSpPr>
        <p:grpSpPr>
          <a:xfrm>
            <a:off x="826851" y="3212938"/>
            <a:ext cx="3017520" cy="3020643"/>
            <a:chOff x="826851" y="3169393"/>
            <a:chExt cx="3017520" cy="3020643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FE3D293-A5D1-4A35-8235-72CD455782FD}"/>
                </a:ext>
              </a:extLst>
            </p:cNvPr>
            <p:cNvSpPr/>
            <p:nvPr/>
          </p:nvSpPr>
          <p:spPr>
            <a:xfrm>
              <a:off x="826851" y="3580517"/>
              <a:ext cx="3017520" cy="2609519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D0D7EA24-23B4-44A4-8FF0-31B92527E808}"/>
                </a:ext>
              </a:extLst>
            </p:cNvPr>
            <p:cNvGrpSpPr/>
            <p:nvPr/>
          </p:nvGrpSpPr>
          <p:grpSpPr>
            <a:xfrm>
              <a:off x="826851" y="3169393"/>
              <a:ext cx="3017520" cy="793007"/>
              <a:chOff x="826851" y="3169393"/>
              <a:chExt cx="3017520" cy="793007"/>
            </a:xfrm>
          </p:grpSpPr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7BB3C78-3BAA-4B6B-B50A-623BABE4424B}"/>
                  </a:ext>
                </a:extLst>
              </p:cNvPr>
              <p:cNvSpPr txBox="1"/>
              <p:nvPr/>
            </p:nvSpPr>
            <p:spPr>
              <a:xfrm>
                <a:off x="826851" y="3593068"/>
                <a:ext cx="3017520" cy="369332"/>
              </a:xfrm>
              <a:prstGeom prst="rect">
                <a:avLst/>
              </a:prstGeom>
              <a:solidFill>
                <a:schemeClr val="accent1"/>
              </a:solidFill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ko-KR" altLang="en-US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23" name="Isosceles Triangle 22">
                <a:extLst>
                  <a:ext uri="{FF2B5EF4-FFF2-40B4-BE49-F238E27FC236}">
                    <a16:creationId xmlns:a16="http://schemas.microsoft.com/office/drawing/2014/main" id="{5BFC6BE3-C36B-4950-BA99-389B79543819}"/>
                  </a:ext>
                </a:extLst>
              </p:cNvPr>
              <p:cNvSpPr/>
              <p:nvPr/>
            </p:nvSpPr>
            <p:spPr>
              <a:xfrm>
                <a:off x="826851" y="3169393"/>
                <a:ext cx="3017520" cy="388630"/>
              </a:xfrm>
              <a:prstGeom prst="triangle">
                <a:avLst/>
              </a:prstGeom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4F3BC44-DB26-4C39-9857-E70D9892D7D3}"/>
                </a:ext>
              </a:extLst>
            </p:cNvPr>
            <p:cNvSpPr txBox="1"/>
            <p:nvPr/>
          </p:nvSpPr>
          <p:spPr>
            <a:xfrm>
              <a:off x="1415781" y="3531864"/>
              <a:ext cx="18396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B632CDF-D77A-4542-BAE9-244435A23530}"/>
                </a:ext>
              </a:extLst>
            </p:cNvPr>
            <p:cNvSpPr txBox="1"/>
            <p:nvPr/>
          </p:nvSpPr>
          <p:spPr>
            <a:xfrm>
              <a:off x="1041357" y="4111587"/>
              <a:ext cx="25885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8E101871-3EEA-426B-ABE1-E88F1825B8F3}"/>
                </a:ext>
              </a:extLst>
            </p:cNvPr>
            <p:cNvSpPr txBox="1"/>
            <p:nvPr/>
          </p:nvSpPr>
          <p:spPr>
            <a:xfrm>
              <a:off x="1041357" y="4600786"/>
              <a:ext cx="25885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A67524F-0F82-4CD2-AE51-F3A5338B0AE2}"/>
                </a:ext>
              </a:extLst>
            </p:cNvPr>
            <p:cNvSpPr txBox="1"/>
            <p:nvPr/>
          </p:nvSpPr>
          <p:spPr>
            <a:xfrm>
              <a:off x="1041357" y="5089985"/>
              <a:ext cx="25885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22CC48BB-91A4-49B3-AC26-9B8E8783C78B}"/>
                </a:ext>
              </a:extLst>
            </p:cNvPr>
            <p:cNvSpPr txBox="1"/>
            <p:nvPr/>
          </p:nvSpPr>
          <p:spPr>
            <a:xfrm>
              <a:off x="1041357" y="5579184"/>
              <a:ext cx="25885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9578389-09A5-4E6C-A1C2-DBB80D6DEDF6}"/>
              </a:ext>
            </a:extLst>
          </p:cNvPr>
          <p:cNvGrpSpPr/>
          <p:nvPr/>
        </p:nvGrpSpPr>
        <p:grpSpPr>
          <a:xfrm>
            <a:off x="8347629" y="3212938"/>
            <a:ext cx="3017520" cy="3020643"/>
            <a:chOff x="826851" y="3169393"/>
            <a:chExt cx="3017520" cy="3020643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18BE418-8DB3-4146-8D9F-AE72EE4BC156}"/>
                </a:ext>
              </a:extLst>
            </p:cNvPr>
            <p:cNvSpPr/>
            <p:nvPr/>
          </p:nvSpPr>
          <p:spPr>
            <a:xfrm>
              <a:off x="826851" y="3580517"/>
              <a:ext cx="3017520" cy="2609519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CC3E4E16-C5DC-4382-A769-2A3809F7C186}"/>
                </a:ext>
              </a:extLst>
            </p:cNvPr>
            <p:cNvGrpSpPr/>
            <p:nvPr/>
          </p:nvGrpSpPr>
          <p:grpSpPr>
            <a:xfrm>
              <a:off x="826851" y="3169393"/>
              <a:ext cx="3017520" cy="793007"/>
              <a:chOff x="826851" y="3169393"/>
              <a:chExt cx="3017520" cy="793007"/>
            </a:xfrm>
          </p:grpSpPr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A2181CD-CC0F-4341-BBA5-E38654F01B9A}"/>
                  </a:ext>
                </a:extLst>
              </p:cNvPr>
              <p:cNvSpPr txBox="1"/>
              <p:nvPr/>
            </p:nvSpPr>
            <p:spPr>
              <a:xfrm>
                <a:off x="826851" y="3593068"/>
                <a:ext cx="3017520" cy="369332"/>
              </a:xfrm>
              <a:prstGeom prst="rect">
                <a:avLst/>
              </a:prstGeom>
              <a:solidFill>
                <a:schemeClr val="accent3"/>
              </a:solidFill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ko-KR" altLang="en-US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33" name="Isosceles Triangle 32">
                <a:extLst>
                  <a:ext uri="{FF2B5EF4-FFF2-40B4-BE49-F238E27FC236}">
                    <a16:creationId xmlns:a16="http://schemas.microsoft.com/office/drawing/2014/main" id="{20EE1D3C-E84D-432E-A171-AB3CA03D60A7}"/>
                  </a:ext>
                </a:extLst>
              </p:cNvPr>
              <p:cNvSpPr/>
              <p:nvPr/>
            </p:nvSpPr>
            <p:spPr>
              <a:xfrm>
                <a:off x="826851" y="3169393"/>
                <a:ext cx="3017520" cy="388630"/>
              </a:xfrm>
              <a:prstGeom prst="triangle">
                <a:avLst/>
              </a:prstGeom>
              <a:solidFill>
                <a:schemeClr val="accent3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CFBE803-2B65-48A0-A773-74B3A31806C5}"/>
                </a:ext>
              </a:extLst>
            </p:cNvPr>
            <p:cNvSpPr txBox="1"/>
            <p:nvPr/>
          </p:nvSpPr>
          <p:spPr>
            <a:xfrm>
              <a:off x="1415781" y="3531864"/>
              <a:ext cx="18396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33A22BB1-0C29-46A4-B611-B0A133D3D49B}"/>
                </a:ext>
              </a:extLst>
            </p:cNvPr>
            <p:cNvSpPr txBox="1"/>
            <p:nvPr/>
          </p:nvSpPr>
          <p:spPr>
            <a:xfrm>
              <a:off x="1041357" y="4111587"/>
              <a:ext cx="25885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3B8696F-030D-44CA-A7BD-7D75D923E440}"/>
                </a:ext>
              </a:extLst>
            </p:cNvPr>
            <p:cNvSpPr txBox="1"/>
            <p:nvPr/>
          </p:nvSpPr>
          <p:spPr>
            <a:xfrm>
              <a:off x="1041357" y="4600786"/>
              <a:ext cx="25885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1AAEE6F-1C41-476F-8E1D-8383254F7916}"/>
                </a:ext>
              </a:extLst>
            </p:cNvPr>
            <p:cNvSpPr txBox="1"/>
            <p:nvPr/>
          </p:nvSpPr>
          <p:spPr>
            <a:xfrm>
              <a:off x="1041357" y="5089985"/>
              <a:ext cx="25885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55951264-3FE7-495F-8763-841218AA270E}"/>
                </a:ext>
              </a:extLst>
            </p:cNvPr>
            <p:cNvSpPr txBox="1"/>
            <p:nvPr/>
          </p:nvSpPr>
          <p:spPr>
            <a:xfrm>
              <a:off x="1041357" y="5579184"/>
              <a:ext cx="25885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8C391"/>
      </a:accent1>
      <a:accent2>
        <a:srgbClr val="FEE680"/>
      </a:accent2>
      <a:accent3>
        <a:srgbClr val="7AE8C8"/>
      </a:accent3>
      <a:accent4>
        <a:srgbClr val="7ADAE8"/>
      </a:accent4>
      <a:accent5>
        <a:srgbClr val="57687C"/>
      </a:accent5>
      <a:accent6>
        <a:srgbClr val="CBCBCB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118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12</cp:revision>
  <dcterms:created xsi:type="dcterms:W3CDTF">2018-02-18T19:39:47Z</dcterms:created>
  <dcterms:modified xsi:type="dcterms:W3CDTF">2021-04-14T08:04:07Z</dcterms:modified>
</cp:coreProperties>
</file>