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1" name="Diamond 60">
            <a:extLst>
              <a:ext uri="{FF2B5EF4-FFF2-40B4-BE49-F238E27FC236}">
                <a16:creationId xmlns:a16="http://schemas.microsoft.com/office/drawing/2014/main" id="{101FAAD1-2BD4-4F71-BA14-CECBD11AEED7}"/>
              </a:ext>
            </a:extLst>
          </p:cNvPr>
          <p:cNvSpPr/>
          <p:nvPr/>
        </p:nvSpPr>
        <p:spPr>
          <a:xfrm>
            <a:off x="1666645" y="1967696"/>
            <a:ext cx="1881051" cy="1881051"/>
          </a:xfrm>
          <a:prstGeom prst="diamon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4B118A9-748E-4683-B38B-201A3C9BA2A3}"/>
              </a:ext>
            </a:extLst>
          </p:cNvPr>
          <p:cNvGrpSpPr/>
          <p:nvPr/>
        </p:nvGrpSpPr>
        <p:grpSpPr>
          <a:xfrm rot="18900000">
            <a:off x="1738491" y="2039542"/>
            <a:ext cx="1737360" cy="1737360"/>
            <a:chOff x="3180804" y="2436357"/>
            <a:chExt cx="1737360" cy="173736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E0E467EF-943B-4F95-8F90-5C8027E93CF9}"/>
                </a:ext>
              </a:extLst>
            </p:cNvPr>
            <p:cNvSpPr/>
            <p:nvPr/>
          </p:nvSpPr>
          <p:spPr>
            <a:xfrm rot="5400000">
              <a:off x="4003764" y="1613398"/>
              <a:ext cx="91440" cy="1737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F450817-3FCC-4196-87C8-C8A9D5D14917}"/>
                </a:ext>
              </a:extLst>
            </p:cNvPr>
            <p:cNvSpPr/>
            <p:nvPr/>
          </p:nvSpPr>
          <p:spPr>
            <a:xfrm>
              <a:off x="3180804" y="2436357"/>
              <a:ext cx="91440" cy="1737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C3844763-4AA1-4184-AC73-52966DBC86E4}"/>
                </a:ext>
              </a:extLst>
            </p:cNvPr>
            <p:cNvSpPr/>
            <p:nvPr/>
          </p:nvSpPr>
          <p:spPr>
            <a:xfrm rot="5400000">
              <a:off x="4003764" y="3259317"/>
              <a:ext cx="91440" cy="1737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8B3E2C7B-71F3-4C95-A57C-F70E21DA13C7}"/>
                </a:ext>
              </a:extLst>
            </p:cNvPr>
            <p:cNvSpPr/>
            <p:nvPr/>
          </p:nvSpPr>
          <p:spPr>
            <a:xfrm>
              <a:off x="4826724" y="2436358"/>
              <a:ext cx="91440" cy="15361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Diamond 66">
            <a:extLst>
              <a:ext uri="{FF2B5EF4-FFF2-40B4-BE49-F238E27FC236}">
                <a16:creationId xmlns:a16="http://schemas.microsoft.com/office/drawing/2014/main" id="{F0DB3705-EB42-4465-8135-8AC54A943CDD}"/>
              </a:ext>
            </a:extLst>
          </p:cNvPr>
          <p:cNvSpPr/>
          <p:nvPr/>
        </p:nvSpPr>
        <p:spPr>
          <a:xfrm>
            <a:off x="3992531" y="1967696"/>
            <a:ext cx="1881051" cy="1881051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57B8720-0A3B-4B63-B71F-329CA1210659}"/>
              </a:ext>
            </a:extLst>
          </p:cNvPr>
          <p:cNvGrpSpPr/>
          <p:nvPr/>
        </p:nvGrpSpPr>
        <p:grpSpPr>
          <a:xfrm rot="18900000">
            <a:off x="4064377" y="2039543"/>
            <a:ext cx="1737361" cy="1737359"/>
            <a:chOff x="3180803" y="2436358"/>
            <a:chExt cx="1737361" cy="1737359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89868C5B-35EC-44BA-83E0-BEFB626587A5}"/>
                </a:ext>
              </a:extLst>
            </p:cNvPr>
            <p:cNvSpPr/>
            <p:nvPr/>
          </p:nvSpPr>
          <p:spPr>
            <a:xfrm rot="5400000">
              <a:off x="4003764" y="1613398"/>
              <a:ext cx="91440" cy="1737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5BD1BBAF-6DFC-4E3A-ADED-11D1CD3F5E9B}"/>
                </a:ext>
              </a:extLst>
            </p:cNvPr>
            <p:cNvSpPr/>
            <p:nvPr/>
          </p:nvSpPr>
          <p:spPr>
            <a:xfrm rot="10800000">
              <a:off x="3180803" y="2637525"/>
              <a:ext cx="91440" cy="15361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F7192EFC-0B6D-41A3-B3A6-CEDD00CFFDFD}"/>
                </a:ext>
              </a:extLst>
            </p:cNvPr>
            <p:cNvSpPr/>
            <p:nvPr/>
          </p:nvSpPr>
          <p:spPr>
            <a:xfrm rot="5400000">
              <a:off x="4003764" y="3259317"/>
              <a:ext cx="91440" cy="1737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931E754-8F90-4F4E-9086-6C6FB01857A1}"/>
                </a:ext>
              </a:extLst>
            </p:cNvPr>
            <p:cNvSpPr/>
            <p:nvPr/>
          </p:nvSpPr>
          <p:spPr>
            <a:xfrm>
              <a:off x="4826724" y="2436358"/>
              <a:ext cx="91440" cy="15361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Diamond 72">
            <a:extLst>
              <a:ext uri="{FF2B5EF4-FFF2-40B4-BE49-F238E27FC236}">
                <a16:creationId xmlns:a16="http://schemas.microsoft.com/office/drawing/2014/main" id="{9D529659-642A-4112-AAC8-EE64EF5DAE0C}"/>
              </a:ext>
            </a:extLst>
          </p:cNvPr>
          <p:cNvSpPr/>
          <p:nvPr/>
        </p:nvSpPr>
        <p:spPr>
          <a:xfrm>
            <a:off x="6318417" y="1967696"/>
            <a:ext cx="1881051" cy="1881051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F4CB19B-C92A-4BFC-929E-3525C0114F33}"/>
              </a:ext>
            </a:extLst>
          </p:cNvPr>
          <p:cNvGrpSpPr/>
          <p:nvPr/>
        </p:nvGrpSpPr>
        <p:grpSpPr>
          <a:xfrm rot="18900000">
            <a:off x="6390263" y="2039543"/>
            <a:ext cx="1737361" cy="1737359"/>
            <a:chOff x="3180803" y="2436358"/>
            <a:chExt cx="1737361" cy="1737359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9FBAD267-B60B-4A53-A93C-EEF52D7BA919}"/>
                </a:ext>
              </a:extLst>
            </p:cNvPr>
            <p:cNvSpPr/>
            <p:nvPr/>
          </p:nvSpPr>
          <p:spPr>
            <a:xfrm rot="5400000">
              <a:off x="4003764" y="1613398"/>
              <a:ext cx="91440" cy="1737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6E2DC21-1506-407C-931E-5D20E4FFA2A0}"/>
                </a:ext>
              </a:extLst>
            </p:cNvPr>
            <p:cNvSpPr/>
            <p:nvPr/>
          </p:nvSpPr>
          <p:spPr>
            <a:xfrm rot="10800000">
              <a:off x="3180803" y="2637525"/>
              <a:ext cx="91440" cy="15361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B75E13D0-FF5A-4AC3-AB76-C8E52FF2BCE5}"/>
                </a:ext>
              </a:extLst>
            </p:cNvPr>
            <p:cNvSpPr/>
            <p:nvPr/>
          </p:nvSpPr>
          <p:spPr>
            <a:xfrm rot="5400000">
              <a:off x="4003764" y="3259317"/>
              <a:ext cx="91440" cy="1737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00D4077C-F79A-494F-B245-B413342F3049}"/>
                </a:ext>
              </a:extLst>
            </p:cNvPr>
            <p:cNvSpPr/>
            <p:nvPr/>
          </p:nvSpPr>
          <p:spPr>
            <a:xfrm>
              <a:off x="4826724" y="2436358"/>
              <a:ext cx="91440" cy="15361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Diamond 78">
            <a:extLst>
              <a:ext uri="{FF2B5EF4-FFF2-40B4-BE49-F238E27FC236}">
                <a16:creationId xmlns:a16="http://schemas.microsoft.com/office/drawing/2014/main" id="{A990CC95-4117-4F59-AFE1-CF0E0807790E}"/>
              </a:ext>
            </a:extLst>
          </p:cNvPr>
          <p:cNvSpPr/>
          <p:nvPr/>
        </p:nvSpPr>
        <p:spPr>
          <a:xfrm flipH="1">
            <a:off x="8644304" y="1967696"/>
            <a:ext cx="1881051" cy="1881051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699AD69-CBC6-445D-B9D0-8AD8BF67E515}"/>
              </a:ext>
            </a:extLst>
          </p:cNvPr>
          <p:cNvGrpSpPr/>
          <p:nvPr/>
        </p:nvGrpSpPr>
        <p:grpSpPr>
          <a:xfrm rot="2700000" flipH="1">
            <a:off x="8716147" y="2039541"/>
            <a:ext cx="1737362" cy="1737361"/>
            <a:chOff x="3180803" y="2436357"/>
            <a:chExt cx="1737362" cy="1737361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65C40C5-8528-4D78-8CC8-7324FFCD41D0}"/>
                </a:ext>
              </a:extLst>
            </p:cNvPr>
            <p:cNvSpPr/>
            <p:nvPr/>
          </p:nvSpPr>
          <p:spPr>
            <a:xfrm rot="5400000">
              <a:off x="4003764" y="1613398"/>
              <a:ext cx="91440" cy="1737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E822532E-E65C-4579-ACB8-06D6BA2B6F73}"/>
                </a:ext>
              </a:extLst>
            </p:cNvPr>
            <p:cNvSpPr/>
            <p:nvPr/>
          </p:nvSpPr>
          <p:spPr>
            <a:xfrm>
              <a:off x="3180804" y="2436357"/>
              <a:ext cx="91440" cy="1737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2C60FA5-945F-419E-8987-0632F1750F3B}"/>
                </a:ext>
              </a:extLst>
            </p:cNvPr>
            <p:cNvSpPr/>
            <p:nvPr/>
          </p:nvSpPr>
          <p:spPr>
            <a:xfrm rot="16200000">
              <a:off x="3903179" y="3359901"/>
              <a:ext cx="91440" cy="15361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453A1D28-4AA2-4261-891E-A09A7165C454}"/>
                </a:ext>
              </a:extLst>
            </p:cNvPr>
            <p:cNvSpPr/>
            <p:nvPr/>
          </p:nvSpPr>
          <p:spPr>
            <a:xfrm>
              <a:off x="4826725" y="2436358"/>
              <a:ext cx="91440" cy="17373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D893E295-B716-40EA-B102-D627C387A0B2}"/>
              </a:ext>
            </a:extLst>
          </p:cNvPr>
          <p:cNvSpPr/>
          <p:nvPr/>
        </p:nvSpPr>
        <p:spPr>
          <a:xfrm>
            <a:off x="2097679" y="2492723"/>
            <a:ext cx="1018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A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9A815018-0858-4387-A234-5599320E5CC0}"/>
              </a:ext>
            </a:extLst>
          </p:cNvPr>
          <p:cNvSpPr/>
          <p:nvPr/>
        </p:nvSpPr>
        <p:spPr>
          <a:xfrm>
            <a:off x="4423565" y="2492723"/>
            <a:ext cx="1018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B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193EB7B-CCD1-4840-9C90-7F6392CB69E8}"/>
              </a:ext>
            </a:extLst>
          </p:cNvPr>
          <p:cNvSpPr/>
          <p:nvPr/>
        </p:nvSpPr>
        <p:spPr>
          <a:xfrm>
            <a:off x="6749451" y="2492723"/>
            <a:ext cx="1018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C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4A3F381-16C7-461B-ABF5-60D41F75CEA3}"/>
              </a:ext>
            </a:extLst>
          </p:cNvPr>
          <p:cNvSpPr/>
          <p:nvPr/>
        </p:nvSpPr>
        <p:spPr>
          <a:xfrm>
            <a:off x="9075338" y="2492723"/>
            <a:ext cx="1018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Text D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4C4EE58-FF9B-4E32-8980-9D2EBFCAE4A9}"/>
              </a:ext>
            </a:extLst>
          </p:cNvPr>
          <p:cNvGrpSpPr/>
          <p:nvPr/>
        </p:nvGrpSpPr>
        <p:grpSpPr>
          <a:xfrm>
            <a:off x="1676294" y="4409441"/>
            <a:ext cx="1871402" cy="1812966"/>
            <a:chOff x="4965552" y="1736224"/>
            <a:chExt cx="2232248" cy="181296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FE01259-ABD1-4149-BCED-DC64D366C25F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6C419F6-2EC5-4AF8-AE30-146153C0B1C9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F5479A8-3E18-4F36-8F20-59EB53C1EB24}"/>
              </a:ext>
            </a:extLst>
          </p:cNvPr>
          <p:cNvGrpSpPr/>
          <p:nvPr/>
        </p:nvGrpSpPr>
        <p:grpSpPr>
          <a:xfrm>
            <a:off x="4000572" y="4409441"/>
            <a:ext cx="1871402" cy="1812966"/>
            <a:chOff x="4965552" y="1736224"/>
            <a:chExt cx="2232248" cy="1812966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CEB02CE-4EA5-470E-996C-4D525EDBD54D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F9A8938-32EA-4C20-8031-23E708B5EEF7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8038787-79A6-4613-8D7F-BFE571FDBF94}"/>
              </a:ext>
            </a:extLst>
          </p:cNvPr>
          <p:cNvGrpSpPr/>
          <p:nvPr/>
        </p:nvGrpSpPr>
        <p:grpSpPr>
          <a:xfrm>
            <a:off x="6324850" y="4409441"/>
            <a:ext cx="1871402" cy="1812966"/>
            <a:chOff x="4965552" y="1736224"/>
            <a:chExt cx="2232248" cy="1812966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1C46D53B-5BA0-4697-839F-F6B283D296D1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1D0B205-9AE9-4C5B-BC20-A4EC68CC1DAE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E029959E-23DA-4B53-934F-40823E8AB755}"/>
              </a:ext>
            </a:extLst>
          </p:cNvPr>
          <p:cNvGrpSpPr/>
          <p:nvPr/>
        </p:nvGrpSpPr>
        <p:grpSpPr>
          <a:xfrm>
            <a:off x="8649127" y="4409441"/>
            <a:ext cx="1871402" cy="1812966"/>
            <a:chOff x="4965552" y="1736224"/>
            <a:chExt cx="2232248" cy="181296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0B3AB5B-496C-480D-AFC0-C43E24948553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AD06ED62-CB52-48EA-A4D8-C232E660B178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144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13</cp:revision>
  <dcterms:created xsi:type="dcterms:W3CDTF">2018-02-18T19:39:47Z</dcterms:created>
  <dcterms:modified xsi:type="dcterms:W3CDTF">2021-04-14T06:38:01Z</dcterms:modified>
</cp:coreProperties>
</file>