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24" name="Group 623">
            <a:extLst>
              <a:ext uri="{FF2B5EF4-FFF2-40B4-BE49-F238E27FC236}">
                <a16:creationId xmlns:a16="http://schemas.microsoft.com/office/drawing/2014/main" id="{A5836324-4259-47C3-8D00-BA0DACB74583}"/>
              </a:ext>
            </a:extLst>
          </p:cNvPr>
          <p:cNvGrpSpPr/>
          <p:nvPr/>
        </p:nvGrpSpPr>
        <p:grpSpPr>
          <a:xfrm>
            <a:off x="10866192" y="2373137"/>
            <a:ext cx="696680" cy="494167"/>
            <a:chOff x="4956999" y="3521098"/>
            <a:chExt cx="696680" cy="494167"/>
          </a:xfrm>
        </p:grpSpPr>
        <p:sp>
          <p:nvSpPr>
            <p:cNvPr id="625" name="Isosceles Triangle 624">
              <a:extLst>
                <a:ext uri="{FF2B5EF4-FFF2-40B4-BE49-F238E27FC236}">
                  <a16:creationId xmlns:a16="http://schemas.microsoft.com/office/drawing/2014/main" id="{D9810BCE-3C32-47C2-B408-EE07BC3C17EE}"/>
                </a:ext>
              </a:extLst>
            </p:cNvPr>
            <p:cNvSpPr/>
            <p:nvPr/>
          </p:nvSpPr>
          <p:spPr>
            <a:xfrm rot="5469144">
              <a:off x="5058255" y="3419842"/>
              <a:ext cx="494167" cy="696680"/>
            </a:xfrm>
            <a:prstGeom prst="triangle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626" name="Isosceles Triangle 37">
              <a:extLst>
                <a:ext uri="{FF2B5EF4-FFF2-40B4-BE49-F238E27FC236}">
                  <a16:creationId xmlns:a16="http://schemas.microsoft.com/office/drawing/2014/main" id="{DFD4E57F-5B45-4C6D-833A-D04C0882CAF8}"/>
                </a:ext>
              </a:extLst>
            </p:cNvPr>
            <p:cNvSpPr/>
            <p:nvPr/>
          </p:nvSpPr>
          <p:spPr>
            <a:xfrm rot="5469144">
              <a:off x="5525735" y="3705789"/>
              <a:ext cx="96173" cy="135586"/>
            </a:xfrm>
            <a:custGeom>
              <a:avLst/>
              <a:gdLst/>
              <a:ahLst/>
              <a:cxnLst/>
              <a:rect l="l" t="t" r="r" b="b"/>
              <a:pathLst>
                <a:path w="140762" h="198446">
                  <a:moveTo>
                    <a:pt x="140762" y="198446"/>
                  </a:moveTo>
                  <a:lnTo>
                    <a:pt x="0" y="198446"/>
                  </a:lnTo>
                  <a:lnTo>
                    <a:pt x="70381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627" name="Group 626">
            <a:extLst>
              <a:ext uri="{FF2B5EF4-FFF2-40B4-BE49-F238E27FC236}">
                <a16:creationId xmlns:a16="http://schemas.microsoft.com/office/drawing/2014/main" id="{2C9088BD-26FE-4DE3-B8B4-3A993F39008F}"/>
              </a:ext>
            </a:extLst>
          </p:cNvPr>
          <p:cNvGrpSpPr/>
          <p:nvPr/>
        </p:nvGrpSpPr>
        <p:grpSpPr>
          <a:xfrm flipH="1">
            <a:off x="680458" y="2369190"/>
            <a:ext cx="10186133" cy="492458"/>
            <a:chOff x="1521668" y="3503471"/>
            <a:chExt cx="4427421" cy="492458"/>
          </a:xfrm>
        </p:grpSpPr>
        <p:sp>
          <p:nvSpPr>
            <p:cNvPr id="628" name="Rectangle 627">
              <a:extLst>
                <a:ext uri="{FF2B5EF4-FFF2-40B4-BE49-F238E27FC236}">
                  <a16:creationId xmlns:a16="http://schemas.microsoft.com/office/drawing/2014/main" id="{6A0C6D1B-4FE3-4387-9121-058C24E7075C}"/>
                </a:ext>
              </a:extLst>
            </p:cNvPr>
            <p:cNvSpPr/>
            <p:nvPr/>
          </p:nvSpPr>
          <p:spPr>
            <a:xfrm>
              <a:off x="3292546" y="3503471"/>
              <a:ext cx="885573" cy="49245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629" name="Rectangle 628">
              <a:extLst>
                <a:ext uri="{FF2B5EF4-FFF2-40B4-BE49-F238E27FC236}">
                  <a16:creationId xmlns:a16="http://schemas.microsoft.com/office/drawing/2014/main" id="{4D3088B6-9B83-48FC-A6B7-7C2222D39F48}"/>
                </a:ext>
              </a:extLst>
            </p:cNvPr>
            <p:cNvSpPr/>
            <p:nvPr/>
          </p:nvSpPr>
          <p:spPr>
            <a:xfrm>
              <a:off x="2407153" y="3503471"/>
              <a:ext cx="885573" cy="49245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630" name="Rectangle 629">
              <a:extLst>
                <a:ext uri="{FF2B5EF4-FFF2-40B4-BE49-F238E27FC236}">
                  <a16:creationId xmlns:a16="http://schemas.microsoft.com/office/drawing/2014/main" id="{75B8E918-78EA-495B-B7E2-A47C61E8BCFB}"/>
                </a:ext>
              </a:extLst>
            </p:cNvPr>
            <p:cNvSpPr/>
            <p:nvPr/>
          </p:nvSpPr>
          <p:spPr>
            <a:xfrm>
              <a:off x="1521668" y="3503471"/>
              <a:ext cx="885573" cy="49245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631" name="Rectangle 630">
              <a:extLst>
                <a:ext uri="{FF2B5EF4-FFF2-40B4-BE49-F238E27FC236}">
                  <a16:creationId xmlns:a16="http://schemas.microsoft.com/office/drawing/2014/main" id="{46E00AD8-F012-47CB-AB98-E2D74B313E13}"/>
                </a:ext>
              </a:extLst>
            </p:cNvPr>
            <p:cNvSpPr/>
            <p:nvPr/>
          </p:nvSpPr>
          <p:spPr>
            <a:xfrm>
              <a:off x="4178031" y="3503471"/>
              <a:ext cx="885573" cy="49245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632" name="Rectangle 631">
              <a:extLst>
                <a:ext uri="{FF2B5EF4-FFF2-40B4-BE49-F238E27FC236}">
                  <a16:creationId xmlns:a16="http://schemas.microsoft.com/office/drawing/2014/main" id="{492E858A-78B0-4DAA-A30E-BA8543D66971}"/>
                </a:ext>
              </a:extLst>
            </p:cNvPr>
            <p:cNvSpPr/>
            <p:nvPr/>
          </p:nvSpPr>
          <p:spPr>
            <a:xfrm>
              <a:off x="5063516" y="3503471"/>
              <a:ext cx="885573" cy="49245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sp>
        <p:nvSpPr>
          <p:cNvPr id="633" name="Rounded Rectangle 3">
            <a:extLst>
              <a:ext uri="{FF2B5EF4-FFF2-40B4-BE49-F238E27FC236}">
                <a16:creationId xmlns:a16="http://schemas.microsoft.com/office/drawing/2014/main" id="{8D04852C-59A4-456E-A1EA-EA544DD2B71B}"/>
              </a:ext>
            </a:extLst>
          </p:cNvPr>
          <p:cNvSpPr/>
          <p:nvPr/>
        </p:nvSpPr>
        <p:spPr>
          <a:xfrm rot="5400000">
            <a:off x="5532180" y="-2473843"/>
            <a:ext cx="497033" cy="10171790"/>
          </a:xfrm>
          <a:prstGeom prst="rect">
            <a:avLst/>
          </a:prstGeom>
          <a:gradFill>
            <a:gsLst>
              <a:gs pos="48000">
                <a:schemeClr val="tx1">
                  <a:alpha val="0"/>
                </a:schemeClr>
              </a:gs>
              <a:gs pos="100000">
                <a:schemeClr val="tx1">
                  <a:alpha val="39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grpSp>
        <p:nvGrpSpPr>
          <p:cNvPr id="634" name="Group 633">
            <a:extLst>
              <a:ext uri="{FF2B5EF4-FFF2-40B4-BE49-F238E27FC236}">
                <a16:creationId xmlns:a16="http://schemas.microsoft.com/office/drawing/2014/main" id="{FE08B9B1-346A-4F79-8483-CC9C03D366B1}"/>
              </a:ext>
            </a:extLst>
          </p:cNvPr>
          <p:cNvGrpSpPr/>
          <p:nvPr/>
        </p:nvGrpSpPr>
        <p:grpSpPr>
          <a:xfrm>
            <a:off x="648279" y="2363534"/>
            <a:ext cx="98396" cy="490880"/>
            <a:chOff x="1476565" y="3446778"/>
            <a:chExt cx="98396" cy="490880"/>
          </a:xfrm>
        </p:grpSpPr>
        <p:sp>
          <p:nvSpPr>
            <p:cNvPr id="635" name="Oval 634">
              <a:extLst>
                <a:ext uri="{FF2B5EF4-FFF2-40B4-BE49-F238E27FC236}">
                  <a16:creationId xmlns:a16="http://schemas.microsoft.com/office/drawing/2014/main" id="{2FF20788-B338-4939-B0A6-46D950F5011B}"/>
                </a:ext>
              </a:extLst>
            </p:cNvPr>
            <p:cNvSpPr/>
            <p:nvPr/>
          </p:nvSpPr>
          <p:spPr>
            <a:xfrm rot="10869144">
              <a:off x="1476565" y="3446778"/>
              <a:ext cx="98396" cy="490880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636" name="Oval 635">
              <a:extLst>
                <a:ext uri="{FF2B5EF4-FFF2-40B4-BE49-F238E27FC236}">
                  <a16:creationId xmlns:a16="http://schemas.microsoft.com/office/drawing/2014/main" id="{9D94A093-F299-40D6-B9BD-D61F1FB11B74}"/>
                </a:ext>
              </a:extLst>
            </p:cNvPr>
            <p:cNvSpPr/>
            <p:nvPr/>
          </p:nvSpPr>
          <p:spPr>
            <a:xfrm rot="10869144" flipH="1">
              <a:off x="1509854" y="3629568"/>
              <a:ext cx="32047" cy="1106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sp>
        <p:nvSpPr>
          <p:cNvPr id="637" name="Oval 636">
            <a:extLst>
              <a:ext uri="{FF2B5EF4-FFF2-40B4-BE49-F238E27FC236}">
                <a16:creationId xmlns:a16="http://schemas.microsoft.com/office/drawing/2014/main" id="{5CDE3ACB-6036-4FD7-8EA8-5B2A87842BFD}"/>
              </a:ext>
            </a:extLst>
          </p:cNvPr>
          <p:cNvSpPr/>
          <p:nvPr/>
        </p:nvSpPr>
        <p:spPr>
          <a:xfrm>
            <a:off x="1231119" y="3570056"/>
            <a:ext cx="936104" cy="93610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cxnSp>
        <p:nvCxnSpPr>
          <p:cNvPr id="638" name="Straight Connector 637">
            <a:extLst>
              <a:ext uri="{FF2B5EF4-FFF2-40B4-BE49-F238E27FC236}">
                <a16:creationId xmlns:a16="http://schemas.microsoft.com/office/drawing/2014/main" id="{6582D893-9F4C-4B7E-9347-F085FD2F6D1A}"/>
              </a:ext>
            </a:extLst>
          </p:cNvPr>
          <p:cNvCxnSpPr/>
          <p:nvPr/>
        </p:nvCxnSpPr>
        <p:spPr>
          <a:xfrm flipH="1">
            <a:off x="1691570" y="3098524"/>
            <a:ext cx="15205" cy="471532"/>
          </a:xfrm>
          <a:prstGeom prst="line">
            <a:avLst/>
          </a:prstGeom>
          <a:ln w="38100">
            <a:solidFill>
              <a:schemeClr val="accent6"/>
            </a:solidFill>
            <a:head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9" name="Group 638">
            <a:extLst>
              <a:ext uri="{FF2B5EF4-FFF2-40B4-BE49-F238E27FC236}">
                <a16:creationId xmlns:a16="http://schemas.microsoft.com/office/drawing/2014/main" id="{373EF12A-C050-4BF5-844C-2333EB656109}"/>
              </a:ext>
            </a:extLst>
          </p:cNvPr>
          <p:cNvGrpSpPr/>
          <p:nvPr/>
        </p:nvGrpSpPr>
        <p:grpSpPr>
          <a:xfrm>
            <a:off x="993258" y="4686182"/>
            <a:ext cx="1411829" cy="1292663"/>
            <a:chOff x="6210997" y="1433695"/>
            <a:chExt cx="1457348" cy="919631"/>
          </a:xfrm>
        </p:grpSpPr>
        <p:sp>
          <p:nvSpPr>
            <p:cNvPr id="640" name="TextBox 639">
              <a:extLst>
                <a:ext uri="{FF2B5EF4-FFF2-40B4-BE49-F238E27FC236}">
                  <a16:creationId xmlns:a16="http://schemas.microsoft.com/office/drawing/2014/main" id="{5686F7E6-B627-4C51-95AF-A3FDF9CD9C5B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41" name="TextBox 640">
              <a:extLst>
                <a:ext uri="{FF2B5EF4-FFF2-40B4-BE49-F238E27FC236}">
                  <a16:creationId xmlns:a16="http://schemas.microsoft.com/office/drawing/2014/main" id="{81FE54FC-3CF6-4620-9D18-D8AEDA56C6E3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42" name="Trapezoid 13">
            <a:extLst>
              <a:ext uri="{FF2B5EF4-FFF2-40B4-BE49-F238E27FC236}">
                <a16:creationId xmlns:a16="http://schemas.microsoft.com/office/drawing/2014/main" id="{D55C2A1C-53F0-4AAA-8EFC-5E326F4C4FDC}"/>
              </a:ext>
            </a:extLst>
          </p:cNvPr>
          <p:cNvSpPr/>
          <p:nvPr/>
        </p:nvSpPr>
        <p:spPr>
          <a:xfrm>
            <a:off x="1503986" y="3888522"/>
            <a:ext cx="405576" cy="342939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43" name="Oval 642">
            <a:extLst>
              <a:ext uri="{FF2B5EF4-FFF2-40B4-BE49-F238E27FC236}">
                <a16:creationId xmlns:a16="http://schemas.microsoft.com/office/drawing/2014/main" id="{11F467AA-5E7D-4FB2-8418-DA44DD26888B}"/>
              </a:ext>
            </a:extLst>
          </p:cNvPr>
          <p:cNvSpPr/>
          <p:nvPr/>
        </p:nvSpPr>
        <p:spPr>
          <a:xfrm>
            <a:off x="3268294" y="3570056"/>
            <a:ext cx="936104" cy="93610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cxnSp>
        <p:nvCxnSpPr>
          <p:cNvPr id="644" name="Straight Connector 643">
            <a:extLst>
              <a:ext uri="{FF2B5EF4-FFF2-40B4-BE49-F238E27FC236}">
                <a16:creationId xmlns:a16="http://schemas.microsoft.com/office/drawing/2014/main" id="{3BF2A572-C8A1-475E-BB80-1521DA6912BA}"/>
              </a:ext>
            </a:extLst>
          </p:cNvPr>
          <p:cNvCxnSpPr>
            <a:cxnSpLocks/>
          </p:cNvCxnSpPr>
          <p:nvPr/>
        </p:nvCxnSpPr>
        <p:spPr>
          <a:xfrm>
            <a:off x="3721209" y="3098524"/>
            <a:ext cx="1" cy="471532"/>
          </a:xfrm>
          <a:prstGeom prst="line">
            <a:avLst/>
          </a:prstGeom>
          <a:ln w="38100">
            <a:solidFill>
              <a:schemeClr val="accent1"/>
            </a:solidFill>
            <a:head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5" name="Group 644">
            <a:extLst>
              <a:ext uri="{FF2B5EF4-FFF2-40B4-BE49-F238E27FC236}">
                <a16:creationId xmlns:a16="http://schemas.microsoft.com/office/drawing/2014/main" id="{1AAF21CC-44EE-4497-A3A1-6B966D51EF73}"/>
              </a:ext>
            </a:extLst>
          </p:cNvPr>
          <p:cNvGrpSpPr/>
          <p:nvPr/>
        </p:nvGrpSpPr>
        <p:grpSpPr>
          <a:xfrm>
            <a:off x="3030433" y="4686182"/>
            <a:ext cx="1411829" cy="1292663"/>
            <a:chOff x="6210997" y="1433695"/>
            <a:chExt cx="1457348" cy="919631"/>
          </a:xfrm>
        </p:grpSpPr>
        <p:sp>
          <p:nvSpPr>
            <p:cNvPr id="646" name="TextBox 645">
              <a:extLst>
                <a:ext uri="{FF2B5EF4-FFF2-40B4-BE49-F238E27FC236}">
                  <a16:creationId xmlns:a16="http://schemas.microsoft.com/office/drawing/2014/main" id="{8315E1A5-2E9B-4879-ADD0-E86F64419D7B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47" name="TextBox 646">
              <a:extLst>
                <a:ext uri="{FF2B5EF4-FFF2-40B4-BE49-F238E27FC236}">
                  <a16:creationId xmlns:a16="http://schemas.microsoft.com/office/drawing/2014/main" id="{DC16CC1E-DC82-4595-8E81-8E2DAF0E156C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48" name="Rectangle 16">
            <a:extLst>
              <a:ext uri="{FF2B5EF4-FFF2-40B4-BE49-F238E27FC236}">
                <a16:creationId xmlns:a16="http://schemas.microsoft.com/office/drawing/2014/main" id="{C678F21F-8535-42B4-8B90-B961013CBB79}"/>
              </a:ext>
            </a:extLst>
          </p:cNvPr>
          <p:cNvSpPr/>
          <p:nvPr/>
        </p:nvSpPr>
        <p:spPr>
          <a:xfrm rot="2700000">
            <a:off x="3597136" y="3777160"/>
            <a:ext cx="298064" cy="534373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49" name="Oval 648">
            <a:extLst>
              <a:ext uri="{FF2B5EF4-FFF2-40B4-BE49-F238E27FC236}">
                <a16:creationId xmlns:a16="http://schemas.microsoft.com/office/drawing/2014/main" id="{536E562F-277A-4737-A27F-F94DF2369629}"/>
              </a:ext>
            </a:extLst>
          </p:cNvPr>
          <p:cNvSpPr/>
          <p:nvPr/>
        </p:nvSpPr>
        <p:spPr>
          <a:xfrm>
            <a:off x="5305469" y="3570056"/>
            <a:ext cx="936104" cy="93610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cxnSp>
        <p:nvCxnSpPr>
          <p:cNvPr id="650" name="Straight Connector 649">
            <a:extLst>
              <a:ext uri="{FF2B5EF4-FFF2-40B4-BE49-F238E27FC236}">
                <a16:creationId xmlns:a16="http://schemas.microsoft.com/office/drawing/2014/main" id="{5E414B91-140D-4EB3-A3D3-DE7018D52B1C}"/>
              </a:ext>
            </a:extLst>
          </p:cNvPr>
          <p:cNvCxnSpPr>
            <a:cxnSpLocks/>
          </p:cNvCxnSpPr>
          <p:nvPr/>
        </p:nvCxnSpPr>
        <p:spPr>
          <a:xfrm>
            <a:off x="5786015" y="3098524"/>
            <a:ext cx="0" cy="471532"/>
          </a:xfrm>
          <a:prstGeom prst="line">
            <a:avLst/>
          </a:prstGeom>
          <a:ln w="38100">
            <a:solidFill>
              <a:schemeClr val="accent2"/>
            </a:solidFill>
            <a:head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1" name="Group 650">
            <a:extLst>
              <a:ext uri="{FF2B5EF4-FFF2-40B4-BE49-F238E27FC236}">
                <a16:creationId xmlns:a16="http://schemas.microsoft.com/office/drawing/2014/main" id="{CF3E742F-77A3-4232-BFBA-CD69A6272FC3}"/>
              </a:ext>
            </a:extLst>
          </p:cNvPr>
          <p:cNvGrpSpPr/>
          <p:nvPr/>
        </p:nvGrpSpPr>
        <p:grpSpPr>
          <a:xfrm>
            <a:off x="5067608" y="4686182"/>
            <a:ext cx="1411829" cy="1292663"/>
            <a:chOff x="6210997" y="1433695"/>
            <a:chExt cx="1457348" cy="919631"/>
          </a:xfrm>
        </p:grpSpPr>
        <p:sp>
          <p:nvSpPr>
            <p:cNvPr id="652" name="TextBox 651">
              <a:extLst>
                <a:ext uri="{FF2B5EF4-FFF2-40B4-BE49-F238E27FC236}">
                  <a16:creationId xmlns:a16="http://schemas.microsoft.com/office/drawing/2014/main" id="{D17956C0-4FE0-4F5B-9C67-703EE078D944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53" name="TextBox 652">
              <a:extLst>
                <a:ext uri="{FF2B5EF4-FFF2-40B4-BE49-F238E27FC236}">
                  <a16:creationId xmlns:a16="http://schemas.microsoft.com/office/drawing/2014/main" id="{814CCCFE-19CF-4E04-9D29-428EC9AB0FA7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54" name="Teardrop 1">
            <a:extLst>
              <a:ext uri="{FF2B5EF4-FFF2-40B4-BE49-F238E27FC236}">
                <a16:creationId xmlns:a16="http://schemas.microsoft.com/office/drawing/2014/main" id="{6C2D51CA-4BE5-4241-A831-A0D78AB5F51E}"/>
              </a:ext>
            </a:extLst>
          </p:cNvPr>
          <p:cNvSpPr/>
          <p:nvPr/>
        </p:nvSpPr>
        <p:spPr>
          <a:xfrm rot="18805991">
            <a:off x="5574806" y="3832584"/>
            <a:ext cx="422416" cy="418009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55" name="Oval 654">
            <a:extLst>
              <a:ext uri="{FF2B5EF4-FFF2-40B4-BE49-F238E27FC236}">
                <a16:creationId xmlns:a16="http://schemas.microsoft.com/office/drawing/2014/main" id="{EAC7B5BC-D524-44B8-84F0-DDEDBF472A6E}"/>
              </a:ext>
            </a:extLst>
          </p:cNvPr>
          <p:cNvSpPr/>
          <p:nvPr/>
        </p:nvSpPr>
        <p:spPr>
          <a:xfrm>
            <a:off x="7342644" y="3570056"/>
            <a:ext cx="936104" cy="93610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cxnSp>
        <p:nvCxnSpPr>
          <p:cNvPr id="656" name="Straight Connector 655">
            <a:extLst>
              <a:ext uri="{FF2B5EF4-FFF2-40B4-BE49-F238E27FC236}">
                <a16:creationId xmlns:a16="http://schemas.microsoft.com/office/drawing/2014/main" id="{D9751D50-AAA4-4161-AF2B-E87C1178761D}"/>
              </a:ext>
            </a:extLst>
          </p:cNvPr>
          <p:cNvCxnSpPr>
            <a:cxnSpLocks/>
            <a:endCxn id="655" idx="0"/>
          </p:cNvCxnSpPr>
          <p:nvPr/>
        </p:nvCxnSpPr>
        <p:spPr>
          <a:xfrm>
            <a:off x="7804250" y="3100994"/>
            <a:ext cx="6447" cy="469063"/>
          </a:xfrm>
          <a:prstGeom prst="line">
            <a:avLst/>
          </a:prstGeom>
          <a:ln w="38100">
            <a:solidFill>
              <a:schemeClr val="accent3"/>
            </a:solidFill>
            <a:head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7" name="Group 656">
            <a:extLst>
              <a:ext uri="{FF2B5EF4-FFF2-40B4-BE49-F238E27FC236}">
                <a16:creationId xmlns:a16="http://schemas.microsoft.com/office/drawing/2014/main" id="{DE633465-34CE-45BE-AEBE-A6A804066244}"/>
              </a:ext>
            </a:extLst>
          </p:cNvPr>
          <p:cNvGrpSpPr/>
          <p:nvPr/>
        </p:nvGrpSpPr>
        <p:grpSpPr>
          <a:xfrm>
            <a:off x="7104783" y="4686182"/>
            <a:ext cx="1411829" cy="1292663"/>
            <a:chOff x="6210997" y="1433695"/>
            <a:chExt cx="1457348" cy="919631"/>
          </a:xfrm>
        </p:grpSpPr>
        <p:sp>
          <p:nvSpPr>
            <p:cNvPr id="658" name="TextBox 657">
              <a:extLst>
                <a:ext uri="{FF2B5EF4-FFF2-40B4-BE49-F238E27FC236}">
                  <a16:creationId xmlns:a16="http://schemas.microsoft.com/office/drawing/2014/main" id="{5D9770AC-7705-4D6C-AB34-6F616132C8AB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59" name="TextBox 658">
              <a:extLst>
                <a:ext uri="{FF2B5EF4-FFF2-40B4-BE49-F238E27FC236}">
                  <a16:creationId xmlns:a16="http://schemas.microsoft.com/office/drawing/2014/main" id="{7DD46132-9724-4469-B12F-9A775B718D88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60" name="Rectangle 130">
            <a:extLst>
              <a:ext uri="{FF2B5EF4-FFF2-40B4-BE49-F238E27FC236}">
                <a16:creationId xmlns:a16="http://schemas.microsoft.com/office/drawing/2014/main" id="{DCF17BF0-33D4-47AD-A00B-0AB7E4EEC632}"/>
              </a:ext>
            </a:extLst>
          </p:cNvPr>
          <p:cNvSpPr/>
          <p:nvPr/>
        </p:nvSpPr>
        <p:spPr>
          <a:xfrm>
            <a:off x="7621046" y="3850438"/>
            <a:ext cx="379301" cy="38102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61" name="Oval 660">
            <a:extLst>
              <a:ext uri="{FF2B5EF4-FFF2-40B4-BE49-F238E27FC236}">
                <a16:creationId xmlns:a16="http://schemas.microsoft.com/office/drawing/2014/main" id="{8F712ADC-7539-4B4C-9431-9756673F997D}"/>
              </a:ext>
            </a:extLst>
          </p:cNvPr>
          <p:cNvSpPr/>
          <p:nvPr/>
        </p:nvSpPr>
        <p:spPr>
          <a:xfrm>
            <a:off x="9379821" y="3570056"/>
            <a:ext cx="936104" cy="93610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cxnSp>
        <p:nvCxnSpPr>
          <p:cNvPr id="662" name="Straight Connector 661">
            <a:extLst>
              <a:ext uri="{FF2B5EF4-FFF2-40B4-BE49-F238E27FC236}">
                <a16:creationId xmlns:a16="http://schemas.microsoft.com/office/drawing/2014/main" id="{83E21A4E-36E7-4163-9FD2-F9614CAAF103}"/>
              </a:ext>
            </a:extLst>
          </p:cNvPr>
          <p:cNvCxnSpPr>
            <a:cxnSpLocks/>
            <a:endCxn id="661" idx="0"/>
          </p:cNvCxnSpPr>
          <p:nvPr/>
        </p:nvCxnSpPr>
        <p:spPr>
          <a:xfrm>
            <a:off x="9847873" y="3098524"/>
            <a:ext cx="1" cy="471532"/>
          </a:xfrm>
          <a:prstGeom prst="line">
            <a:avLst/>
          </a:prstGeom>
          <a:ln w="38100">
            <a:solidFill>
              <a:schemeClr val="accent4"/>
            </a:solidFill>
            <a:head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63" name="Group 662">
            <a:extLst>
              <a:ext uri="{FF2B5EF4-FFF2-40B4-BE49-F238E27FC236}">
                <a16:creationId xmlns:a16="http://schemas.microsoft.com/office/drawing/2014/main" id="{E742186B-2B89-47CA-BCA3-87244B04531A}"/>
              </a:ext>
            </a:extLst>
          </p:cNvPr>
          <p:cNvGrpSpPr/>
          <p:nvPr/>
        </p:nvGrpSpPr>
        <p:grpSpPr>
          <a:xfrm>
            <a:off x="9141960" y="4686182"/>
            <a:ext cx="1411829" cy="1292663"/>
            <a:chOff x="6210997" y="1433695"/>
            <a:chExt cx="1457348" cy="919631"/>
          </a:xfrm>
        </p:grpSpPr>
        <p:sp>
          <p:nvSpPr>
            <p:cNvPr id="664" name="TextBox 663">
              <a:extLst>
                <a:ext uri="{FF2B5EF4-FFF2-40B4-BE49-F238E27FC236}">
                  <a16:creationId xmlns:a16="http://schemas.microsoft.com/office/drawing/2014/main" id="{5C00A773-82F6-40D1-A7AA-E106B6E0344E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65" name="TextBox 664">
              <a:extLst>
                <a:ext uri="{FF2B5EF4-FFF2-40B4-BE49-F238E27FC236}">
                  <a16:creationId xmlns:a16="http://schemas.microsoft.com/office/drawing/2014/main" id="{D70DACB5-8B60-435C-8F94-7CE8EF84B960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66" name="Oval 7">
            <a:extLst>
              <a:ext uri="{FF2B5EF4-FFF2-40B4-BE49-F238E27FC236}">
                <a16:creationId xmlns:a16="http://schemas.microsoft.com/office/drawing/2014/main" id="{4082D69B-3216-4836-840C-59FDC7377DF9}"/>
              </a:ext>
            </a:extLst>
          </p:cNvPr>
          <p:cNvSpPr/>
          <p:nvPr/>
        </p:nvSpPr>
        <p:spPr>
          <a:xfrm>
            <a:off x="9645399" y="3826514"/>
            <a:ext cx="404947" cy="40494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67" name="직사각형 113">
            <a:extLst>
              <a:ext uri="{FF2B5EF4-FFF2-40B4-BE49-F238E27FC236}">
                <a16:creationId xmlns:a16="http://schemas.microsoft.com/office/drawing/2014/main" id="{ED427FD3-84F4-48E4-B810-BD80A5A413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05119" y="2434665"/>
            <a:ext cx="108551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spc="300" dirty="0">
                <a:solidFill>
                  <a:schemeClr val="bg1"/>
                </a:solidFill>
                <a:cs typeface="Arial" charset="0"/>
              </a:rPr>
              <a:t>2021</a:t>
            </a:r>
            <a:endParaRPr lang="ko-KR" altLang="en-US" sz="2000" spc="300" dirty="0">
              <a:solidFill>
                <a:schemeClr val="bg1"/>
              </a:solidFill>
            </a:endParaRPr>
          </a:p>
        </p:txBody>
      </p:sp>
      <p:sp>
        <p:nvSpPr>
          <p:cNvPr id="668" name="직사각형 113">
            <a:extLst>
              <a:ext uri="{FF2B5EF4-FFF2-40B4-BE49-F238E27FC236}">
                <a16:creationId xmlns:a16="http://schemas.microsoft.com/office/drawing/2014/main" id="{856DB2B1-940B-45F2-A562-09EC8F875A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7945" y="2434665"/>
            <a:ext cx="108551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spc="300" dirty="0">
                <a:solidFill>
                  <a:schemeClr val="bg1"/>
                </a:solidFill>
                <a:cs typeface="Arial" charset="0"/>
              </a:rPr>
              <a:t>2020</a:t>
            </a:r>
            <a:endParaRPr lang="ko-KR" altLang="en-US" sz="2000" spc="300" dirty="0">
              <a:solidFill>
                <a:schemeClr val="bg1"/>
              </a:solidFill>
            </a:endParaRPr>
          </a:p>
        </p:txBody>
      </p:sp>
      <p:sp>
        <p:nvSpPr>
          <p:cNvPr id="669" name="직사각형 113">
            <a:extLst>
              <a:ext uri="{FF2B5EF4-FFF2-40B4-BE49-F238E27FC236}">
                <a16:creationId xmlns:a16="http://schemas.microsoft.com/office/drawing/2014/main" id="{140FCEC6-EA2B-48BF-8FEA-DFACC2D065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0769" y="2434665"/>
            <a:ext cx="108551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spc="300" dirty="0">
                <a:solidFill>
                  <a:schemeClr val="bg1"/>
                </a:solidFill>
                <a:cs typeface="Arial" charset="0"/>
              </a:rPr>
              <a:t>2019</a:t>
            </a:r>
            <a:endParaRPr lang="ko-KR" altLang="en-US" sz="2000" spc="300" dirty="0">
              <a:solidFill>
                <a:schemeClr val="bg1"/>
              </a:solidFill>
            </a:endParaRPr>
          </a:p>
        </p:txBody>
      </p:sp>
      <p:sp>
        <p:nvSpPr>
          <p:cNvPr id="670" name="직사각형 113">
            <a:extLst>
              <a:ext uri="{FF2B5EF4-FFF2-40B4-BE49-F238E27FC236}">
                <a16:creationId xmlns:a16="http://schemas.microsoft.com/office/drawing/2014/main" id="{E68F065C-999F-4773-8073-2DD55F884E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3593" y="2434665"/>
            <a:ext cx="108551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spc="300" dirty="0">
                <a:solidFill>
                  <a:schemeClr val="bg1"/>
                </a:solidFill>
                <a:cs typeface="Arial" charset="0"/>
              </a:rPr>
              <a:t>2018</a:t>
            </a:r>
            <a:endParaRPr lang="ko-KR" altLang="en-US" sz="2000" spc="300" dirty="0">
              <a:solidFill>
                <a:schemeClr val="bg1"/>
              </a:solidFill>
            </a:endParaRPr>
          </a:p>
        </p:txBody>
      </p:sp>
      <p:sp>
        <p:nvSpPr>
          <p:cNvPr id="671" name="직사각형 113">
            <a:extLst>
              <a:ext uri="{FF2B5EF4-FFF2-40B4-BE49-F238E27FC236}">
                <a16:creationId xmlns:a16="http://schemas.microsoft.com/office/drawing/2014/main" id="{4C42C3E6-3687-4B15-AFB4-A1888FF7E8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6417" y="2434665"/>
            <a:ext cx="108551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spc="300" dirty="0">
                <a:solidFill>
                  <a:schemeClr val="bg1"/>
                </a:solidFill>
                <a:cs typeface="Arial" charset="0"/>
              </a:rPr>
              <a:t>2017</a:t>
            </a:r>
            <a:endParaRPr lang="ko-KR" altLang="en-US" sz="2000" spc="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11169</TotalTime>
  <Words>120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22</cp:revision>
  <dcterms:created xsi:type="dcterms:W3CDTF">2018-02-18T19:39:47Z</dcterms:created>
  <dcterms:modified xsi:type="dcterms:W3CDTF">2021-04-13T02:15:19Z</dcterms:modified>
</cp:coreProperties>
</file>