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28" name="Group 1627">
            <a:extLst>
              <a:ext uri="{FF2B5EF4-FFF2-40B4-BE49-F238E27FC236}">
                <a16:creationId xmlns:a16="http://schemas.microsoft.com/office/drawing/2014/main" id="{6BECD8F3-A0CA-49E6-91FA-2CBC3F551444}"/>
              </a:ext>
            </a:extLst>
          </p:cNvPr>
          <p:cNvGrpSpPr/>
          <p:nvPr/>
        </p:nvGrpSpPr>
        <p:grpSpPr>
          <a:xfrm>
            <a:off x="609244" y="1883121"/>
            <a:ext cx="3611688" cy="4716639"/>
            <a:chOff x="0" y="1229722"/>
            <a:chExt cx="4112017" cy="5370038"/>
          </a:xfrm>
        </p:grpSpPr>
        <p:sp>
          <p:nvSpPr>
            <p:cNvPr id="1592" name="Freeform: Shape 1591">
              <a:extLst>
                <a:ext uri="{FF2B5EF4-FFF2-40B4-BE49-F238E27FC236}">
                  <a16:creationId xmlns:a16="http://schemas.microsoft.com/office/drawing/2014/main" id="{20484DE8-7177-46A1-9C75-E2BE448AD08E}"/>
                </a:ext>
              </a:extLst>
            </p:cNvPr>
            <p:cNvSpPr/>
            <p:nvPr/>
          </p:nvSpPr>
          <p:spPr>
            <a:xfrm>
              <a:off x="1046075" y="1299754"/>
              <a:ext cx="1329845" cy="2117902"/>
            </a:xfrm>
            <a:custGeom>
              <a:avLst/>
              <a:gdLst>
                <a:gd name="connsiteX0" fmla="*/ 977458 w 973829"/>
                <a:gd name="connsiteY0" fmla="*/ 686201 h 1550912"/>
                <a:gd name="connsiteX1" fmla="*/ 932824 w 973829"/>
                <a:gd name="connsiteY1" fmla="*/ 312449 h 1550912"/>
                <a:gd name="connsiteX2" fmla="*/ 779085 w 973829"/>
                <a:gd name="connsiteY2" fmla="*/ 99198 h 1550912"/>
                <a:gd name="connsiteX3" fmla="*/ 506323 w 973829"/>
                <a:gd name="connsiteY3" fmla="*/ 463 h 1550912"/>
                <a:gd name="connsiteX4" fmla="*/ 119947 w 973829"/>
                <a:gd name="connsiteY4" fmla="*/ 101452 h 1550912"/>
                <a:gd name="connsiteX5" fmla="*/ 2276 w 973829"/>
                <a:gd name="connsiteY5" fmla="*/ 488279 h 1550912"/>
                <a:gd name="connsiteX6" fmla="*/ 19408 w 973829"/>
                <a:gd name="connsiteY6" fmla="*/ 801167 h 1550912"/>
                <a:gd name="connsiteX7" fmla="*/ 71707 w 973829"/>
                <a:gd name="connsiteY7" fmla="*/ 956258 h 1550912"/>
                <a:gd name="connsiteX8" fmla="*/ 130317 w 973829"/>
                <a:gd name="connsiteY8" fmla="*/ 1077987 h 1550912"/>
                <a:gd name="connsiteX9" fmla="*/ 159171 w 973829"/>
                <a:gd name="connsiteY9" fmla="*/ 1140204 h 1550912"/>
                <a:gd name="connsiteX10" fmla="*/ 149703 w 973829"/>
                <a:gd name="connsiteY10" fmla="*/ 1205125 h 1550912"/>
                <a:gd name="connsiteX11" fmla="*/ 151507 w 973829"/>
                <a:gd name="connsiteY11" fmla="*/ 1252464 h 1550912"/>
                <a:gd name="connsiteX12" fmla="*/ 585672 w 973829"/>
                <a:gd name="connsiteY12" fmla="*/ 1553179 h 1550912"/>
                <a:gd name="connsiteX13" fmla="*/ 597845 w 973829"/>
                <a:gd name="connsiteY13" fmla="*/ 1553630 h 1550912"/>
                <a:gd name="connsiteX14" fmla="*/ 660513 w 973829"/>
                <a:gd name="connsiteY14" fmla="*/ 1546416 h 1550912"/>
                <a:gd name="connsiteX15" fmla="*/ 761052 w 973829"/>
                <a:gd name="connsiteY15" fmla="*/ 1425139 h 1550912"/>
                <a:gd name="connsiteX16" fmla="*/ 756994 w 973829"/>
                <a:gd name="connsiteY16" fmla="*/ 1353905 h 1550912"/>
                <a:gd name="connsiteX17" fmla="*/ 769618 w 973829"/>
                <a:gd name="connsiteY17" fmla="*/ 1249308 h 1550912"/>
                <a:gd name="connsiteX18" fmla="*/ 769618 w 973829"/>
                <a:gd name="connsiteY18" fmla="*/ 1249308 h 1550912"/>
                <a:gd name="connsiteX19" fmla="*/ 769618 w 973829"/>
                <a:gd name="connsiteY19" fmla="*/ 1249308 h 1550912"/>
                <a:gd name="connsiteX20" fmla="*/ 830482 w 973829"/>
                <a:gd name="connsiteY20" fmla="*/ 1166803 h 1550912"/>
                <a:gd name="connsiteX21" fmla="*/ 919750 w 973829"/>
                <a:gd name="connsiteY21" fmla="*/ 960316 h 1550912"/>
                <a:gd name="connsiteX22" fmla="*/ 928316 w 973829"/>
                <a:gd name="connsiteY22" fmla="*/ 919288 h 1550912"/>
                <a:gd name="connsiteX23" fmla="*/ 929668 w 973829"/>
                <a:gd name="connsiteY23" fmla="*/ 908468 h 1550912"/>
                <a:gd name="connsiteX24" fmla="*/ 977458 w 973829"/>
                <a:gd name="connsiteY24" fmla="*/ 686201 h 155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73829" h="1550912">
                  <a:moveTo>
                    <a:pt x="977458" y="686201"/>
                  </a:moveTo>
                  <a:cubicBezTo>
                    <a:pt x="978360" y="623984"/>
                    <a:pt x="963031" y="378272"/>
                    <a:pt x="932824" y="312449"/>
                  </a:cubicBezTo>
                  <a:cubicBezTo>
                    <a:pt x="921553" y="288103"/>
                    <a:pt x="802980" y="111371"/>
                    <a:pt x="779085" y="99198"/>
                  </a:cubicBezTo>
                  <a:cubicBezTo>
                    <a:pt x="682153" y="48252"/>
                    <a:pt x="597394" y="1815"/>
                    <a:pt x="506323" y="463"/>
                  </a:cubicBezTo>
                  <a:cubicBezTo>
                    <a:pt x="430581" y="-890"/>
                    <a:pt x="220035" y="-5849"/>
                    <a:pt x="119947" y="101452"/>
                  </a:cubicBezTo>
                  <a:cubicBezTo>
                    <a:pt x="87937" y="136168"/>
                    <a:pt x="15802" y="379625"/>
                    <a:pt x="2276" y="488279"/>
                  </a:cubicBezTo>
                  <a:cubicBezTo>
                    <a:pt x="-6741" y="579801"/>
                    <a:pt x="13547" y="716858"/>
                    <a:pt x="19408" y="801167"/>
                  </a:cubicBezTo>
                  <a:cubicBezTo>
                    <a:pt x="22114" y="839489"/>
                    <a:pt x="69002" y="947241"/>
                    <a:pt x="71707" y="956258"/>
                  </a:cubicBezTo>
                  <a:cubicBezTo>
                    <a:pt x="73059" y="958061"/>
                    <a:pt x="130317" y="1077987"/>
                    <a:pt x="130317" y="1077987"/>
                  </a:cubicBezTo>
                  <a:cubicBezTo>
                    <a:pt x="137981" y="1086553"/>
                    <a:pt x="157818" y="1138400"/>
                    <a:pt x="159171" y="1140204"/>
                  </a:cubicBezTo>
                  <a:cubicBezTo>
                    <a:pt x="151957" y="1172664"/>
                    <a:pt x="152408" y="1191600"/>
                    <a:pt x="149703" y="1205125"/>
                  </a:cubicBezTo>
                  <a:cubicBezTo>
                    <a:pt x="147449" y="1222258"/>
                    <a:pt x="132120" y="1238939"/>
                    <a:pt x="151507" y="1252464"/>
                  </a:cubicBezTo>
                  <a:cubicBezTo>
                    <a:pt x="169540" y="1265088"/>
                    <a:pt x="578008" y="1551827"/>
                    <a:pt x="585672" y="1553179"/>
                  </a:cubicBezTo>
                  <a:cubicBezTo>
                    <a:pt x="590631" y="1554983"/>
                    <a:pt x="594689" y="1554983"/>
                    <a:pt x="597845" y="1553630"/>
                  </a:cubicBezTo>
                  <a:cubicBezTo>
                    <a:pt x="608214" y="1555884"/>
                    <a:pt x="642930" y="1546416"/>
                    <a:pt x="660513" y="1546416"/>
                  </a:cubicBezTo>
                  <a:cubicBezTo>
                    <a:pt x="671333" y="1546416"/>
                    <a:pt x="746174" y="1444976"/>
                    <a:pt x="761052" y="1425139"/>
                  </a:cubicBezTo>
                  <a:cubicBezTo>
                    <a:pt x="756994" y="1396735"/>
                    <a:pt x="757445" y="1391325"/>
                    <a:pt x="756994" y="1353905"/>
                  </a:cubicBezTo>
                  <a:cubicBezTo>
                    <a:pt x="756092" y="1318739"/>
                    <a:pt x="747075" y="1281769"/>
                    <a:pt x="769618" y="1249308"/>
                  </a:cubicBezTo>
                  <a:cubicBezTo>
                    <a:pt x="769618" y="1249308"/>
                    <a:pt x="769618" y="1249308"/>
                    <a:pt x="769618" y="1249308"/>
                  </a:cubicBezTo>
                  <a:cubicBezTo>
                    <a:pt x="769618" y="1249308"/>
                    <a:pt x="769618" y="1249308"/>
                    <a:pt x="769618" y="1249308"/>
                  </a:cubicBezTo>
                  <a:cubicBezTo>
                    <a:pt x="774577" y="1241644"/>
                    <a:pt x="820563" y="1177624"/>
                    <a:pt x="830482" y="1166803"/>
                  </a:cubicBezTo>
                  <a:cubicBezTo>
                    <a:pt x="871058" y="1102783"/>
                    <a:pt x="903519" y="1034705"/>
                    <a:pt x="919750" y="960316"/>
                  </a:cubicBezTo>
                  <a:cubicBezTo>
                    <a:pt x="922004" y="946339"/>
                    <a:pt x="924709" y="932814"/>
                    <a:pt x="928316" y="919288"/>
                  </a:cubicBezTo>
                  <a:cubicBezTo>
                    <a:pt x="929217" y="915682"/>
                    <a:pt x="929668" y="912075"/>
                    <a:pt x="929668" y="908468"/>
                  </a:cubicBezTo>
                  <a:cubicBezTo>
                    <a:pt x="936431" y="873302"/>
                    <a:pt x="972048" y="745262"/>
                    <a:pt x="977458" y="686201"/>
                  </a:cubicBezTo>
                  <a:close/>
                </a:path>
              </a:pathLst>
            </a:custGeom>
            <a:solidFill>
              <a:srgbClr val="FECBA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7" name="Freeform: Shape 1626">
              <a:extLst>
                <a:ext uri="{FF2B5EF4-FFF2-40B4-BE49-F238E27FC236}">
                  <a16:creationId xmlns:a16="http://schemas.microsoft.com/office/drawing/2014/main" id="{6431A328-D244-4ECD-A4DF-F3B8C402EC88}"/>
                </a:ext>
              </a:extLst>
            </p:cNvPr>
            <p:cNvSpPr/>
            <p:nvPr/>
          </p:nvSpPr>
          <p:spPr>
            <a:xfrm>
              <a:off x="0" y="3054717"/>
              <a:ext cx="4112017" cy="3545043"/>
            </a:xfrm>
            <a:custGeom>
              <a:avLst/>
              <a:gdLst>
                <a:gd name="connsiteX0" fmla="*/ 1106056 w 4112017"/>
                <a:gd name="connsiteY0" fmla="*/ 864 h 3545043"/>
                <a:gd name="connsiteX1" fmla="*/ 1131684 w 4112017"/>
                <a:gd name="connsiteY1" fmla="*/ 6481 h 3545043"/>
                <a:gd name="connsiteX2" fmla="*/ 1137224 w 4112017"/>
                <a:gd name="connsiteY2" fmla="*/ 28030 h 3545043"/>
                <a:gd name="connsiteX3" fmla="*/ 1148922 w 4112017"/>
                <a:gd name="connsiteY3" fmla="*/ 73590 h 3545043"/>
                <a:gd name="connsiteX4" fmla="*/ 1915431 w 4112017"/>
                <a:gd name="connsiteY4" fmla="*/ 962001 h 3545043"/>
                <a:gd name="connsiteX5" fmla="*/ 2072427 w 4112017"/>
                <a:gd name="connsiteY5" fmla="*/ 1215041 h 3545043"/>
                <a:gd name="connsiteX6" fmla="*/ 2233731 w 4112017"/>
                <a:gd name="connsiteY6" fmla="*/ 1485318 h 3545043"/>
                <a:gd name="connsiteX7" fmla="*/ 2382723 w 4112017"/>
                <a:gd name="connsiteY7" fmla="*/ 1689106 h 3545043"/>
                <a:gd name="connsiteX8" fmla="*/ 2203564 w 4112017"/>
                <a:gd name="connsiteY8" fmla="*/ 805621 h 3545043"/>
                <a:gd name="connsiteX9" fmla="*/ 2119833 w 4112017"/>
                <a:gd name="connsiteY9" fmla="*/ 225044 h 3545043"/>
                <a:gd name="connsiteX10" fmla="*/ 2125989 w 4112017"/>
                <a:gd name="connsiteY10" fmla="*/ 203495 h 3545043"/>
                <a:gd name="connsiteX11" fmla="*/ 2140766 w 4112017"/>
                <a:gd name="connsiteY11" fmla="*/ 213963 h 3545043"/>
                <a:gd name="connsiteX12" fmla="*/ 2315615 w 4112017"/>
                <a:gd name="connsiteY12" fmla="*/ 322320 h 3545043"/>
                <a:gd name="connsiteX13" fmla="*/ 2939904 w 4112017"/>
                <a:gd name="connsiteY13" fmla="*/ 568587 h 3545043"/>
                <a:gd name="connsiteX14" fmla="*/ 3354250 w 4112017"/>
                <a:gd name="connsiteY14" fmla="*/ 920750 h 3545043"/>
                <a:gd name="connsiteX15" fmla="*/ 3413970 w 4112017"/>
                <a:gd name="connsiteY15" fmla="*/ 1000787 h 3545043"/>
                <a:gd name="connsiteX16" fmla="*/ 3545722 w 4112017"/>
                <a:gd name="connsiteY16" fmla="*/ 1169481 h 3545043"/>
                <a:gd name="connsiteX17" fmla="*/ 3930517 w 4112017"/>
                <a:gd name="connsiteY17" fmla="*/ 1735280 h 3545043"/>
                <a:gd name="connsiteX18" fmla="*/ 3955758 w 4112017"/>
                <a:gd name="connsiteY18" fmla="*/ 1773452 h 3545043"/>
                <a:gd name="connsiteX19" fmla="*/ 3987773 w 4112017"/>
                <a:gd name="connsiteY19" fmla="*/ 1827631 h 3545043"/>
                <a:gd name="connsiteX20" fmla="*/ 4041952 w 4112017"/>
                <a:gd name="connsiteY20" fmla="*/ 1982780 h 3545043"/>
                <a:gd name="connsiteX21" fmla="*/ 4096131 w 4112017"/>
                <a:gd name="connsiteY21" fmla="*/ 2252443 h 3545043"/>
                <a:gd name="connsiteX22" fmla="*/ 4110292 w 4112017"/>
                <a:gd name="connsiteY22" fmla="*/ 2356490 h 3545043"/>
                <a:gd name="connsiteX23" fmla="*/ 4074583 w 4112017"/>
                <a:gd name="connsiteY23" fmla="*/ 2489476 h 3545043"/>
                <a:gd name="connsiteX24" fmla="*/ 4039489 w 4112017"/>
                <a:gd name="connsiteY24" fmla="*/ 2528262 h 3545043"/>
                <a:gd name="connsiteX25" fmla="*/ 3532793 w 4112017"/>
                <a:gd name="connsiteY25" fmla="*/ 2626154 h 3545043"/>
                <a:gd name="connsiteX26" fmla="*/ 3295760 w 4112017"/>
                <a:gd name="connsiteY26" fmla="*/ 2522105 h 3545043"/>
                <a:gd name="connsiteX27" fmla="*/ 3161545 w 4112017"/>
                <a:gd name="connsiteY27" fmla="*/ 2970929 h 3545043"/>
                <a:gd name="connsiteX28" fmla="*/ 3290220 w 4112017"/>
                <a:gd name="connsiteY28" fmla="*/ 3475546 h 3545043"/>
                <a:gd name="connsiteX29" fmla="*/ 3307885 w 4112017"/>
                <a:gd name="connsiteY29" fmla="*/ 3545043 h 3545043"/>
                <a:gd name="connsiteX30" fmla="*/ 810650 w 4112017"/>
                <a:gd name="connsiteY30" fmla="*/ 3545043 h 3545043"/>
                <a:gd name="connsiteX31" fmla="*/ 815018 w 4112017"/>
                <a:gd name="connsiteY31" fmla="*/ 3494468 h 3545043"/>
                <a:gd name="connsiteX32" fmla="*/ 817693 w 4112017"/>
                <a:gd name="connsiteY32" fmla="*/ 3395740 h 3545043"/>
                <a:gd name="connsiteX33" fmla="*/ 692096 w 4112017"/>
                <a:gd name="connsiteY33" fmla="*/ 2712963 h 3545043"/>
                <a:gd name="connsiteX34" fmla="*/ 532638 w 4112017"/>
                <a:gd name="connsiteY34" fmla="*/ 2470389 h 3545043"/>
                <a:gd name="connsiteX35" fmla="*/ 359635 w 4112017"/>
                <a:gd name="connsiteY35" fmla="*/ 2256753 h 3545043"/>
                <a:gd name="connsiteX36" fmla="*/ 296220 w 4112017"/>
                <a:gd name="connsiteY36" fmla="*/ 2171175 h 3545043"/>
                <a:gd name="connsiteX37" fmla="*/ 261127 w 4112017"/>
                <a:gd name="connsiteY37" fmla="*/ 2107761 h 3545043"/>
                <a:gd name="connsiteX38" fmla="*/ 195866 w 4112017"/>
                <a:gd name="connsiteY38" fmla="*/ 1947686 h 3545043"/>
                <a:gd name="connsiteX39" fmla="*/ 82584 w 4112017"/>
                <a:gd name="connsiteY39" fmla="*/ 1682332 h 3545043"/>
                <a:gd name="connsiteX40" fmla="*/ 62881 w 4112017"/>
                <a:gd name="connsiteY40" fmla="*/ 1584442 h 3545043"/>
                <a:gd name="connsiteX41" fmla="*/ 83 w 4112017"/>
                <a:gd name="connsiteY41" fmla="*/ 998940 h 3545043"/>
                <a:gd name="connsiteX42" fmla="*/ 86892 w 4112017"/>
                <a:gd name="connsiteY42" fmla="*/ 762523 h 3545043"/>
                <a:gd name="connsiteX43" fmla="*/ 460605 w 4112017"/>
                <a:gd name="connsiteY43" fmla="*/ 504557 h 3545043"/>
                <a:gd name="connsiteX44" fmla="*/ 831236 w 4112017"/>
                <a:gd name="connsiteY44" fmla="*/ 281686 h 3545043"/>
                <a:gd name="connsiteX45" fmla="*/ 937748 w 4112017"/>
                <a:gd name="connsiteY45" fmla="*/ 213347 h 3545043"/>
                <a:gd name="connsiteX46" fmla="*/ 1051647 w 4112017"/>
                <a:gd name="connsiteY46" fmla="*/ 31108 h 3545043"/>
                <a:gd name="connsiteX47" fmla="*/ 1079967 w 4112017"/>
                <a:gd name="connsiteY47" fmla="*/ 4019 h 3545043"/>
                <a:gd name="connsiteX48" fmla="*/ 1106056 w 4112017"/>
                <a:gd name="connsiteY48" fmla="*/ 864 h 3545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4112017" h="3545043">
                  <a:moveTo>
                    <a:pt x="1106056" y="864"/>
                  </a:moveTo>
                  <a:cubicBezTo>
                    <a:pt x="1114599" y="2326"/>
                    <a:pt x="1123065" y="5250"/>
                    <a:pt x="1131684" y="6481"/>
                  </a:cubicBezTo>
                  <a:cubicBezTo>
                    <a:pt x="1140918" y="11407"/>
                    <a:pt x="1141534" y="20026"/>
                    <a:pt x="1137224" y="28030"/>
                  </a:cubicBezTo>
                  <a:cubicBezTo>
                    <a:pt x="1127374" y="47115"/>
                    <a:pt x="1135994" y="59429"/>
                    <a:pt x="1148922" y="73590"/>
                  </a:cubicBezTo>
                  <a:cubicBezTo>
                    <a:pt x="1413661" y="361723"/>
                    <a:pt x="1697484" y="634464"/>
                    <a:pt x="1915431" y="962001"/>
                  </a:cubicBezTo>
                  <a:cubicBezTo>
                    <a:pt x="1970225" y="1044500"/>
                    <a:pt x="2021325" y="1130078"/>
                    <a:pt x="2072427" y="1215041"/>
                  </a:cubicBezTo>
                  <a:cubicBezTo>
                    <a:pt x="2118601" y="1308005"/>
                    <a:pt x="2180169" y="1396046"/>
                    <a:pt x="2233731" y="1485318"/>
                  </a:cubicBezTo>
                  <a:cubicBezTo>
                    <a:pt x="2279291" y="1561661"/>
                    <a:pt x="2316231" y="1628770"/>
                    <a:pt x="2382723" y="1689106"/>
                  </a:cubicBezTo>
                  <a:cubicBezTo>
                    <a:pt x="2314999" y="1385580"/>
                    <a:pt x="2271903" y="1108529"/>
                    <a:pt x="2203564" y="805621"/>
                  </a:cubicBezTo>
                  <a:cubicBezTo>
                    <a:pt x="2169087" y="615379"/>
                    <a:pt x="2122911" y="417749"/>
                    <a:pt x="2119833" y="225044"/>
                  </a:cubicBezTo>
                  <a:cubicBezTo>
                    <a:pt x="2121679" y="215809"/>
                    <a:pt x="2114907" y="199186"/>
                    <a:pt x="2125989" y="203495"/>
                  </a:cubicBezTo>
                  <a:cubicBezTo>
                    <a:pt x="2131531" y="205959"/>
                    <a:pt x="2137687" y="209037"/>
                    <a:pt x="2140766" y="213963"/>
                  </a:cubicBezTo>
                  <a:cubicBezTo>
                    <a:pt x="2182015" y="277376"/>
                    <a:pt x="2254664" y="295230"/>
                    <a:pt x="2315615" y="322320"/>
                  </a:cubicBezTo>
                  <a:cubicBezTo>
                    <a:pt x="2368563" y="345715"/>
                    <a:pt x="2890035" y="537804"/>
                    <a:pt x="2939904" y="568587"/>
                  </a:cubicBezTo>
                  <a:cubicBezTo>
                    <a:pt x="3010706" y="608607"/>
                    <a:pt x="3337011" y="898586"/>
                    <a:pt x="3354250" y="920750"/>
                  </a:cubicBezTo>
                  <a:cubicBezTo>
                    <a:pt x="3374567" y="947224"/>
                    <a:pt x="3392421" y="975545"/>
                    <a:pt x="3413970" y="1000787"/>
                  </a:cubicBezTo>
                  <a:cubicBezTo>
                    <a:pt x="3460760" y="1054966"/>
                    <a:pt x="3503242" y="1111607"/>
                    <a:pt x="3545722" y="1169481"/>
                  </a:cubicBezTo>
                  <a:cubicBezTo>
                    <a:pt x="3615909" y="1263063"/>
                    <a:pt x="3868333" y="1641698"/>
                    <a:pt x="3930517" y="1735280"/>
                  </a:cubicBezTo>
                  <a:cubicBezTo>
                    <a:pt x="3948370" y="1742052"/>
                    <a:pt x="3953296" y="1756829"/>
                    <a:pt x="3955758" y="1773452"/>
                  </a:cubicBezTo>
                  <a:cubicBezTo>
                    <a:pt x="3961300" y="1794384"/>
                    <a:pt x="3974844" y="1812239"/>
                    <a:pt x="3987773" y="1827631"/>
                  </a:cubicBezTo>
                  <a:cubicBezTo>
                    <a:pt x="4024713" y="1873806"/>
                    <a:pt x="4031485" y="1928601"/>
                    <a:pt x="4041952" y="1982780"/>
                  </a:cubicBezTo>
                  <a:cubicBezTo>
                    <a:pt x="4059806" y="2072667"/>
                    <a:pt x="4077661" y="2162555"/>
                    <a:pt x="4096131" y="2252443"/>
                  </a:cubicBezTo>
                  <a:cubicBezTo>
                    <a:pt x="4107212" y="2260445"/>
                    <a:pt x="4115832" y="2346640"/>
                    <a:pt x="4110292" y="2356490"/>
                  </a:cubicBezTo>
                  <a:cubicBezTo>
                    <a:pt x="4097978" y="2400818"/>
                    <a:pt x="4082587" y="2444532"/>
                    <a:pt x="4074583" y="2489476"/>
                  </a:cubicBezTo>
                  <a:cubicBezTo>
                    <a:pt x="4070273" y="2512871"/>
                    <a:pt x="4056112" y="2520259"/>
                    <a:pt x="4039489" y="2528262"/>
                  </a:cubicBezTo>
                  <a:cubicBezTo>
                    <a:pt x="3953296" y="2569513"/>
                    <a:pt x="3630685" y="2652628"/>
                    <a:pt x="3532793" y="2626154"/>
                  </a:cubicBezTo>
                  <a:cubicBezTo>
                    <a:pt x="3532793" y="2626154"/>
                    <a:pt x="3331469" y="2538728"/>
                    <a:pt x="3295760" y="2522105"/>
                  </a:cubicBezTo>
                  <a:cubicBezTo>
                    <a:pt x="3218187" y="2486396"/>
                    <a:pt x="3148616" y="2938914"/>
                    <a:pt x="3161545" y="2970929"/>
                  </a:cubicBezTo>
                  <a:cubicBezTo>
                    <a:pt x="3195715" y="3103913"/>
                    <a:pt x="3247123" y="3306006"/>
                    <a:pt x="3290220" y="3475546"/>
                  </a:cubicBezTo>
                  <a:lnTo>
                    <a:pt x="3307885" y="3545043"/>
                  </a:lnTo>
                  <a:lnTo>
                    <a:pt x="810650" y="3545043"/>
                  </a:lnTo>
                  <a:lnTo>
                    <a:pt x="815018" y="3494468"/>
                  </a:lnTo>
                  <a:cubicBezTo>
                    <a:pt x="817077" y="3461463"/>
                    <a:pt x="818154" y="3428525"/>
                    <a:pt x="817693" y="3395740"/>
                  </a:cubicBezTo>
                  <a:cubicBezTo>
                    <a:pt x="815229" y="3164865"/>
                    <a:pt x="810919" y="2915519"/>
                    <a:pt x="692096" y="2712963"/>
                  </a:cubicBezTo>
                  <a:cubicBezTo>
                    <a:pt x="642842" y="2629232"/>
                    <a:pt x="589894" y="2548580"/>
                    <a:pt x="532638" y="2470389"/>
                  </a:cubicBezTo>
                  <a:cubicBezTo>
                    <a:pt x="480921" y="2400203"/>
                    <a:pt x="426742" y="2313393"/>
                    <a:pt x="359635" y="2256753"/>
                  </a:cubicBezTo>
                  <a:cubicBezTo>
                    <a:pt x="334392" y="2217965"/>
                    <a:pt x="315922" y="2200726"/>
                    <a:pt x="296220" y="2171175"/>
                  </a:cubicBezTo>
                  <a:cubicBezTo>
                    <a:pt x="270362" y="2157629"/>
                    <a:pt x="264821" y="2133002"/>
                    <a:pt x="261127" y="2107761"/>
                  </a:cubicBezTo>
                  <a:cubicBezTo>
                    <a:pt x="253739" y="2055429"/>
                    <a:pt x="216183" y="1996940"/>
                    <a:pt x="195866" y="1947686"/>
                  </a:cubicBezTo>
                  <a:cubicBezTo>
                    <a:pt x="158927" y="1859029"/>
                    <a:pt x="125680" y="1767911"/>
                    <a:pt x="82584" y="1682332"/>
                  </a:cubicBezTo>
                  <a:cubicBezTo>
                    <a:pt x="67807" y="1652781"/>
                    <a:pt x="69654" y="1617073"/>
                    <a:pt x="62881" y="1584442"/>
                  </a:cubicBezTo>
                  <a:cubicBezTo>
                    <a:pt x="25326" y="1387428"/>
                    <a:pt x="9935" y="1199648"/>
                    <a:pt x="83" y="998940"/>
                  </a:cubicBezTo>
                  <a:cubicBezTo>
                    <a:pt x="-2995" y="930600"/>
                    <a:pt x="80120" y="765601"/>
                    <a:pt x="86892" y="762523"/>
                  </a:cubicBezTo>
                  <a:cubicBezTo>
                    <a:pt x="103515" y="745900"/>
                    <a:pt x="402115" y="540267"/>
                    <a:pt x="460605" y="504557"/>
                  </a:cubicBezTo>
                  <a:cubicBezTo>
                    <a:pt x="583738" y="430678"/>
                    <a:pt x="703177" y="346331"/>
                    <a:pt x="831236" y="281686"/>
                  </a:cubicBezTo>
                  <a:cubicBezTo>
                    <a:pt x="836162" y="279222"/>
                    <a:pt x="905733" y="233048"/>
                    <a:pt x="937748" y="213347"/>
                  </a:cubicBezTo>
                  <a:cubicBezTo>
                    <a:pt x="959911" y="164709"/>
                    <a:pt x="1047337" y="50194"/>
                    <a:pt x="1051647" y="31108"/>
                  </a:cubicBezTo>
                  <a:cubicBezTo>
                    <a:pt x="1063959" y="24952"/>
                    <a:pt x="1060881" y="3403"/>
                    <a:pt x="1079967" y="4019"/>
                  </a:cubicBezTo>
                  <a:cubicBezTo>
                    <a:pt x="1088894" y="-599"/>
                    <a:pt x="1097514" y="-599"/>
                    <a:pt x="1106056" y="864"/>
                  </a:cubicBezTo>
                  <a:close/>
                </a:path>
              </a:pathLst>
            </a:custGeom>
            <a:solidFill>
              <a:srgbClr val="080808"/>
            </a:solidFill>
            <a:ln w="450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594" name="Freeform: Shape 1593">
              <a:extLst>
                <a:ext uri="{FF2B5EF4-FFF2-40B4-BE49-F238E27FC236}">
                  <a16:creationId xmlns:a16="http://schemas.microsoft.com/office/drawing/2014/main" id="{9689F437-17E9-46AC-9741-548411051C43}"/>
                </a:ext>
              </a:extLst>
            </p:cNvPr>
            <p:cNvSpPr/>
            <p:nvPr/>
          </p:nvSpPr>
          <p:spPr>
            <a:xfrm>
              <a:off x="2432653" y="2321072"/>
              <a:ext cx="886563" cy="1877791"/>
            </a:xfrm>
            <a:custGeom>
              <a:avLst/>
              <a:gdLst>
                <a:gd name="connsiteX0" fmla="*/ 642412 w 649219"/>
                <a:gd name="connsiteY0" fmla="*/ 1211493 h 1375082"/>
                <a:gd name="connsiteX1" fmla="*/ 649174 w 649219"/>
                <a:gd name="connsiteY1" fmla="*/ 1257930 h 1375082"/>
                <a:gd name="connsiteX2" fmla="*/ 614910 w 649219"/>
                <a:gd name="connsiteY2" fmla="*/ 1349903 h 1375082"/>
                <a:gd name="connsiteX3" fmla="*/ 597778 w 649219"/>
                <a:gd name="connsiteY3" fmla="*/ 1367035 h 1375082"/>
                <a:gd name="connsiteX4" fmla="*/ 448998 w 649219"/>
                <a:gd name="connsiteY4" fmla="*/ 1358018 h 1375082"/>
                <a:gd name="connsiteX5" fmla="*/ 414734 w 649219"/>
                <a:gd name="connsiteY5" fmla="*/ 1349001 h 1375082"/>
                <a:gd name="connsiteX6" fmla="*/ 329524 w 649219"/>
                <a:gd name="connsiteY6" fmla="*/ 1287686 h 1375082"/>
                <a:gd name="connsiteX7" fmla="*/ 154145 w 649219"/>
                <a:gd name="connsiteY7" fmla="*/ 1007710 h 1375082"/>
                <a:gd name="connsiteX8" fmla="*/ 116273 w 649219"/>
                <a:gd name="connsiteY8" fmla="*/ 966683 h 1375082"/>
                <a:gd name="connsiteX9" fmla="*/ 33318 w 649219"/>
                <a:gd name="connsiteY9" fmla="*/ 831429 h 1375082"/>
                <a:gd name="connsiteX10" fmla="*/ 11677 w 649219"/>
                <a:gd name="connsiteY10" fmla="*/ 686707 h 1375082"/>
                <a:gd name="connsiteX11" fmla="*/ 15284 w 649219"/>
                <a:gd name="connsiteY11" fmla="*/ 537477 h 1375082"/>
                <a:gd name="connsiteX12" fmla="*/ 406 w 649219"/>
                <a:gd name="connsiteY12" fmla="*/ 394558 h 1375082"/>
                <a:gd name="connsiteX13" fmla="*/ 102297 w 649219"/>
                <a:gd name="connsiteY13" fmla="*/ 601046 h 1375082"/>
                <a:gd name="connsiteX14" fmla="*/ 102297 w 649219"/>
                <a:gd name="connsiteY14" fmla="*/ 447758 h 1375082"/>
                <a:gd name="connsiteX15" fmla="*/ 44589 w 649219"/>
                <a:gd name="connsiteY15" fmla="*/ 248935 h 1375082"/>
                <a:gd name="connsiteX16" fmla="*/ 35572 w 649219"/>
                <a:gd name="connsiteY16" fmla="*/ 218728 h 1375082"/>
                <a:gd name="connsiteX17" fmla="*/ 14382 w 649219"/>
                <a:gd name="connsiteY17" fmla="*/ 87982 h 1375082"/>
                <a:gd name="connsiteX18" fmla="*/ 49097 w 649219"/>
                <a:gd name="connsiteY18" fmla="*/ 78064 h 1375082"/>
                <a:gd name="connsiteX19" fmla="*/ 52704 w 649219"/>
                <a:gd name="connsiteY19" fmla="*/ 19905 h 1375082"/>
                <a:gd name="connsiteX20" fmla="*/ 101396 w 649219"/>
                <a:gd name="connsiteY20" fmla="*/ 4125 h 1375082"/>
                <a:gd name="connsiteX21" fmla="*/ 142873 w 649219"/>
                <a:gd name="connsiteY21" fmla="*/ 32077 h 1375082"/>
                <a:gd name="connsiteX22" fmla="*/ 169924 w 649219"/>
                <a:gd name="connsiteY22" fmla="*/ 42898 h 1375082"/>
                <a:gd name="connsiteX23" fmla="*/ 192466 w 649219"/>
                <a:gd name="connsiteY23" fmla="*/ 86179 h 1375082"/>
                <a:gd name="connsiteX24" fmla="*/ 214107 w 649219"/>
                <a:gd name="connsiteY24" fmla="*/ 100606 h 1375082"/>
                <a:gd name="connsiteX25" fmla="*/ 238002 w 649219"/>
                <a:gd name="connsiteY25" fmla="*/ 127657 h 1375082"/>
                <a:gd name="connsiteX26" fmla="*/ 261897 w 649219"/>
                <a:gd name="connsiteY26" fmla="*/ 154708 h 1375082"/>
                <a:gd name="connsiteX27" fmla="*/ 287595 w 649219"/>
                <a:gd name="connsiteY27" fmla="*/ 189874 h 1375082"/>
                <a:gd name="connsiteX28" fmla="*/ 341697 w 649219"/>
                <a:gd name="connsiteY28" fmla="*/ 257501 h 1375082"/>
                <a:gd name="connsiteX29" fmla="*/ 341697 w 649219"/>
                <a:gd name="connsiteY29" fmla="*/ 257501 h 1375082"/>
                <a:gd name="connsiteX30" fmla="*/ 369199 w 649219"/>
                <a:gd name="connsiteY30" fmla="*/ 316111 h 1375082"/>
                <a:gd name="connsiteX31" fmla="*/ 395798 w 649219"/>
                <a:gd name="connsiteY31" fmla="*/ 397714 h 1375082"/>
                <a:gd name="connsiteX32" fmla="*/ 414283 w 649219"/>
                <a:gd name="connsiteY32" fmla="*/ 537026 h 1375082"/>
                <a:gd name="connsiteX33" fmla="*/ 441334 w 649219"/>
                <a:gd name="connsiteY33" fmla="*/ 879669 h 1375082"/>
                <a:gd name="connsiteX34" fmla="*/ 642412 w 649219"/>
                <a:gd name="connsiteY34" fmla="*/ 1211493 h 1375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649219" h="1375082">
                  <a:moveTo>
                    <a:pt x="642412" y="1211493"/>
                  </a:moveTo>
                  <a:cubicBezTo>
                    <a:pt x="652781" y="1226371"/>
                    <a:pt x="654134" y="1241249"/>
                    <a:pt x="649174" y="1257930"/>
                  </a:cubicBezTo>
                  <a:cubicBezTo>
                    <a:pt x="640608" y="1289489"/>
                    <a:pt x="633395" y="1321499"/>
                    <a:pt x="614910" y="1349903"/>
                  </a:cubicBezTo>
                  <a:cubicBezTo>
                    <a:pt x="610402" y="1356665"/>
                    <a:pt x="605442" y="1363428"/>
                    <a:pt x="597778" y="1367035"/>
                  </a:cubicBezTo>
                  <a:cubicBezTo>
                    <a:pt x="546381" y="1391831"/>
                    <a:pt x="497690" y="1372445"/>
                    <a:pt x="448998" y="1358018"/>
                  </a:cubicBezTo>
                  <a:cubicBezTo>
                    <a:pt x="437727" y="1354862"/>
                    <a:pt x="426456" y="1350804"/>
                    <a:pt x="414734" y="1349001"/>
                  </a:cubicBezTo>
                  <a:cubicBezTo>
                    <a:pt x="378215" y="1339533"/>
                    <a:pt x="350263" y="1322852"/>
                    <a:pt x="329524" y="1287686"/>
                  </a:cubicBezTo>
                  <a:cubicBezTo>
                    <a:pt x="272266" y="1191205"/>
                    <a:pt x="213656" y="1102839"/>
                    <a:pt x="154145" y="1007710"/>
                  </a:cubicBezTo>
                  <a:cubicBezTo>
                    <a:pt x="145128" y="993283"/>
                    <a:pt x="127995" y="977954"/>
                    <a:pt x="116273" y="966683"/>
                  </a:cubicBezTo>
                  <a:cubicBezTo>
                    <a:pt x="76599" y="928812"/>
                    <a:pt x="52704" y="889588"/>
                    <a:pt x="33318" y="831429"/>
                  </a:cubicBezTo>
                  <a:cubicBezTo>
                    <a:pt x="24301" y="805731"/>
                    <a:pt x="12579" y="704290"/>
                    <a:pt x="11677" y="686707"/>
                  </a:cubicBezTo>
                  <a:cubicBezTo>
                    <a:pt x="8521" y="617728"/>
                    <a:pt x="20694" y="606456"/>
                    <a:pt x="15284" y="537477"/>
                  </a:cubicBezTo>
                  <a:cubicBezTo>
                    <a:pt x="13480" y="516287"/>
                    <a:pt x="-2750" y="415297"/>
                    <a:pt x="406" y="394558"/>
                  </a:cubicBezTo>
                  <a:cubicBezTo>
                    <a:pt x="55860" y="388697"/>
                    <a:pt x="91928" y="525304"/>
                    <a:pt x="102297" y="601046"/>
                  </a:cubicBezTo>
                  <a:cubicBezTo>
                    <a:pt x="105904" y="626294"/>
                    <a:pt x="106355" y="473457"/>
                    <a:pt x="102297" y="447758"/>
                  </a:cubicBezTo>
                  <a:cubicBezTo>
                    <a:pt x="91477" y="379229"/>
                    <a:pt x="66229" y="314308"/>
                    <a:pt x="44589" y="248935"/>
                  </a:cubicBezTo>
                  <a:cubicBezTo>
                    <a:pt x="41433" y="239016"/>
                    <a:pt x="37826" y="229098"/>
                    <a:pt x="35572" y="218728"/>
                  </a:cubicBezTo>
                  <a:cubicBezTo>
                    <a:pt x="37826" y="197087"/>
                    <a:pt x="-5455" y="101959"/>
                    <a:pt x="14382" y="87982"/>
                  </a:cubicBezTo>
                  <a:cubicBezTo>
                    <a:pt x="31965" y="83023"/>
                    <a:pt x="52253" y="89786"/>
                    <a:pt x="49097" y="78064"/>
                  </a:cubicBezTo>
                  <a:cubicBezTo>
                    <a:pt x="42335" y="57325"/>
                    <a:pt x="49097" y="29823"/>
                    <a:pt x="52704" y="19905"/>
                  </a:cubicBezTo>
                  <a:cubicBezTo>
                    <a:pt x="58565" y="-834"/>
                    <a:pt x="85165" y="-3990"/>
                    <a:pt x="101396" y="4125"/>
                  </a:cubicBezTo>
                  <a:cubicBezTo>
                    <a:pt x="106355" y="9084"/>
                    <a:pt x="138816" y="25315"/>
                    <a:pt x="142873" y="32077"/>
                  </a:cubicBezTo>
                  <a:cubicBezTo>
                    <a:pt x="145128" y="37939"/>
                    <a:pt x="164063" y="42447"/>
                    <a:pt x="169924" y="42898"/>
                  </a:cubicBezTo>
                  <a:cubicBezTo>
                    <a:pt x="187507" y="53718"/>
                    <a:pt x="184351" y="67694"/>
                    <a:pt x="192466" y="86179"/>
                  </a:cubicBezTo>
                  <a:cubicBezTo>
                    <a:pt x="196524" y="92491"/>
                    <a:pt x="205541" y="97450"/>
                    <a:pt x="214107" y="100606"/>
                  </a:cubicBezTo>
                  <a:cubicBezTo>
                    <a:pt x="225829" y="106918"/>
                    <a:pt x="232141" y="115484"/>
                    <a:pt x="238002" y="127657"/>
                  </a:cubicBezTo>
                  <a:cubicBezTo>
                    <a:pt x="240707" y="130362"/>
                    <a:pt x="257839" y="151101"/>
                    <a:pt x="261897" y="154708"/>
                  </a:cubicBezTo>
                  <a:lnTo>
                    <a:pt x="287595" y="189874"/>
                  </a:lnTo>
                  <a:cubicBezTo>
                    <a:pt x="301121" y="206555"/>
                    <a:pt x="336737" y="251640"/>
                    <a:pt x="341697" y="257501"/>
                  </a:cubicBezTo>
                  <a:lnTo>
                    <a:pt x="341697" y="257501"/>
                  </a:lnTo>
                  <a:cubicBezTo>
                    <a:pt x="352517" y="265165"/>
                    <a:pt x="368748" y="314758"/>
                    <a:pt x="369199" y="316111"/>
                  </a:cubicBezTo>
                  <a:cubicBezTo>
                    <a:pt x="373256" y="321521"/>
                    <a:pt x="391290" y="389148"/>
                    <a:pt x="395798" y="397714"/>
                  </a:cubicBezTo>
                  <a:cubicBezTo>
                    <a:pt x="395798" y="400419"/>
                    <a:pt x="414283" y="524853"/>
                    <a:pt x="414283" y="537026"/>
                  </a:cubicBezTo>
                  <a:cubicBezTo>
                    <a:pt x="414283" y="559568"/>
                    <a:pt x="397151" y="783639"/>
                    <a:pt x="441334" y="879669"/>
                  </a:cubicBezTo>
                  <a:cubicBezTo>
                    <a:pt x="481910" y="948198"/>
                    <a:pt x="630239" y="1193008"/>
                    <a:pt x="642412" y="1211493"/>
                  </a:cubicBezTo>
                  <a:close/>
                </a:path>
              </a:pathLst>
            </a:custGeom>
            <a:solidFill>
              <a:srgbClr val="FECBA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5" name="Freeform: Shape 1594">
              <a:extLst>
                <a:ext uri="{FF2B5EF4-FFF2-40B4-BE49-F238E27FC236}">
                  <a16:creationId xmlns:a16="http://schemas.microsoft.com/office/drawing/2014/main" id="{C2CB7B60-F2A1-4E6F-8FE1-FA1415959701}"/>
                </a:ext>
              </a:extLst>
            </p:cNvPr>
            <p:cNvSpPr/>
            <p:nvPr/>
          </p:nvSpPr>
          <p:spPr>
            <a:xfrm>
              <a:off x="2948667" y="5373877"/>
              <a:ext cx="547946" cy="652610"/>
            </a:xfrm>
            <a:custGeom>
              <a:avLst/>
              <a:gdLst>
                <a:gd name="connsiteX0" fmla="*/ 160395 w 401253"/>
                <a:gd name="connsiteY0" fmla="*/ 478634 h 477897"/>
                <a:gd name="connsiteX1" fmla="*/ 49487 w 401253"/>
                <a:gd name="connsiteY1" fmla="*/ 249604 h 477897"/>
                <a:gd name="connsiteX2" fmla="*/ 3951 w 401253"/>
                <a:gd name="connsiteY2" fmla="*/ 147262 h 477897"/>
                <a:gd name="connsiteX3" fmla="*/ 4853 w 401253"/>
                <a:gd name="connsiteY3" fmla="*/ 113449 h 477897"/>
                <a:gd name="connsiteX4" fmla="*/ 55799 w 401253"/>
                <a:gd name="connsiteY4" fmla="*/ 16065 h 477897"/>
                <a:gd name="connsiteX5" fmla="*/ 83751 w 401253"/>
                <a:gd name="connsiteY5" fmla="*/ 14713 h 477897"/>
                <a:gd name="connsiteX6" fmla="*/ 111704 w 401253"/>
                <a:gd name="connsiteY6" fmla="*/ 38157 h 477897"/>
                <a:gd name="connsiteX7" fmla="*/ 214497 w 401253"/>
                <a:gd name="connsiteY7" fmla="*/ 117957 h 477897"/>
                <a:gd name="connsiteX8" fmla="*/ 396188 w 401253"/>
                <a:gd name="connsiteY8" fmla="*/ 202716 h 477897"/>
                <a:gd name="connsiteX9" fmla="*/ 396188 w 401253"/>
                <a:gd name="connsiteY9" fmla="*/ 208577 h 477897"/>
                <a:gd name="connsiteX10" fmla="*/ 404303 w 401253"/>
                <a:gd name="connsiteY10" fmla="*/ 285672 h 477897"/>
                <a:gd name="connsiteX11" fmla="*/ 404303 w 401253"/>
                <a:gd name="connsiteY11" fmla="*/ 329855 h 477897"/>
                <a:gd name="connsiteX12" fmla="*/ 395737 w 401253"/>
                <a:gd name="connsiteY12" fmla="*/ 379899 h 477897"/>
                <a:gd name="connsiteX13" fmla="*/ 395286 w 401253"/>
                <a:gd name="connsiteY13" fmla="*/ 383957 h 477897"/>
                <a:gd name="connsiteX14" fmla="*/ 385819 w 401253"/>
                <a:gd name="connsiteY14" fmla="*/ 402441 h 477897"/>
                <a:gd name="connsiteX15" fmla="*/ 377253 w 401253"/>
                <a:gd name="connsiteY15" fmla="*/ 415967 h 477897"/>
                <a:gd name="connsiteX16" fmla="*/ 340734 w 401253"/>
                <a:gd name="connsiteY16" fmla="*/ 447526 h 477897"/>
                <a:gd name="connsiteX17" fmla="*/ 336676 w 401253"/>
                <a:gd name="connsiteY17" fmla="*/ 447977 h 477897"/>
                <a:gd name="connsiteX18" fmla="*/ 268599 w 401253"/>
                <a:gd name="connsiteY18" fmla="*/ 465560 h 477897"/>
                <a:gd name="connsiteX19" fmla="*/ 251015 w 401253"/>
                <a:gd name="connsiteY19" fmla="*/ 466011 h 477897"/>
                <a:gd name="connsiteX20" fmla="*/ 161297 w 401253"/>
                <a:gd name="connsiteY20" fmla="*/ 470519 h 477897"/>
                <a:gd name="connsiteX21" fmla="*/ 160395 w 401253"/>
                <a:gd name="connsiteY21" fmla="*/ 478634 h 47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01253" h="477897">
                  <a:moveTo>
                    <a:pt x="160395" y="478634"/>
                  </a:moveTo>
                  <a:cubicBezTo>
                    <a:pt x="107646" y="410106"/>
                    <a:pt x="87809" y="325347"/>
                    <a:pt x="49487" y="249604"/>
                  </a:cubicBezTo>
                  <a:cubicBezTo>
                    <a:pt x="32355" y="216242"/>
                    <a:pt x="19731" y="181076"/>
                    <a:pt x="3951" y="147262"/>
                  </a:cubicBezTo>
                  <a:cubicBezTo>
                    <a:pt x="-1459" y="135089"/>
                    <a:pt x="-1459" y="125170"/>
                    <a:pt x="4853" y="113449"/>
                  </a:cubicBezTo>
                  <a:cubicBezTo>
                    <a:pt x="22436" y="81438"/>
                    <a:pt x="39117" y="48526"/>
                    <a:pt x="55799" y="16065"/>
                  </a:cubicBezTo>
                  <a:cubicBezTo>
                    <a:pt x="66619" y="-5124"/>
                    <a:pt x="66619" y="-5124"/>
                    <a:pt x="83751" y="14713"/>
                  </a:cubicBezTo>
                  <a:cubicBezTo>
                    <a:pt x="90965" y="25082"/>
                    <a:pt x="98629" y="35001"/>
                    <a:pt x="111704" y="38157"/>
                  </a:cubicBezTo>
                  <a:cubicBezTo>
                    <a:pt x="145968" y="64757"/>
                    <a:pt x="179782" y="92259"/>
                    <a:pt x="214497" y="117957"/>
                  </a:cubicBezTo>
                  <a:cubicBezTo>
                    <a:pt x="262738" y="153123"/>
                    <a:pt x="389425" y="194150"/>
                    <a:pt x="396188" y="202716"/>
                  </a:cubicBezTo>
                  <a:cubicBezTo>
                    <a:pt x="396188" y="204520"/>
                    <a:pt x="396188" y="206774"/>
                    <a:pt x="396188" y="208577"/>
                  </a:cubicBezTo>
                  <a:cubicBezTo>
                    <a:pt x="404303" y="233825"/>
                    <a:pt x="400246" y="259974"/>
                    <a:pt x="404303" y="285672"/>
                  </a:cubicBezTo>
                  <a:cubicBezTo>
                    <a:pt x="404303" y="300550"/>
                    <a:pt x="404303" y="314977"/>
                    <a:pt x="404303" y="329855"/>
                  </a:cubicBezTo>
                  <a:cubicBezTo>
                    <a:pt x="401598" y="346536"/>
                    <a:pt x="400697" y="363668"/>
                    <a:pt x="395737" y="379899"/>
                  </a:cubicBezTo>
                  <a:cubicBezTo>
                    <a:pt x="395286" y="381251"/>
                    <a:pt x="395286" y="382604"/>
                    <a:pt x="395286" y="383957"/>
                  </a:cubicBezTo>
                  <a:cubicBezTo>
                    <a:pt x="392131" y="390268"/>
                    <a:pt x="391680" y="397482"/>
                    <a:pt x="385819" y="402441"/>
                  </a:cubicBezTo>
                  <a:cubicBezTo>
                    <a:pt x="383114" y="406950"/>
                    <a:pt x="380408" y="411458"/>
                    <a:pt x="377253" y="415967"/>
                  </a:cubicBezTo>
                  <a:cubicBezTo>
                    <a:pt x="372744" y="434902"/>
                    <a:pt x="355612" y="439861"/>
                    <a:pt x="340734" y="447526"/>
                  </a:cubicBezTo>
                  <a:cubicBezTo>
                    <a:pt x="339382" y="447526"/>
                    <a:pt x="338029" y="447526"/>
                    <a:pt x="336676" y="447977"/>
                  </a:cubicBezTo>
                  <a:cubicBezTo>
                    <a:pt x="317290" y="466462"/>
                    <a:pt x="292043" y="463306"/>
                    <a:pt x="268599" y="465560"/>
                  </a:cubicBezTo>
                  <a:cubicBezTo>
                    <a:pt x="262738" y="465560"/>
                    <a:pt x="256877" y="466011"/>
                    <a:pt x="251015" y="466011"/>
                  </a:cubicBezTo>
                  <a:cubicBezTo>
                    <a:pt x="221260" y="470970"/>
                    <a:pt x="191053" y="465109"/>
                    <a:pt x="161297" y="470519"/>
                  </a:cubicBezTo>
                  <a:cubicBezTo>
                    <a:pt x="161748" y="472773"/>
                    <a:pt x="161297" y="475929"/>
                    <a:pt x="160395" y="478634"/>
                  </a:cubicBezTo>
                  <a:close/>
                </a:path>
              </a:pathLst>
            </a:custGeom>
            <a:solidFill>
              <a:srgbClr val="FECBA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6" name="Freeform: Shape 1595">
              <a:extLst>
                <a:ext uri="{FF2B5EF4-FFF2-40B4-BE49-F238E27FC236}">
                  <a16:creationId xmlns:a16="http://schemas.microsoft.com/office/drawing/2014/main" id="{9FD47FDB-A06D-4822-A7F2-C54CE33AB71C}"/>
                </a:ext>
              </a:extLst>
            </p:cNvPr>
            <p:cNvSpPr/>
            <p:nvPr/>
          </p:nvSpPr>
          <p:spPr>
            <a:xfrm>
              <a:off x="1239907" y="2844483"/>
              <a:ext cx="824997" cy="572573"/>
            </a:xfrm>
            <a:custGeom>
              <a:avLst/>
              <a:gdLst>
                <a:gd name="connsiteX0" fmla="*/ 19484 w 604134"/>
                <a:gd name="connsiteY0" fmla="*/ 0 h 419287"/>
                <a:gd name="connsiteX1" fmla="*/ 70881 w 604134"/>
                <a:gd name="connsiteY1" fmla="*/ 62668 h 419287"/>
                <a:gd name="connsiteX2" fmla="*/ 208389 w 604134"/>
                <a:gd name="connsiteY2" fmla="*/ 180339 h 419287"/>
                <a:gd name="connsiteX3" fmla="*/ 335077 w 604134"/>
                <a:gd name="connsiteY3" fmla="*/ 226776 h 419287"/>
                <a:gd name="connsiteX4" fmla="*/ 588002 w 604134"/>
                <a:gd name="connsiteY4" fmla="*/ 163206 h 419287"/>
                <a:gd name="connsiteX5" fmla="*/ 606036 w 604134"/>
                <a:gd name="connsiteY5" fmla="*/ 154190 h 419287"/>
                <a:gd name="connsiteX6" fmla="*/ 471233 w 604134"/>
                <a:gd name="connsiteY6" fmla="*/ 402155 h 419287"/>
                <a:gd name="connsiteX7" fmla="*/ 443731 w 604134"/>
                <a:gd name="connsiteY7" fmla="*/ 421993 h 419287"/>
                <a:gd name="connsiteX8" fmla="*/ 9566 w 604134"/>
                <a:gd name="connsiteY8" fmla="*/ 121278 h 419287"/>
                <a:gd name="connsiteX9" fmla="*/ 7762 w 604134"/>
                <a:gd name="connsiteY9" fmla="*/ 73939 h 419287"/>
                <a:gd name="connsiteX10" fmla="*/ 19484 w 604134"/>
                <a:gd name="connsiteY10" fmla="*/ 0 h 419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04134" h="419287">
                  <a:moveTo>
                    <a:pt x="19484" y="0"/>
                  </a:moveTo>
                  <a:cubicBezTo>
                    <a:pt x="37969" y="23444"/>
                    <a:pt x="60512" y="50044"/>
                    <a:pt x="70881" y="62668"/>
                  </a:cubicBezTo>
                  <a:cubicBezTo>
                    <a:pt x="116416" y="117671"/>
                    <a:pt x="151583" y="137959"/>
                    <a:pt x="208389" y="180339"/>
                  </a:cubicBezTo>
                  <a:cubicBezTo>
                    <a:pt x="244908" y="207390"/>
                    <a:pt x="288189" y="220915"/>
                    <a:pt x="335077" y="226776"/>
                  </a:cubicBezTo>
                  <a:cubicBezTo>
                    <a:pt x="427952" y="237596"/>
                    <a:pt x="510006" y="209193"/>
                    <a:pt x="588002" y="163206"/>
                  </a:cubicBezTo>
                  <a:cubicBezTo>
                    <a:pt x="593863" y="159600"/>
                    <a:pt x="600175" y="156895"/>
                    <a:pt x="606036" y="154190"/>
                  </a:cubicBezTo>
                  <a:cubicBezTo>
                    <a:pt x="590707" y="186200"/>
                    <a:pt x="513162" y="328216"/>
                    <a:pt x="471233" y="402155"/>
                  </a:cubicBezTo>
                  <a:cubicBezTo>
                    <a:pt x="464019" y="415230"/>
                    <a:pt x="459962" y="427403"/>
                    <a:pt x="443731" y="421993"/>
                  </a:cubicBezTo>
                  <a:cubicBezTo>
                    <a:pt x="436067" y="420640"/>
                    <a:pt x="27600" y="133901"/>
                    <a:pt x="9566" y="121278"/>
                  </a:cubicBezTo>
                  <a:cubicBezTo>
                    <a:pt x="-9821" y="107752"/>
                    <a:pt x="5959" y="91071"/>
                    <a:pt x="7762" y="73939"/>
                  </a:cubicBezTo>
                  <a:cubicBezTo>
                    <a:pt x="10918" y="58610"/>
                    <a:pt x="15427" y="43281"/>
                    <a:pt x="19484" y="0"/>
                  </a:cubicBezTo>
                  <a:close/>
                </a:path>
              </a:pathLst>
            </a:custGeom>
            <a:solidFill>
              <a:srgbClr val="F9BA99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5" name="Freeform: Shape 1604">
              <a:extLst>
                <a:ext uri="{FF2B5EF4-FFF2-40B4-BE49-F238E27FC236}">
                  <a16:creationId xmlns:a16="http://schemas.microsoft.com/office/drawing/2014/main" id="{4B54A442-6F0C-45CB-994B-72EA281898AB}"/>
                </a:ext>
              </a:extLst>
            </p:cNvPr>
            <p:cNvSpPr/>
            <p:nvPr/>
          </p:nvSpPr>
          <p:spPr>
            <a:xfrm>
              <a:off x="1138096" y="2926983"/>
              <a:ext cx="1249808" cy="1822381"/>
            </a:xfrm>
            <a:custGeom>
              <a:avLst/>
              <a:gdLst>
                <a:gd name="connsiteX0" fmla="*/ 721167 w 915219"/>
                <a:gd name="connsiteY0" fmla="*/ 246613 h 1334506"/>
                <a:gd name="connsiteX1" fmla="*/ 692763 w 915219"/>
                <a:gd name="connsiteY1" fmla="*/ 229932 h 1334506"/>
                <a:gd name="connsiteX2" fmla="*/ 626940 w 915219"/>
                <a:gd name="connsiteY2" fmla="*/ 316044 h 1334506"/>
                <a:gd name="connsiteX3" fmla="*/ 571485 w 915219"/>
                <a:gd name="connsiteY3" fmla="*/ 349857 h 1334506"/>
                <a:gd name="connsiteX4" fmla="*/ 530909 w 915219"/>
                <a:gd name="connsiteY4" fmla="*/ 361128 h 1334506"/>
                <a:gd name="connsiteX5" fmla="*/ 488079 w 915219"/>
                <a:gd name="connsiteY5" fmla="*/ 342644 h 1334506"/>
                <a:gd name="connsiteX6" fmla="*/ 189618 w 915219"/>
                <a:gd name="connsiteY6" fmla="*/ 133000 h 1334506"/>
                <a:gd name="connsiteX7" fmla="*/ 81866 w 915219"/>
                <a:gd name="connsiteY7" fmla="*/ 55454 h 1334506"/>
                <a:gd name="connsiteX8" fmla="*/ 74652 w 915219"/>
                <a:gd name="connsiteY8" fmla="*/ 34264 h 1334506"/>
                <a:gd name="connsiteX9" fmla="*/ 83669 w 915219"/>
                <a:gd name="connsiteY9" fmla="*/ 0 h 1334506"/>
                <a:gd name="connsiteX10" fmla="*/ 49856 w 915219"/>
                <a:gd name="connsiteY10" fmla="*/ 25698 h 1334506"/>
                <a:gd name="connsiteX11" fmla="*/ 27313 w 915219"/>
                <a:gd name="connsiteY11" fmla="*/ 61766 h 1334506"/>
                <a:gd name="connsiteX12" fmla="*/ 4771 w 915219"/>
                <a:gd name="connsiteY12" fmla="*/ 147427 h 1334506"/>
                <a:gd name="connsiteX13" fmla="*/ 367252 w 915219"/>
                <a:gd name="connsiteY13" fmla="*/ 573928 h 1334506"/>
                <a:gd name="connsiteX14" fmla="*/ 632350 w 915219"/>
                <a:gd name="connsiteY14" fmla="*/ 930999 h 1334506"/>
                <a:gd name="connsiteX15" fmla="*/ 915482 w 915219"/>
                <a:gd name="connsiteY15" fmla="*/ 1338564 h 1334506"/>
                <a:gd name="connsiteX16" fmla="*/ 828468 w 915219"/>
                <a:gd name="connsiteY16" fmla="*/ 906202 h 1334506"/>
                <a:gd name="connsiteX17" fmla="*/ 721167 w 915219"/>
                <a:gd name="connsiteY17" fmla="*/ 246613 h 1334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15219" h="1334506">
                  <a:moveTo>
                    <a:pt x="721167" y="246613"/>
                  </a:moveTo>
                  <a:cubicBezTo>
                    <a:pt x="719814" y="244810"/>
                    <a:pt x="703584" y="228129"/>
                    <a:pt x="692763" y="229932"/>
                  </a:cubicBezTo>
                  <a:cubicBezTo>
                    <a:pt x="671573" y="245712"/>
                    <a:pt x="629194" y="311986"/>
                    <a:pt x="626940" y="316044"/>
                  </a:cubicBezTo>
                  <a:cubicBezTo>
                    <a:pt x="615218" y="338586"/>
                    <a:pt x="598987" y="351210"/>
                    <a:pt x="571485" y="349857"/>
                  </a:cubicBezTo>
                  <a:cubicBezTo>
                    <a:pt x="557509" y="348955"/>
                    <a:pt x="543082" y="353464"/>
                    <a:pt x="530909" y="361128"/>
                  </a:cubicBezTo>
                  <a:cubicBezTo>
                    <a:pt x="526401" y="362481"/>
                    <a:pt x="495743" y="348054"/>
                    <a:pt x="488079" y="342644"/>
                  </a:cubicBezTo>
                  <a:cubicBezTo>
                    <a:pt x="481316" y="338135"/>
                    <a:pt x="238760" y="166813"/>
                    <a:pt x="189618" y="133000"/>
                  </a:cubicBezTo>
                  <a:cubicBezTo>
                    <a:pt x="189618" y="133000"/>
                    <a:pt x="100801" y="68078"/>
                    <a:pt x="81866" y="55454"/>
                  </a:cubicBezTo>
                  <a:cubicBezTo>
                    <a:pt x="74201" y="50044"/>
                    <a:pt x="71947" y="43732"/>
                    <a:pt x="74652" y="34264"/>
                  </a:cubicBezTo>
                  <a:cubicBezTo>
                    <a:pt x="76456" y="27051"/>
                    <a:pt x="94489" y="1352"/>
                    <a:pt x="83669" y="0"/>
                  </a:cubicBezTo>
                  <a:cubicBezTo>
                    <a:pt x="80513" y="0"/>
                    <a:pt x="58873" y="21190"/>
                    <a:pt x="49856" y="25698"/>
                  </a:cubicBezTo>
                  <a:cubicBezTo>
                    <a:pt x="36781" y="34264"/>
                    <a:pt x="32273" y="48241"/>
                    <a:pt x="27313" y="61766"/>
                  </a:cubicBezTo>
                  <a:cubicBezTo>
                    <a:pt x="25510" y="74841"/>
                    <a:pt x="-13263" y="128491"/>
                    <a:pt x="4771" y="147427"/>
                  </a:cubicBezTo>
                  <a:cubicBezTo>
                    <a:pt x="126950" y="275918"/>
                    <a:pt x="246425" y="444535"/>
                    <a:pt x="367252" y="573928"/>
                  </a:cubicBezTo>
                  <a:cubicBezTo>
                    <a:pt x="429469" y="640202"/>
                    <a:pt x="604397" y="889972"/>
                    <a:pt x="632350" y="930999"/>
                  </a:cubicBezTo>
                  <a:cubicBezTo>
                    <a:pt x="636858" y="930999"/>
                    <a:pt x="865438" y="1287168"/>
                    <a:pt x="915482" y="1338564"/>
                  </a:cubicBezTo>
                  <a:cubicBezTo>
                    <a:pt x="885275" y="1145151"/>
                    <a:pt x="827566" y="907555"/>
                    <a:pt x="828468" y="906202"/>
                  </a:cubicBezTo>
                  <a:cubicBezTo>
                    <a:pt x="829370" y="885012"/>
                    <a:pt x="727028" y="322806"/>
                    <a:pt x="721167" y="246613"/>
                  </a:cubicBezTo>
                  <a:close/>
                </a:path>
              </a:pathLst>
            </a:custGeom>
            <a:solidFill>
              <a:srgbClr val="F7F7F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6" name="Freeform: Shape 1605">
              <a:extLst>
                <a:ext uri="{FF2B5EF4-FFF2-40B4-BE49-F238E27FC236}">
                  <a16:creationId xmlns:a16="http://schemas.microsoft.com/office/drawing/2014/main" id="{F7F69505-DF23-485D-9BE8-524649461680}"/>
                </a:ext>
              </a:extLst>
            </p:cNvPr>
            <p:cNvSpPr/>
            <p:nvPr/>
          </p:nvSpPr>
          <p:spPr>
            <a:xfrm>
              <a:off x="1798137" y="3425996"/>
              <a:ext cx="597198" cy="1348315"/>
            </a:xfrm>
            <a:custGeom>
              <a:avLst/>
              <a:gdLst>
                <a:gd name="connsiteX0" fmla="*/ 143600 w 437321"/>
                <a:gd name="connsiteY0" fmla="*/ 488483 h 987354"/>
                <a:gd name="connsiteX1" fmla="*/ 89950 w 437321"/>
                <a:gd name="connsiteY1" fmla="*/ 218426 h 987354"/>
                <a:gd name="connsiteX2" fmla="*/ 76875 w 437321"/>
                <a:gd name="connsiteY2" fmla="*/ 198138 h 987354"/>
                <a:gd name="connsiteX3" fmla="*/ 8797 w 437321"/>
                <a:gd name="connsiteY3" fmla="*/ 129609 h 987354"/>
                <a:gd name="connsiteX4" fmla="*/ 3838 w 437321"/>
                <a:gd name="connsiteY4" fmla="*/ 100304 h 987354"/>
                <a:gd name="connsiteX5" fmla="*/ 20970 w 437321"/>
                <a:gd name="connsiteY5" fmla="*/ 58826 h 987354"/>
                <a:gd name="connsiteX6" fmla="*/ 78678 w 437321"/>
                <a:gd name="connsiteY6" fmla="*/ 12389 h 987354"/>
                <a:gd name="connsiteX7" fmla="*/ 145854 w 437321"/>
                <a:gd name="connsiteY7" fmla="*/ 216 h 987354"/>
                <a:gd name="connsiteX8" fmla="*/ 189136 w 437321"/>
                <a:gd name="connsiteY8" fmla="*/ 29070 h 987354"/>
                <a:gd name="connsiteX9" fmla="*/ 208071 w 437321"/>
                <a:gd name="connsiteY9" fmla="*/ 169734 h 987354"/>
                <a:gd name="connsiteX10" fmla="*/ 232868 w 437321"/>
                <a:gd name="connsiteY10" fmla="*/ 258551 h 987354"/>
                <a:gd name="connsiteX11" fmla="*/ 305454 w 437321"/>
                <a:gd name="connsiteY11" fmla="*/ 402822 h 987354"/>
                <a:gd name="connsiteX12" fmla="*/ 410953 w 437321"/>
                <a:gd name="connsiteY12" fmla="*/ 788296 h 987354"/>
                <a:gd name="connsiteX13" fmla="*/ 440258 w 437321"/>
                <a:gd name="connsiteY13" fmla="*/ 989374 h 987354"/>
                <a:gd name="connsiteX14" fmla="*/ 157577 w 437321"/>
                <a:gd name="connsiteY14" fmla="*/ 567381 h 987354"/>
                <a:gd name="connsiteX15" fmla="*/ 143600 w 437321"/>
                <a:gd name="connsiteY15" fmla="*/ 488483 h 987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37321" h="987354">
                  <a:moveTo>
                    <a:pt x="143600" y="488483"/>
                  </a:moveTo>
                  <a:cubicBezTo>
                    <a:pt x="125566" y="398314"/>
                    <a:pt x="107533" y="308595"/>
                    <a:pt x="89950" y="218426"/>
                  </a:cubicBezTo>
                  <a:cubicBezTo>
                    <a:pt x="88146" y="209409"/>
                    <a:pt x="82736" y="203999"/>
                    <a:pt x="76875" y="198138"/>
                  </a:cubicBezTo>
                  <a:cubicBezTo>
                    <a:pt x="54333" y="175145"/>
                    <a:pt x="32241" y="151700"/>
                    <a:pt x="8797" y="129609"/>
                  </a:cubicBezTo>
                  <a:cubicBezTo>
                    <a:pt x="-1122" y="120141"/>
                    <a:pt x="-2474" y="112026"/>
                    <a:pt x="3838" y="100304"/>
                  </a:cubicBezTo>
                  <a:cubicBezTo>
                    <a:pt x="10600" y="86779"/>
                    <a:pt x="17814" y="73253"/>
                    <a:pt x="20970" y="58826"/>
                  </a:cubicBezTo>
                  <a:cubicBezTo>
                    <a:pt x="27282" y="26365"/>
                    <a:pt x="48472" y="15094"/>
                    <a:pt x="78678" y="12389"/>
                  </a:cubicBezTo>
                  <a:cubicBezTo>
                    <a:pt x="97163" y="10585"/>
                    <a:pt x="127370" y="3823"/>
                    <a:pt x="145854" y="216"/>
                  </a:cubicBezTo>
                  <a:cubicBezTo>
                    <a:pt x="158027" y="-2489"/>
                    <a:pt x="179217" y="20955"/>
                    <a:pt x="189136" y="29070"/>
                  </a:cubicBezTo>
                  <a:cubicBezTo>
                    <a:pt x="248648" y="80467"/>
                    <a:pt x="215736" y="91287"/>
                    <a:pt x="208071" y="169734"/>
                  </a:cubicBezTo>
                  <a:cubicBezTo>
                    <a:pt x="204465" y="204900"/>
                    <a:pt x="216638" y="224287"/>
                    <a:pt x="232868" y="258551"/>
                  </a:cubicBezTo>
                  <a:cubicBezTo>
                    <a:pt x="259017" y="313555"/>
                    <a:pt x="289224" y="357737"/>
                    <a:pt x="305454" y="402822"/>
                  </a:cubicBezTo>
                  <a:cubicBezTo>
                    <a:pt x="309963" y="407331"/>
                    <a:pt x="402837" y="749974"/>
                    <a:pt x="410953" y="788296"/>
                  </a:cubicBezTo>
                  <a:cubicBezTo>
                    <a:pt x="416813" y="816699"/>
                    <a:pt x="447020" y="984865"/>
                    <a:pt x="440258" y="989374"/>
                  </a:cubicBezTo>
                  <a:cubicBezTo>
                    <a:pt x="393820" y="976750"/>
                    <a:pt x="156675" y="584964"/>
                    <a:pt x="157577" y="567381"/>
                  </a:cubicBezTo>
                  <a:cubicBezTo>
                    <a:pt x="151265" y="548446"/>
                    <a:pt x="147207" y="526354"/>
                    <a:pt x="143600" y="488483"/>
                  </a:cubicBezTo>
                  <a:close/>
                </a:path>
              </a:pathLst>
            </a:custGeom>
            <a:solidFill>
              <a:srgbClr val="070804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7" name="Freeform: Shape 1606">
              <a:extLst>
                <a:ext uri="{FF2B5EF4-FFF2-40B4-BE49-F238E27FC236}">
                  <a16:creationId xmlns:a16="http://schemas.microsoft.com/office/drawing/2014/main" id="{48FC1C1B-238A-4A68-8DD0-5070005EF4C5}"/>
                </a:ext>
              </a:extLst>
            </p:cNvPr>
            <p:cNvSpPr/>
            <p:nvPr/>
          </p:nvSpPr>
          <p:spPr>
            <a:xfrm>
              <a:off x="3063652" y="5393969"/>
              <a:ext cx="36940" cy="30783"/>
            </a:xfrm>
            <a:custGeom>
              <a:avLst/>
              <a:gdLst>
                <a:gd name="connsiteX0" fmla="*/ 27952 w 27050"/>
                <a:gd name="connsiteY0" fmla="*/ 23444 h 22542"/>
                <a:gd name="connsiteX1" fmla="*/ 0 w 27050"/>
                <a:gd name="connsiteY1" fmla="*/ 0 h 22542"/>
                <a:gd name="connsiteX2" fmla="*/ 27952 w 27050"/>
                <a:gd name="connsiteY2" fmla="*/ 23444 h 22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050" h="22542">
                  <a:moveTo>
                    <a:pt x="27952" y="23444"/>
                  </a:moveTo>
                  <a:cubicBezTo>
                    <a:pt x="15329" y="24346"/>
                    <a:pt x="4508" y="15329"/>
                    <a:pt x="0" y="0"/>
                  </a:cubicBezTo>
                  <a:cubicBezTo>
                    <a:pt x="9919" y="6763"/>
                    <a:pt x="20288" y="13525"/>
                    <a:pt x="27952" y="23444"/>
                  </a:cubicBezTo>
                  <a:close/>
                </a:path>
              </a:pathLst>
            </a:custGeom>
            <a:solidFill>
              <a:srgbClr val="F1C1AE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8" name="Freeform: Shape 1607">
              <a:extLst>
                <a:ext uri="{FF2B5EF4-FFF2-40B4-BE49-F238E27FC236}">
                  <a16:creationId xmlns:a16="http://schemas.microsoft.com/office/drawing/2014/main" id="{AA9E4ABE-54A7-45E7-9918-7121F8FEC70E}"/>
                </a:ext>
              </a:extLst>
            </p:cNvPr>
            <p:cNvSpPr/>
            <p:nvPr/>
          </p:nvSpPr>
          <p:spPr>
            <a:xfrm>
              <a:off x="2325724" y="2344560"/>
              <a:ext cx="6156" cy="49254"/>
            </a:xfrm>
            <a:custGeom>
              <a:avLst/>
              <a:gdLst>
                <a:gd name="connsiteX0" fmla="*/ 4319 w 0"/>
                <a:gd name="connsiteY0" fmla="*/ 36969 h 36067"/>
                <a:gd name="connsiteX1" fmla="*/ 262 w 0"/>
                <a:gd name="connsiteY1" fmla="*/ 36969 h 36067"/>
                <a:gd name="connsiteX2" fmla="*/ 4319 w 0"/>
                <a:gd name="connsiteY2" fmla="*/ 0 h 36067"/>
                <a:gd name="connsiteX3" fmla="*/ 4319 w 0"/>
                <a:gd name="connsiteY3" fmla="*/ 36969 h 36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h="36067">
                  <a:moveTo>
                    <a:pt x="4319" y="36969"/>
                  </a:moveTo>
                  <a:cubicBezTo>
                    <a:pt x="2967" y="36969"/>
                    <a:pt x="1614" y="36969"/>
                    <a:pt x="262" y="36969"/>
                  </a:cubicBezTo>
                  <a:cubicBezTo>
                    <a:pt x="262" y="24346"/>
                    <a:pt x="-1542" y="11722"/>
                    <a:pt x="4319" y="0"/>
                  </a:cubicBezTo>
                  <a:cubicBezTo>
                    <a:pt x="4319" y="12624"/>
                    <a:pt x="4319" y="24797"/>
                    <a:pt x="4319" y="36969"/>
                  </a:cubicBezTo>
                  <a:close/>
                </a:path>
              </a:pathLst>
            </a:custGeom>
            <a:solidFill>
              <a:srgbClr val="271F1C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9" name="Freeform: Shape 1608">
              <a:extLst>
                <a:ext uri="{FF2B5EF4-FFF2-40B4-BE49-F238E27FC236}">
                  <a16:creationId xmlns:a16="http://schemas.microsoft.com/office/drawing/2014/main" id="{62AA42D4-2690-4995-A52B-2D55C6C8BAC3}"/>
                </a:ext>
              </a:extLst>
            </p:cNvPr>
            <p:cNvSpPr/>
            <p:nvPr/>
          </p:nvSpPr>
          <p:spPr>
            <a:xfrm>
              <a:off x="2528376" y="2357490"/>
              <a:ext cx="6156" cy="61567"/>
            </a:xfrm>
            <a:custGeom>
              <a:avLst/>
              <a:gdLst>
                <a:gd name="connsiteX0" fmla="*/ 4699 w 4508"/>
                <a:gd name="connsiteY0" fmla="*/ 45986 h 45084"/>
                <a:gd name="connsiteX1" fmla="*/ 1092 w 4508"/>
                <a:gd name="connsiteY1" fmla="*/ 0 h 45084"/>
                <a:gd name="connsiteX2" fmla="*/ 4699 w 4508"/>
                <a:gd name="connsiteY2" fmla="*/ 45986 h 4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08" h="45084">
                  <a:moveTo>
                    <a:pt x="4699" y="45986"/>
                  </a:moveTo>
                  <a:cubicBezTo>
                    <a:pt x="-3417" y="31108"/>
                    <a:pt x="1543" y="15329"/>
                    <a:pt x="1092" y="0"/>
                  </a:cubicBezTo>
                  <a:cubicBezTo>
                    <a:pt x="6953" y="14878"/>
                    <a:pt x="5149" y="30207"/>
                    <a:pt x="4699" y="45986"/>
                  </a:cubicBezTo>
                  <a:close/>
                </a:path>
              </a:pathLst>
            </a:custGeom>
            <a:solidFill>
              <a:srgbClr val="14100C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0" name="Freeform: Shape 1609">
              <a:extLst>
                <a:ext uri="{FF2B5EF4-FFF2-40B4-BE49-F238E27FC236}">
                  <a16:creationId xmlns:a16="http://schemas.microsoft.com/office/drawing/2014/main" id="{369E54EA-013E-4116-8108-26BA1D9FDC43}"/>
                </a:ext>
              </a:extLst>
            </p:cNvPr>
            <p:cNvSpPr/>
            <p:nvPr/>
          </p:nvSpPr>
          <p:spPr>
            <a:xfrm>
              <a:off x="1039947" y="2573128"/>
              <a:ext cx="6156" cy="6156"/>
            </a:xfrm>
            <a:custGeom>
              <a:avLst/>
              <a:gdLst>
                <a:gd name="connsiteX0" fmla="*/ 0 w 0"/>
                <a:gd name="connsiteY0" fmla="*/ 338 h 0"/>
                <a:gd name="connsiteX1" fmla="*/ 0 w 0"/>
                <a:gd name="connsiteY1" fmla="*/ 338 h 0"/>
                <a:gd name="connsiteX2" fmla="*/ 0 w 0"/>
                <a:gd name="connsiteY2" fmla="*/ 338 h 0"/>
                <a:gd name="connsiteX3" fmla="*/ 0 w 0"/>
                <a:gd name="connsiteY3" fmla="*/ 338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>
                  <a:moveTo>
                    <a:pt x="0" y="338"/>
                  </a:moveTo>
                  <a:cubicBezTo>
                    <a:pt x="0" y="338"/>
                    <a:pt x="0" y="-113"/>
                    <a:pt x="0" y="338"/>
                  </a:cubicBezTo>
                  <a:cubicBezTo>
                    <a:pt x="0" y="-113"/>
                    <a:pt x="0" y="-113"/>
                    <a:pt x="0" y="338"/>
                  </a:cubicBezTo>
                  <a:lnTo>
                    <a:pt x="0" y="338"/>
                  </a:lnTo>
                  <a:close/>
                </a:path>
              </a:pathLst>
            </a:custGeom>
            <a:solidFill>
              <a:srgbClr val="080808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1" name="Freeform: Shape 1610">
              <a:extLst>
                <a:ext uri="{FF2B5EF4-FFF2-40B4-BE49-F238E27FC236}">
                  <a16:creationId xmlns:a16="http://schemas.microsoft.com/office/drawing/2014/main" id="{2F3F73A2-13F0-4A45-9D5B-E35B3DCE9F67}"/>
                </a:ext>
              </a:extLst>
            </p:cNvPr>
            <p:cNvSpPr/>
            <p:nvPr/>
          </p:nvSpPr>
          <p:spPr>
            <a:xfrm>
              <a:off x="921439" y="1229722"/>
              <a:ext cx="1613053" cy="1803910"/>
            </a:xfrm>
            <a:custGeom>
              <a:avLst/>
              <a:gdLst>
                <a:gd name="connsiteX0" fmla="*/ 1181889 w 1181218"/>
                <a:gd name="connsiteY0" fmla="*/ 926389 h 1320981"/>
                <a:gd name="connsiteX1" fmla="*/ 1181439 w 1181218"/>
                <a:gd name="connsiteY1" fmla="*/ 871385 h 1320981"/>
                <a:gd name="connsiteX2" fmla="*/ 1182340 w 1181218"/>
                <a:gd name="connsiteY2" fmla="*/ 819538 h 1320981"/>
                <a:gd name="connsiteX3" fmla="*/ 1169717 w 1181218"/>
                <a:gd name="connsiteY3" fmla="*/ 806914 h 1320981"/>
                <a:gd name="connsiteX4" fmla="*/ 1154388 w 1181218"/>
                <a:gd name="connsiteY4" fmla="*/ 803758 h 1320981"/>
                <a:gd name="connsiteX5" fmla="*/ 1140411 w 1181218"/>
                <a:gd name="connsiteY5" fmla="*/ 761379 h 1320981"/>
                <a:gd name="connsiteX6" fmla="*/ 1132747 w 1181218"/>
                <a:gd name="connsiteY6" fmla="*/ 726664 h 1320981"/>
                <a:gd name="connsiteX7" fmla="*/ 1109303 w 1181218"/>
                <a:gd name="connsiteY7" fmla="*/ 690596 h 1320981"/>
                <a:gd name="connsiteX8" fmla="*/ 1109303 w 1181218"/>
                <a:gd name="connsiteY8" fmla="*/ 641904 h 1320981"/>
                <a:gd name="connsiteX9" fmla="*/ 1109303 w 1181218"/>
                <a:gd name="connsiteY9" fmla="*/ 641904 h 1320981"/>
                <a:gd name="connsiteX10" fmla="*/ 1109303 w 1181218"/>
                <a:gd name="connsiteY10" fmla="*/ 641904 h 1320981"/>
                <a:gd name="connsiteX11" fmla="*/ 1109303 w 1181218"/>
                <a:gd name="connsiteY11" fmla="*/ 641904 h 1320981"/>
                <a:gd name="connsiteX12" fmla="*/ 1108401 w 1181218"/>
                <a:gd name="connsiteY12" fmla="*/ 597721 h 1320981"/>
                <a:gd name="connsiteX13" fmla="*/ 1091269 w 1181218"/>
                <a:gd name="connsiteY13" fmla="*/ 475091 h 1320981"/>
                <a:gd name="connsiteX14" fmla="*/ 1086310 w 1181218"/>
                <a:gd name="connsiteY14" fmla="*/ 430006 h 1320981"/>
                <a:gd name="connsiteX15" fmla="*/ 1064218 w 1181218"/>
                <a:gd name="connsiteY15" fmla="*/ 363732 h 1320981"/>
                <a:gd name="connsiteX16" fmla="*/ 1063317 w 1181218"/>
                <a:gd name="connsiteY16" fmla="*/ 337583 h 1320981"/>
                <a:gd name="connsiteX17" fmla="*/ 1043930 w 1181218"/>
                <a:gd name="connsiteY17" fmla="*/ 259135 h 1320981"/>
                <a:gd name="connsiteX18" fmla="*/ 1020937 w 1181218"/>
                <a:gd name="connsiteY18" fmla="*/ 203230 h 1320981"/>
                <a:gd name="connsiteX19" fmla="*/ 965032 w 1181218"/>
                <a:gd name="connsiteY19" fmla="*/ 141915 h 1320981"/>
                <a:gd name="connsiteX20" fmla="*/ 908225 w 1181218"/>
                <a:gd name="connsiteY20" fmla="*/ 92773 h 1320981"/>
                <a:gd name="connsiteX21" fmla="*/ 887937 w 1181218"/>
                <a:gd name="connsiteY21" fmla="*/ 83756 h 1320981"/>
                <a:gd name="connsiteX22" fmla="*/ 842402 w 1181218"/>
                <a:gd name="connsiteY22" fmla="*/ 58058 h 1320981"/>
                <a:gd name="connsiteX23" fmla="*/ 807236 w 1181218"/>
                <a:gd name="connsiteY23" fmla="*/ 46336 h 1320981"/>
                <a:gd name="connsiteX24" fmla="*/ 740510 w 1181218"/>
                <a:gd name="connsiteY24" fmla="*/ 21539 h 1320981"/>
                <a:gd name="connsiteX25" fmla="*/ 672432 w 1181218"/>
                <a:gd name="connsiteY25" fmla="*/ 10719 h 1320981"/>
                <a:gd name="connsiteX26" fmla="*/ 541236 w 1181218"/>
                <a:gd name="connsiteY26" fmla="*/ 1251 h 1320981"/>
                <a:gd name="connsiteX27" fmla="*/ 425819 w 1181218"/>
                <a:gd name="connsiteY27" fmla="*/ 14326 h 1320981"/>
                <a:gd name="connsiteX28" fmla="*/ 336551 w 1181218"/>
                <a:gd name="connsiteY28" fmla="*/ 37770 h 1320981"/>
                <a:gd name="connsiteX29" fmla="*/ 271629 w 1181218"/>
                <a:gd name="connsiteY29" fmla="*/ 66173 h 1320981"/>
                <a:gd name="connsiteX30" fmla="*/ 220233 w 1181218"/>
                <a:gd name="connsiteY30" fmla="*/ 90068 h 1320981"/>
                <a:gd name="connsiteX31" fmla="*/ 190928 w 1181218"/>
                <a:gd name="connsiteY31" fmla="*/ 109454 h 1320981"/>
                <a:gd name="connsiteX32" fmla="*/ 171541 w 1181218"/>
                <a:gd name="connsiteY32" fmla="*/ 130644 h 1320981"/>
                <a:gd name="connsiteX33" fmla="*/ 112931 w 1181218"/>
                <a:gd name="connsiteY33" fmla="*/ 201878 h 1320981"/>
                <a:gd name="connsiteX34" fmla="*/ 81823 w 1181218"/>
                <a:gd name="connsiteY34" fmla="*/ 285284 h 1320981"/>
                <a:gd name="connsiteX35" fmla="*/ 82274 w 1181218"/>
                <a:gd name="connsiteY35" fmla="*/ 284834 h 1320981"/>
                <a:gd name="connsiteX36" fmla="*/ 66494 w 1181218"/>
                <a:gd name="connsiteY36" fmla="*/ 339386 h 1320981"/>
                <a:gd name="connsiteX37" fmla="*/ 63338 w 1181218"/>
                <a:gd name="connsiteY37" fmla="*/ 369593 h 1320981"/>
                <a:gd name="connsiteX38" fmla="*/ 58830 w 1181218"/>
                <a:gd name="connsiteY38" fmla="*/ 422342 h 1320981"/>
                <a:gd name="connsiteX39" fmla="*/ 63338 w 1181218"/>
                <a:gd name="connsiteY39" fmla="*/ 528291 h 1320981"/>
                <a:gd name="connsiteX40" fmla="*/ 76413 w 1181218"/>
                <a:gd name="connsiteY40" fmla="*/ 597270 h 1320981"/>
                <a:gd name="connsiteX41" fmla="*/ 78667 w 1181218"/>
                <a:gd name="connsiteY41" fmla="*/ 641003 h 1320981"/>
                <a:gd name="connsiteX42" fmla="*/ 38993 w 1181218"/>
                <a:gd name="connsiteY42" fmla="*/ 682481 h 1320981"/>
                <a:gd name="connsiteX43" fmla="*/ 37640 w 1181218"/>
                <a:gd name="connsiteY43" fmla="*/ 696457 h 1320981"/>
                <a:gd name="connsiteX44" fmla="*/ 16901 w 1181218"/>
                <a:gd name="connsiteY44" fmla="*/ 728918 h 1320981"/>
                <a:gd name="connsiteX45" fmla="*/ 3826 w 1181218"/>
                <a:gd name="connsiteY45" fmla="*/ 815931 h 1320981"/>
                <a:gd name="connsiteX46" fmla="*/ 22762 w 1181218"/>
                <a:gd name="connsiteY46" fmla="*/ 918273 h 1320981"/>
                <a:gd name="connsiteX47" fmla="*/ 59281 w 1181218"/>
                <a:gd name="connsiteY47" fmla="*/ 974178 h 1320981"/>
                <a:gd name="connsiteX48" fmla="*/ 48009 w 1181218"/>
                <a:gd name="connsiteY48" fmla="*/ 971473 h 1320981"/>
                <a:gd name="connsiteX49" fmla="*/ 91291 w 1181218"/>
                <a:gd name="connsiteY49" fmla="*/ 987253 h 1320981"/>
                <a:gd name="connsiteX50" fmla="*/ 162525 w 1181218"/>
                <a:gd name="connsiteY50" fmla="*/ 1006189 h 1320981"/>
                <a:gd name="connsiteX51" fmla="*/ 157114 w 1181218"/>
                <a:gd name="connsiteY51" fmla="*/ 946677 h 1320981"/>
                <a:gd name="connsiteX52" fmla="*/ 166131 w 1181218"/>
                <a:gd name="connsiteY52" fmla="*/ 735680 h 1320981"/>
                <a:gd name="connsiteX53" fmla="*/ 176501 w 1181218"/>
                <a:gd name="connsiteY53" fmla="*/ 646413 h 1320981"/>
                <a:gd name="connsiteX54" fmla="*/ 176501 w 1181218"/>
                <a:gd name="connsiteY54" fmla="*/ 646413 h 1320981"/>
                <a:gd name="connsiteX55" fmla="*/ 176501 w 1181218"/>
                <a:gd name="connsiteY55" fmla="*/ 646413 h 1320981"/>
                <a:gd name="connsiteX56" fmla="*/ 185067 w 1181218"/>
                <a:gd name="connsiteY56" fmla="*/ 573826 h 1320981"/>
                <a:gd name="connsiteX57" fmla="*/ 190026 w 1181218"/>
                <a:gd name="connsiteY57" fmla="*/ 541816 h 1320981"/>
                <a:gd name="connsiteX58" fmla="*/ 198592 w 1181218"/>
                <a:gd name="connsiteY58" fmla="*/ 474189 h 1320981"/>
                <a:gd name="connsiteX59" fmla="*/ 238718 w 1181218"/>
                <a:gd name="connsiteY59" fmla="*/ 352010 h 1320981"/>
                <a:gd name="connsiteX60" fmla="*/ 276589 w 1181218"/>
                <a:gd name="connsiteY60" fmla="*/ 349756 h 1320981"/>
                <a:gd name="connsiteX61" fmla="*/ 341060 w 1181218"/>
                <a:gd name="connsiteY61" fmla="*/ 347050 h 1320981"/>
                <a:gd name="connsiteX62" fmla="*/ 392456 w 1181218"/>
                <a:gd name="connsiteY62" fmla="*/ 343444 h 1320981"/>
                <a:gd name="connsiteX63" fmla="*/ 523202 w 1181218"/>
                <a:gd name="connsiteY63" fmla="*/ 340739 h 1320981"/>
                <a:gd name="connsiteX64" fmla="*/ 881175 w 1181218"/>
                <a:gd name="connsiteY64" fmla="*/ 333525 h 1320981"/>
                <a:gd name="connsiteX65" fmla="*/ 905971 w 1181218"/>
                <a:gd name="connsiteY65" fmla="*/ 346600 h 1320981"/>
                <a:gd name="connsiteX66" fmla="*/ 990730 w 1181218"/>
                <a:gd name="connsiteY66" fmla="*/ 547226 h 1320981"/>
                <a:gd name="connsiteX67" fmla="*/ 1022290 w 1181218"/>
                <a:gd name="connsiteY67" fmla="*/ 686989 h 1320981"/>
                <a:gd name="connsiteX68" fmla="*/ 1029503 w 1181218"/>
                <a:gd name="connsiteY68" fmla="*/ 860565 h 1320981"/>
                <a:gd name="connsiteX69" fmla="*/ 1005157 w 1181218"/>
                <a:gd name="connsiteY69" fmla="*/ 1009344 h 1320981"/>
                <a:gd name="connsiteX70" fmla="*/ 1020035 w 1181218"/>
                <a:gd name="connsiteY70" fmla="*/ 1009344 h 1320981"/>
                <a:gd name="connsiteX71" fmla="*/ 1041676 w 1181218"/>
                <a:gd name="connsiteY71" fmla="*/ 998073 h 1320981"/>
                <a:gd name="connsiteX72" fmla="*/ 1041676 w 1181218"/>
                <a:gd name="connsiteY72" fmla="*/ 998073 h 1320981"/>
                <a:gd name="connsiteX73" fmla="*/ 1120123 w 1181218"/>
                <a:gd name="connsiteY73" fmla="*/ 989958 h 1320981"/>
                <a:gd name="connsiteX74" fmla="*/ 1057906 w 1181218"/>
                <a:gd name="connsiteY74" fmla="*/ 1102670 h 1320981"/>
                <a:gd name="connsiteX75" fmla="*/ 945195 w 1181218"/>
                <a:gd name="connsiteY75" fmla="*/ 1204110 h 1320981"/>
                <a:gd name="connsiteX76" fmla="*/ 865395 w 1181218"/>
                <a:gd name="connsiteY76" fmla="*/ 1235219 h 1320981"/>
                <a:gd name="connsiteX77" fmla="*/ 858181 w 1181218"/>
                <a:gd name="connsiteY77" fmla="*/ 1249646 h 1320981"/>
                <a:gd name="connsiteX78" fmla="*/ 902815 w 1181218"/>
                <a:gd name="connsiteY78" fmla="*/ 1323134 h 1320981"/>
                <a:gd name="connsiteX79" fmla="*/ 971344 w 1181218"/>
                <a:gd name="connsiteY79" fmla="*/ 1255507 h 1320981"/>
                <a:gd name="connsiteX80" fmla="*/ 983968 w 1181218"/>
                <a:gd name="connsiteY80" fmla="*/ 1234317 h 1320981"/>
                <a:gd name="connsiteX81" fmla="*/ 1013723 w 1181218"/>
                <a:gd name="connsiteY81" fmla="*/ 1205914 h 1320981"/>
                <a:gd name="connsiteX82" fmla="*/ 1119672 w 1181218"/>
                <a:gd name="connsiteY82" fmla="*/ 1075619 h 1320981"/>
                <a:gd name="connsiteX83" fmla="*/ 1151683 w 1181218"/>
                <a:gd name="connsiteY83" fmla="*/ 1008443 h 1320981"/>
                <a:gd name="connsiteX84" fmla="*/ 1171971 w 1181218"/>
                <a:gd name="connsiteY84" fmla="*/ 973728 h 1320981"/>
                <a:gd name="connsiteX85" fmla="*/ 1181889 w 1181218"/>
                <a:gd name="connsiteY85" fmla="*/ 926389 h 1320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181218" h="1320981">
                  <a:moveTo>
                    <a:pt x="1181889" y="926389"/>
                  </a:moveTo>
                  <a:cubicBezTo>
                    <a:pt x="1183242" y="904748"/>
                    <a:pt x="1180086" y="892124"/>
                    <a:pt x="1181439" y="871385"/>
                  </a:cubicBezTo>
                  <a:cubicBezTo>
                    <a:pt x="1176479" y="856507"/>
                    <a:pt x="1187300" y="834416"/>
                    <a:pt x="1182340" y="819538"/>
                  </a:cubicBezTo>
                  <a:cubicBezTo>
                    <a:pt x="1179184" y="813677"/>
                    <a:pt x="1179184" y="813677"/>
                    <a:pt x="1169717" y="806914"/>
                  </a:cubicBezTo>
                  <a:cubicBezTo>
                    <a:pt x="1162052" y="804660"/>
                    <a:pt x="1157994" y="806013"/>
                    <a:pt x="1154388" y="803758"/>
                  </a:cubicBezTo>
                  <a:cubicBezTo>
                    <a:pt x="1132296" y="795192"/>
                    <a:pt x="1141764" y="776257"/>
                    <a:pt x="1140411" y="761379"/>
                  </a:cubicBezTo>
                  <a:cubicBezTo>
                    <a:pt x="1139510" y="748755"/>
                    <a:pt x="1145371" y="734779"/>
                    <a:pt x="1132747" y="726664"/>
                  </a:cubicBezTo>
                  <a:cubicBezTo>
                    <a:pt x="1131395" y="725762"/>
                    <a:pt x="1108852" y="696908"/>
                    <a:pt x="1109303" y="690596"/>
                  </a:cubicBezTo>
                  <a:cubicBezTo>
                    <a:pt x="1107950" y="677521"/>
                    <a:pt x="1109754" y="642355"/>
                    <a:pt x="1109303" y="641904"/>
                  </a:cubicBezTo>
                  <a:cubicBezTo>
                    <a:pt x="1109303" y="641904"/>
                    <a:pt x="1109303" y="641904"/>
                    <a:pt x="1109303" y="641904"/>
                  </a:cubicBezTo>
                  <a:lnTo>
                    <a:pt x="1109303" y="641904"/>
                  </a:lnTo>
                  <a:lnTo>
                    <a:pt x="1109303" y="641904"/>
                  </a:lnTo>
                  <a:cubicBezTo>
                    <a:pt x="1107500" y="638298"/>
                    <a:pt x="1108401" y="608992"/>
                    <a:pt x="1108401" y="597721"/>
                  </a:cubicBezTo>
                  <a:cubicBezTo>
                    <a:pt x="1107950" y="565260"/>
                    <a:pt x="1096679" y="482305"/>
                    <a:pt x="1091269" y="475091"/>
                  </a:cubicBezTo>
                  <a:cubicBezTo>
                    <a:pt x="1086761" y="460213"/>
                    <a:pt x="1090818" y="444884"/>
                    <a:pt x="1086310" y="430006"/>
                  </a:cubicBezTo>
                  <a:cubicBezTo>
                    <a:pt x="1086310" y="407013"/>
                    <a:pt x="1061513" y="387627"/>
                    <a:pt x="1064218" y="363732"/>
                  </a:cubicBezTo>
                  <a:cubicBezTo>
                    <a:pt x="1061513" y="355166"/>
                    <a:pt x="1064218" y="346149"/>
                    <a:pt x="1063317" y="337583"/>
                  </a:cubicBezTo>
                  <a:cubicBezTo>
                    <a:pt x="1060612" y="302867"/>
                    <a:pt x="1066923" y="287088"/>
                    <a:pt x="1043930" y="259135"/>
                  </a:cubicBezTo>
                  <a:cubicBezTo>
                    <a:pt x="1039422" y="251471"/>
                    <a:pt x="1024995" y="210444"/>
                    <a:pt x="1020937" y="203230"/>
                  </a:cubicBezTo>
                  <a:cubicBezTo>
                    <a:pt x="1008313" y="173925"/>
                    <a:pt x="984418" y="166712"/>
                    <a:pt x="965032" y="141915"/>
                  </a:cubicBezTo>
                  <a:cubicBezTo>
                    <a:pt x="949252" y="114864"/>
                    <a:pt x="937079" y="103142"/>
                    <a:pt x="908225" y="92773"/>
                  </a:cubicBezTo>
                  <a:cubicBezTo>
                    <a:pt x="904618" y="92773"/>
                    <a:pt x="889290" y="87814"/>
                    <a:pt x="887937" y="83756"/>
                  </a:cubicBezTo>
                  <a:cubicBezTo>
                    <a:pt x="880724" y="70681"/>
                    <a:pt x="856378" y="58959"/>
                    <a:pt x="842402" y="58058"/>
                  </a:cubicBezTo>
                  <a:cubicBezTo>
                    <a:pt x="825270" y="54902"/>
                    <a:pt x="822114" y="54451"/>
                    <a:pt x="807236" y="46336"/>
                  </a:cubicBezTo>
                  <a:cubicBezTo>
                    <a:pt x="786948" y="32359"/>
                    <a:pt x="764405" y="26048"/>
                    <a:pt x="740510" y="21539"/>
                  </a:cubicBezTo>
                  <a:cubicBezTo>
                    <a:pt x="717968" y="17481"/>
                    <a:pt x="694975" y="15227"/>
                    <a:pt x="672432" y="10719"/>
                  </a:cubicBezTo>
                  <a:cubicBezTo>
                    <a:pt x="629151" y="2153"/>
                    <a:pt x="584968" y="-2356"/>
                    <a:pt x="541236" y="1251"/>
                  </a:cubicBezTo>
                  <a:cubicBezTo>
                    <a:pt x="502914" y="4407"/>
                    <a:pt x="464141" y="6210"/>
                    <a:pt x="425819" y="14326"/>
                  </a:cubicBezTo>
                  <a:cubicBezTo>
                    <a:pt x="385243" y="23342"/>
                    <a:pt x="373972" y="18383"/>
                    <a:pt x="336551" y="37770"/>
                  </a:cubicBezTo>
                  <a:cubicBezTo>
                    <a:pt x="318968" y="49041"/>
                    <a:pt x="288311" y="53549"/>
                    <a:pt x="271629" y="66173"/>
                  </a:cubicBezTo>
                  <a:cubicBezTo>
                    <a:pt x="264867" y="70681"/>
                    <a:pt x="223840" y="80149"/>
                    <a:pt x="220233" y="90068"/>
                  </a:cubicBezTo>
                  <a:cubicBezTo>
                    <a:pt x="213019" y="95027"/>
                    <a:pt x="192731" y="104946"/>
                    <a:pt x="190928" y="109454"/>
                  </a:cubicBezTo>
                  <a:cubicBezTo>
                    <a:pt x="184616" y="114414"/>
                    <a:pt x="177853" y="125685"/>
                    <a:pt x="171541" y="130644"/>
                  </a:cubicBezTo>
                  <a:cubicBezTo>
                    <a:pt x="135023" y="157695"/>
                    <a:pt x="123752" y="156793"/>
                    <a:pt x="112931" y="201878"/>
                  </a:cubicBezTo>
                  <a:cubicBezTo>
                    <a:pt x="105267" y="219912"/>
                    <a:pt x="89487" y="267251"/>
                    <a:pt x="81823" y="285284"/>
                  </a:cubicBezTo>
                  <a:lnTo>
                    <a:pt x="82274" y="284834"/>
                  </a:lnTo>
                  <a:cubicBezTo>
                    <a:pt x="84979" y="303769"/>
                    <a:pt x="64240" y="320451"/>
                    <a:pt x="66494" y="339386"/>
                  </a:cubicBezTo>
                  <a:cubicBezTo>
                    <a:pt x="61535" y="346600"/>
                    <a:pt x="68298" y="362379"/>
                    <a:pt x="63338" y="369593"/>
                  </a:cubicBezTo>
                  <a:cubicBezTo>
                    <a:pt x="61986" y="384471"/>
                    <a:pt x="60182" y="407464"/>
                    <a:pt x="58830" y="422342"/>
                  </a:cubicBezTo>
                  <a:cubicBezTo>
                    <a:pt x="54772" y="462918"/>
                    <a:pt x="60182" y="487715"/>
                    <a:pt x="63338" y="528291"/>
                  </a:cubicBezTo>
                  <a:cubicBezTo>
                    <a:pt x="65142" y="545874"/>
                    <a:pt x="76413" y="597270"/>
                    <a:pt x="76413" y="597270"/>
                  </a:cubicBezTo>
                  <a:cubicBezTo>
                    <a:pt x="81823" y="604033"/>
                    <a:pt x="78216" y="636494"/>
                    <a:pt x="78667" y="641003"/>
                  </a:cubicBezTo>
                  <a:cubicBezTo>
                    <a:pt x="60182" y="655881"/>
                    <a:pt x="51165" y="662643"/>
                    <a:pt x="38993" y="682481"/>
                  </a:cubicBezTo>
                  <a:lnTo>
                    <a:pt x="37640" y="696457"/>
                  </a:lnTo>
                  <a:cubicBezTo>
                    <a:pt x="34033" y="713138"/>
                    <a:pt x="26820" y="716294"/>
                    <a:pt x="16901" y="728918"/>
                  </a:cubicBezTo>
                  <a:cubicBezTo>
                    <a:pt x="-1133" y="752362"/>
                    <a:pt x="-3387" y="792036"/>
                    <a:pt x="3826" y="815931"/>
                  </a:cubicBezTo>
                  <a:cubicBezTo>
                    <a:pt x="9237" y="834416"/>
                    <a:pt x="20508" y="894379"/>
                    <a:pt x="22762" y="918273"/>
                  </a:cubicBezTo>
                  <a:cubicBezTo>
                    <a:pt x="25016" y="941717"/>
                    <a:pt x="36287" y="963358"/>
                    <a:pt x="59281" y="974178"/>
                  </a:cubicBezTo>
                  <a:lnTo>
                    <a:pt x="48009" y="971473"/>
                  </a:lnTo>
                  <a:cubicBezTo>
                    <a:pt x="57477" y="972375"/>
                    <a:pt x="84979" y="975982"/>
                    <a:pt x="91291" y="987253"/>
                  </a:cubicBezTo>
                  <a:cubicBezTo>
                    <a:pt x="117891" y="991311"/>
                    <a:pt x="136826" y="999426"/>
                    <a:pt x="162525" y="1006189"/>
                  </a:cubicBezTo>
                  <a:cubicBezTo>
                    <a:pt x="165680" y="986351"/>
                    <a:pt x="158016" y="947578"/>
                    <a:pt x="157114" y="946677"/>
                  </a:cubicBezTo>
                  <a:cubicBezTo>
                    <a:pt x="152155" y="867328"/>
                    <a:pt x="153508" y="814579"/>
                    <a:pt x="166131" y="735680"/>
                  </a:cubicBezTo>
                  <a:cubicBezTo>
                    <a:pt x="171091" y="706375"/>
                    <a:pt x="172894" y="676169"/>
                    <a:pt x="176501" y="646413"/>
                  </a:cubicBezTo>
                  <a:cubicBezTo>
                    <a:pt x="176501" y="646413"/>
                    <a:pt x="176501" y="646413"/>
                    <a:pt x="176501" y="646413"/>
                  </a:cubicBezTo>
                  <a:cubicBezTo>
                    <a:pt x="176501" y="646413"/>
                    <a:pt x="176501" y="646413"/>
                    <a:pt x="176501" y="646413"/>
                  </a:cubicBezTo>
                  <a:cubicBezTo>
                    <a:pt x="181460" y="636043"/>
                    <a:pt x="184165" y="572023"/>
                    <a:pt x="185067" y="573826"/>
                  </a:cubicBezTo>
                  <a:cubicBezTo>
                    <a:pt x="191379" y="563908"/>
                    <a:pt x="188674" y="552637"/>
                    <a:pt x="190026" y="541816"/>
                  </a:cubicBezTo>
                  <a:cubicBezTo>
                    <a:pt x="188223" y="516118"/>
                    <a:pt x="197240" y="471935"/>
                    <a:pt x="198592" y="474189"/>
                  </a:cubicBezTo>
                  <a:cubicBezTo>
                    <a:pt x="205806" y="431359"/>
                    <a:pt x="221135" y="391233"/>
                    <a:pt x="238718" y="352010"/>
                  </a:cubicBezTo>
                  <a:cubicBezTo>
                    <a:pt x="251341" y="347952"/>
                    <a:pt x="263965" y="350657"/>
                    <a:pt x="276589" y="349756"/>
                  </a:cubicBezTo>
                  <a:cubicBezTo>
                    <a:pt x="298229" y="348403"/>
                    <a:pt x="319870" y="353362"/>
                    <a:pt x="341060" y="347050"/>
                  </a:cubicBezTo>
                  <a:cubicBezTo>
                    <a:pt x="357741" y="342091"/>
                    <a:pt x="375324" y="343895"/>
                    <a:pt x="392456" y="343444"/>
                  </a:cubicBezTo>
                  <a:cubicBezTo>
                    <a:pt x="436189" y="342542"/>
                    <a:pt x="479470" y="341640"/>
                    <a:pt x="523202" y="340739"/>
                  </a:cubicBezTo>
                  <a:cubicBezTo>
                    <a:pt x="642677" y="338484"/>
                    <a:pt x="761700" y="336230"/>
                    <a:pt x="881175" y="333525"/>
                  </a:cubicBezTo>
                  <a:cubicBezTo>
                    <a:pt x="892446" y="333074"/>
                    <a:pt x="900110" y="334878"/>
                    <a:pt x="905971" y="346600"/>
                  </a:cubicBezTo>
                  <a:cubicBezTo>
                    <a:pt x="937981" y="411972"/>
                    <a:pt x="967737" y="478247"/>
                    <a:pt x="990730" y="547226"/>
                  </a:cubicBezTo>
                  <a:cubicBezTo>
                    <a:pt x="1006059" y="592762"/>
                    <a:pt x="1022290" y="686989"/>
                    <a:pt x="1022290" y="686989"/>
                  </a:cubicBezTo>
                  <a:cubicBezTo>
                    <a:pt x="1022740" y="694203"/>
                    <a:pt x="1029503" y="818636"/>
                    <a:pt x="1029503" y="860565"/>
                  </a:cubicBezTo>
                  <a:cubicBezTo>
                    <a:pt x="1026798" y="883107"/>
                    <a:pt x="1005608" y="995368"/>
                    <a:pt x="1005157" y="1009344"/>
                  </a:cubicBezTo>
                  <a:cubicBezTo>
                    <a:pt x="1008764" y="1009344"/>
                    <a:pt x="1017781" y="1013402"/>
                    <a:pt x="1020035" y="1009344"/>
                  </a:cubicBezTo>
                  <a:cubicBezTo>
                    <a:pt x="1020035" y="1009344"/>
                    <a:pt x="1032659" y="1000778"/>
                    <a:pt x="1041676" y="998073"/>
                  </a:cubicBezTo>
                  <a:cubicBezTo>
                    <a:pt x="1041676" y="998073"/>
                    <a:pt x="1041676" y="998073"/>
                    <a:pt x="1041676" y="998073"/>
                  </a:cubicBezTo>
                  <a:cubicBezTo>
                    <a:pt x="1068276" y="1006189"/>
                    <a:pt x="1091269" y="993114"/>
                    <a:pt x="1120123" y="989958"/>
                  </a:cubicBezTo>
                  <a:cubicBezTo>
                    <a:pt x="1102089" y="1033690"/>
                    <a:pt x="1085859" y="1064799"/>
                    <a:pt x="1057906" y="1102670"/>
                  </a:cubicBezTo>
                  <a:cubicBezTo>
                    <a:pt x="1027700" y="1143246"/>
                    <a:pt x="999747" y="1189232"/>
                    <a:pt x="945195" y="1204110"/>
                  </a:cubicBezTo>
                  <a:cubicBezTo>
                    <a:pt x="945195" y="1204561"/>
                    <a:pt x="873059" y="1234768"/>
                    <a:pt x="865395" y="1235219"/>
                  </a:cubicBezTo>
                  <a:cubicBezTo>
                    <a:pt x="854575" y="1235670"/>
                    <a:pt x="856829" y="1243785"/>
                    <a:pt x="858181" y="1249646"/>
                  </a:cubicBezTo>
                  <a:cubicBezTo>
                    <a:pt x="860886" y="1260015"/>
                    <a:pt x="893347" y="1306903"/>
                    <a:pt x="902815" y="1323134"/>
                  </a:cubicBezTo>
                  <a:cubicBezTo>
                    <a:pt x="926259" y="1300141"/>
                    <a:pt x="948802" y="1277598"/>
                    <a:pt x="971344" y="1255507"/>
                  </a:cubicBezTo>
                  <a:cubicBezTo>
                    <a:pt x="971795" y="1256409"/>
                    <a:pt x="980812" y="1237022"/>
                    <a:pt x="983968" y="1234317"/>
                  </a:cubicBezTo>
                  <a:cubicBezTo>
                    <a:pt x="1001100" y="1218537"/>
                    <a:pt x="1001100" y="1218537"/>
                    <a:pt x="1013723" y="1205914"/>
                  </a:cubicBezTo>
                  <a:cubicBezTo>
                    <a:pt x="1053849" y="1166690"/>
                    <a:pt x="1091720" y="1125212"/>
                    <a:pt x="1119672" y="1075619"/>
                  </a:cubicBezTo>
                  <a:cubicBezTo>
                    <a:pt x="1130493" y="1056233"/>
                    <a:pt x="1145371" y="1032338"/>
                    <a:pt x="1151683" y="1008443"/>
                  </a:cubicBezTo>
                  <a:cubicBezTo>
                    <a:pt x="1159347" y="988155"/>
                    <a:pt x="1149879" y="983646"/>
                    <a:pt x="1171971" y="973728"/>
                  </a:cubicBezTo>
                  <a:cubicBezTo>
                    <a:pt x="1181889" y="960653"/>
                    <a:pt x="1183242" y="943972"/>
                    <a:pt x="1181889" y="926389"/>
                  </a:cubicBezTo>
                  <a:close/>
                </a:path>
              </a:pathLst>
            </a:custGeom>
            <a:solidFill>
              <a:srgbClr val="080808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12" name="Freeform: Shape 1611">
            <a:extLst>
              <a:ext uri="{FF2B5EF4-FFF2-40B4-BE49-F238E27FC236}">
                <a16:creationId xmlns:a16="http://schemas.microsoft.com/office/drawing/2014/main" id="{D0EC235C-BB23-4818-BE9C-1039631F7D92}"/>
              </a:ext>
            </a:extLst>
          </p:cNvPr>
          <p:cNvSpPr/>
          <p:nvPr/>
        </p:nvSpPr>
        <p:spPr>
          <a:xfrm>
            <a:off x="10533992" y="4441040"/>
            <a:ext cx="906823" cy="1617040"/>
          </a:xfrm>
          <a:custGeom>
            <a:avLst/>
            <a:gdLst>
              <a:gd name="connsiteX0" fmla="*/ 1010278 w 1010660"/>
              <a:gd name="connsiteY0" fmla="*/ 1613160 h 1802203"/>
              <a:gd name="connsiteX1" fmla="*/ 998557 w 1010660"/>
              <a:gd name="connsiteY1" fmla="*/ 1603308 h 1802203"/>
              <a:gd name="connsiteX2" fmla="*/ 990404 w 1010660"/>
              <a:gd name="connsiteY2" fmla="*/ 1596344 h 1802203"/>
              <a:gd name="connsiteX3" fmla="*/ 988536 w 1010660"/>
              <a:gd name="connsiteY3" fmla="*/ 1584624 h 1802203"/>
              <a:gd name="connsiteX4" fmla="*/ 968322 w 1010660"/>
              <a:gd name="connsiteY4" fmla="*/ 1564241 h 1802203"/>
              <a:gd name="connsiteX5" fmla="*/ 871163 w 1010660"/>
              <a:gd name="connsiteY5" fmla="*/ 1548444 h 1802203"/>
              <a:gd name="connsiteX6" fmla="*/ 749714 w 1010660"/>
              <a:gd name="connsiteY6" fmla="*/ 1529589 h 1802203"/>
              <a:gd name="connsiteX7" fmla="*/ 717101 w 1010660"/>
              <a:gd name="connsiteY7" fmla="*/ 1522625 h 1802203"/>
              <a:gd name="connsiteX8" fmla="*/ 717441 w 1010660"/>
              <a:gd name="connsiteY8" fmla="*/ 1520417 h 1802203"/>
              <a:gd name="connsiteX9" fmla="*/ 740032 w 1010660"/>
              <a:gd name="connsiteY9" fmla="*/ 1517020 h 1802203"/>
              <a:gd name="connsiteX10" fmla="*/ 743769 w 1010660"/>
              <a:gd name="connsiteY10" fmla="*/ 1518379 h 1802203"/>
              <a:gd name="connsiteX11" fmla="*/ 750563 w 1010660"/>
              <a:gd name="connsiteY11" fmla="*/ 1523474 h 1802203"/>
              <a:gd name="connsiteX12" fmla="*/ 804069 w 1010660"/>
              <a:gd name="connsiteY12" fmla="*/ 1521946 h 1802203"/>
              <a:gd name="connsiteX13" fmla="*/ 813581 w 1010660"/>
              <a:gd name="connsiteY13" fmla="*/ 1509036 h 1802203"/>
              <a:gd name="connsiteX14" fmla="*/ 816129 w 1010660"/>
              <a:gd name="connsiteY14" fmla="*/ 1490522 h 1802203"/>
              <a:gd name="connsiteX15" fmla="*/ 806277 w 1010660"/>
              <a:gd name="connsiteY15" fmla="*/ 1469459 h 1802203"/>
              <a:gd name="connsiteX16" fmla="*/ 798124 w 1010660"/>
              <a:gd name="connsiteY16" fmla="*/ 1455871 h 1802203"/>
              <a:gd name="connsiteX17" fmla="*/ 797274 w 1010660"/>
              <a:gd name="connsiteY17" fmla="*/ 1445849 h 1802203"/>
              <a:gd name="connsiteX18" fmla="*/ 786064 w 1010660"/>
              <a:gd name="connsiteY18" fmla="*/ 1441772 h 1802203"/>
              <a:gd name="connsiteX19" fmla="*/ 758037 w 1010660"/>
              <a:gd name="connsiteY19" fmla="*/ 1457739 h 1802203"/>
              <a:gd name="connsiteX20" fmla="*/ 698586 w 1010660"/>
              <a:gd name="connsiteY20" fmla="*/ 1490012 h 1802203"/>
              <a:gd name="connsiteX21" fmla="*/ 685507 w 1010660"/>
              <a:gd name="connsiteY21" fmla="*/ 1481859 h 1802203"/>
              <a:gd name="connsiteX22" fmla="*/ 683299 w 1010660"/>
              <a:gd name="connsiteY22" fmla="*/ 1417313 h 1802203"/>
              <a:gd name="connsiteX23" fmla="*/ 692302 w 1010660"/>
              <a:gd name="connsiteY23" fmla="*/ 1403214 h 1802203"/>
              <a:gd name="connsiteX24" fmla="*/ 708608 w 1010660"/>
              <a:gd name="connsiteY24" fmla="*/ 1399138 h 1802203"/>
              <a:gd name="connsiteX25" fmla="*/ 784875 w 1010660"/>
              <a:gd name="connsiteY25" fmla="*/ 1387417 h 1802203"/>
              <a:gd name="connsiteX26" fmla="*/ 833794 w 1010660"/>
              <a:gd name="connsiteY26" fmla="*/ 1365675 h 1802203"/>
              <a:gd name="connsiteX27" fmla="*/ 910231 w 1010660"/>
              <a:gd name="connsiteY27" fmla="*/ 1264100 h 1802203"/>
              <a:gd name="connsiteX28" fmla="*/ 935540 w 1010660"/>
              <a:gd name="connsiteY28" fmla="*/ 1186474 h 1802203"/>
              <a:gd name="connsiteX29" fmla="*/ 939616 w 1010660"/>
              <a:gd name="connsiteY29" fmla="*/ 1178661 h 1802203"/>
              <a:gd name="connsiteX30" fmla="*/ 960679 w 1010660"/>
              <a:gd name="connsiteY30" fmla="*/ 1157768 h 1802203"/>
              <a:gd name="connsiteX31" fmla="*/ 976646 w 1010660"/>
              <a:gd name="connsiteY31" fmla="*/ 1104602 h 1802203"/>
              <a:gd name="connsiteX32" fmla="*/ 958301 w 1010660"/>
              <a:gd name="connsiteY32" fmla="*/ 973301 h 1802203"/>
              <a:gd name="connsiteX33" fmla="*/ 956942 w 1010660"/>
              <a:gd name="connsiteY33" fmla="*/ 961751 h 1802203"/>
              <a:gd name="connsiteX34" fmla="*/ 957451 w 1010660"/>
              <a:gd name="connsiteY34" fmla="*/ 937970 h 1802203"/>
              <a:gd name="connsiteX35" fmla="*/ 957961 w 1010660"/>
              <a:gd name="connsiteY35" fmla="*/ 901281 h 1802203"/>
              <a:gd name="connsiteX36" fmla="*/ 957621 w 1010660"/>
              <a:gd name="connsiteY36" fmla="*/ 891259 h 1802203"/>
              <a:gd name="connsiteX37" fmla="*/ 957112 w 1010660"/>
              <a:gd name="connsiteY37" fmla="*/ 861364 h 1802203"/>
              <a:gd name="connsiteX38" fmla="*/ 959829 w 1010660"/>
              <a:gd name="connsiteY38" fmla="*/ 813804 h 1802203"/>
              <a:gd name="connsiteX39" fmla="*/ 962547 w 1010660"/>
              <a:gd name="connsiteY39" fmla="*/ 801064 h 1802203"/>
              <a:gd name="connsiteX40" fmla="*/ 953205 w 1010660"/>
              <a:gd name="connsiteY40" fmla="*/ 776435 h 1802203"/>
              <a:gd name="connsiteX41" fmla="*/ 944882 w 1010660"/>
              <a:gd name="connsiteY41" fmla="*/ 774566 h 1802203"/>
              <a:gd name="connsiteX42" fmla="*/ 930784 w 1010660"/>
              <a:gd name="connsiteY42" fmla="*/ 756561 h 1802203"/>
              <a:gd name="connsiteX43" fmla="*/ 931463 w 1010660"/>
              <a:gd name="connsiteY43" fmla="*/ 743822 h 1802203"/>
              <a:gd name="connsiteX44" fmla="*/ 939107 w 1010660"/>
              <a:gd name="connsiteY44" fmla="*/ 650059 h 1802203"/>
              <a:gd name="connsiteX45" fmla="*/ 916685 w 1010660"/>
              <a:gd name="connsiteY45" fmla="*/ 635112 h 1802203"/>
              <a:gd name="connsiteX46" fmla="*/ 902077 w 1010660"/>
              <a:gd name="connsiteY46" fmla="*/ 624581 h 1802203"/>
              <a:gd name="connsiteX47" fmla="*/ 902417 w 1010660"/>
              <a:gd name="connsiteY47" fmla="*/ 621183 h 1802203"/>
              <a:gd name="connsiteX48" fmla="*/ 907173 w 1010660"/>
              <a:gd name="connsiteY48" fmla="*/ 545087 h 1802203"/>
              <a:gd name="connsiteX49" fmla="*/ 896132 w 1010660"/>
              <a:gd name="connsiteY49" fmla="*/ 478162 h 1802203"/>
              <a:gd name="connsiteX50" fmla="*/ 888489 w 1010660"/>
              <a:gd name="connsiteY50" fmla="*/ 462195 h 1802203"/>
              <a:gd name="connsiteX51" fmla="*/ 887300 w 1010660"/>
              <a:gd name="connsiteY51" fmla="*/ 448267 h 1802203"/>
              <a:gd name="connsiteX52" fmla="*/ 891376 w 1010660"/>
              <a:gd name="connsiteY52" fmla="*/ 426355 h 1802203"/>
              <a:gd name="connsiteX53" fmla="*/ 908702 w 1010660"/>
              <a:gd name="connsiteY53" fmla="*/ 416333 h 1802203"/>
              <a:gd name="connsiteX54" fmla="*/ 919233 w 1010660"/>
              <a:gd name="connsiteY54" fmla="*/ 418881 h 1802203"/>
              <a:gd name="connsiteX55" fmla="*/ 913798 w 1010660"/>
              <a:gd name="connsiteY55" fmla="*/ 397819 h 1802203"/>
              <a:gd name="connsiteX56" fmla="*/ 915836 w 1010660"/>
              <a:gd name="connsiteY56" fmla="*/ 361129 h 1802203"/>
              <a:gd name="connsiteX57" fmla="*/ 915157 w 1010660"/>
              <a:gd name="connsiteY57" fmla="*/ 340067 h 1802203"/>
              <a:gd name="connsiteX58" fmla="*/ 933501 w 1010660"/>
              <a:gd name="connsiteY58" fmla="*/ 275520 h 1802203"/>
              <a:gd name="connsiteX59" fmla="*/ 941315 w 1010660"/>
              <a:gd name="connsiteY59" fmla="*/ 225922 h 1802203"/>
              <a:gd name="connsiteX60" fmla="*/ 940635 w 1010660"/>
              <a:gd name="connsiteY60" fmla="*/ 202141 h 1802203"/>
              <a:gd name="connsiteX61" fmla="*/ 934521 w 1010660"/>
              <a:gd name="connsiteY61" fmla="*/ 161205 h 1802203"/>
              <a:gd name="connsiteX62" fmla="*/ 920592 w 1010660"/>
              <a:gd name="connsiteY62" fmla="*/ 124006 h 1802203"/>
              <a:gd name="connsiteX63" fmla="*/ 914477 w 1010660"/>
              <a:gd name="connsiteY63" fmla="*/ 105661 h 1802203"/>
              <a:gd name="connsiteX64" fmla="*/ 893415 w 1010660"/>
              <a:gd name="connsiteY64" fmla="*/ 67783 h 1802203"/>
              <a:gd name="connsiteX65" fmla="*/ 792858 w 1010660"/>
              <a:gd name="connsiteY65" fmla="*/ 9 h 1802203"/>
              <a:gd name="connsiteX66" fmla="*/ 773834 w 1010660"/>
              <a:gd name="connsiteY66" fmla="*/ 8332 h 1802203"/>
              <a:gd name="connsiteX67" fmla="*/ 760415 w 1010660"/>
              <a:gd name="connsiteY67" fmla="*/ 28885 h 1802203"/>
              <a:gd name="connsiteX68" fmla="*/ 741221 w 1010660"/>
              <a:gd name="connsiteY68" fmla="*/ 35849 h 1802203"/>
              <a:gd name="connsiteX69" fmla="*/ 724235 w 1010660"/>
              <a:gd name="connsiteY69" fmla="*/ 30923 h 1802203"/>
              <a:gd name="connsiteX70" fmla="*/ 656801 w 1010660"/>
              <a:gd name="connsiteY70" fmla="*/ 30074 h 1802203"/>
              <a:gd name="connsiteX71" fmla="*/ 585630 w 1010660"/>
              <a:gd name="connsiteY71" fmla="*/ 72029 h 1802203"/>
              <a:gd name="connsiteX72" fmla="*/ 566946 w 1010660"/>
              <a:gd name="connsiteY72" fmla="*/ 104812 h 1802203"/>
              <a:gd name="connsiteX73" fmla="*/ 560491 w 1010660"/>
              <a:gd name="connsiteY73" fmla="*/ 189232 h 1802203"/>
              <a:gd name="connsiteX74" fmla="*/ 563209 w 1010660"/>
              <a:gd name="connsiteY74" fmla="*/ 206558 h 1802203"/>
              <a:gd name="connsiteX75" fmla="*/ 563379 w 1010660"/>
              <a:gd name="connsiteY75" fmla="*/ 259554 h 1802203"/>
              <a:gd name="connsiteX76" fmla="*/ 561340 w 1010660"/>
              <a:gd name="connsiteY76" fmla="*/ 276370 h 1802203"/>
              <a:gd name="connsiteX77" fmla="*/ 570853 w 1010660"/>
              <a:gd name="connsiteY77" fmla="*/ 288260 h 1802203"/>
              <a:gd name="connsiteX78" fmla="*/ 584781 w 1010660"/>
              <a:gd name="connsiteY78" fmla="*/ 303887 h 1802203"/>
              <a:gd name="connsiteX79" fmla="*/ 590386 w 1010660"/>
              <a:gd name="connsiteY79" fmla="*/ 312380 h 1802203"/>
              <a:gd name="connsiteX80" fmla="*/ 601937 w 1010660"/>
              <a:gd name="connsiteY80" fmla="*/ 335311 h 1802203"/>
              <a:gd name="connsiteX81" fmla="*/ 603635 w 1010660"/>
              <a:gd name="connsiteY81" fmla="*/ 341595 h 1802203"/>
              <a:gd name="connsiteX82" fmla="*/ 616205 w 1010660"/>
              <a:gd name="connsiteY82" fmla="*/ 359940 h 1802203"/>
              <a:gd name="connsiteX83" fmla="*/ 637947 w 1010660"/>
              <a:gd name="connsiteY83" fmla="*/ 374888 h 1802203"/>
              <a:gd name="connsiteX84" fmla="*/ 660708 w 1010660"/>
              <a:gd name="connsiteY84" fmla="*/ 372510 h 1802203"/>
              <a:gd name="connsiteX85" fmla="*/ 685168 w 1010660"/>
              <a:gd name="connsiteY85" fmla="*/ 382362 h 1802203"/>
              <a:gd name="connsiteX86" fmla="*/ 698247 w 1010660"/>
              <a:gd name="connsiteY86" fmla="*/ 402065 h 1802203"/>
              <a:gd name="connsiteX87" fmla="*/ 694680 w 1010660"/>
              <a:gd name="connsiteY87" fmla="*/ 422788 h 1802203"/>
              <a:gd name="connsiteX88" fmla="*/ 690603 w 1010660"/>
              <a:gd name="connsiteY88" fmla="*/ 425846 h 1802203"/>
              <a:gd name="connsiteX89" fmla="*/ 656971 w 1010660"/>
              <a:gd name="connsiteY89" fmla="*/ 466442 h 1802203"/>
              <a:gd name="connsiteX90" fmla="*/ 637607 w 1010660"/>
              <a:gd name="connsiteY90" fmla="*/ 500414 h 1802203"/>
              <a:gd name="connsiteX91" fmla="*/ 635229 w 1010660"/>
              <a:gd name="connsiteY91" fmla="*/ 507378 h 1802203"/>
              <a:gd name="connsiteX92" fmla="*/ 628605 w 1010660"/>
              <a:gd name="connsiteY92" fmla="*/ 536084 h 1802203"/>
              <a:gd name="connsiteX93" fmla="*/ 601597 w 1010660"/>
              <a:gd name="connsiteY93" fmla="*/ 588910 h 1802203"/>
              <a:gd name="connsiteX94" fmla="*/ 576118 w 1010660"/>
              <a:gd name="connsiteY94" fmla="*/ 666876 h 1802203"/>
              <a:gd name="connsiteX95" fmla="*/ 566776 w 1010660"/>
              <a:gd name="connsiteY95" fmla="*/ 710699 h 1802203"/>
              <a:gd name="connsiteX96" fmla="*/ 552847 w 1010660"/>
              <a:gd name="connsiteY96" fmla="*/ 799535 h 1802203"/>
              <a:gd name="connsiteX97" fmla="*/ 547582 w 1010660"/>
              <a:gd name="connsiteY97" fmla="*/ 812784 h 1802203"/>
              <a:gd name="connsiteX98" fmla="*/ 532804 w 1010660"/>
              <a:gd name="connsiteY98" fmla="*/ 815332 h 1802203"/>
              <a:gd name="connsiteX99" fmla="*/ 491189 w 1010660"/>
              <a:gd name="connsiteY99" fmla="*/ 818220 h 1802203"/>
              <a:gd name="connsiteX100" fmla="*/ 458406 w 1010660"/>
              <a:gd name="connsiteY100" fmla="*/ 835885 h 1802203"/>
              <a:gd name="connsiteX101" fmla="*/ 411015 w 1010660"/>
              <a:gd name="connsiteY101" fmla="*/ 853720 h 1802203"/>
              <a:gd name="connsiteX102" fmla="*/ 394199 w 1010660"/>
              <a:gd name="connsiteY102" fmla="*/ 854400 h 1802203"/>
              <a:gd name="connsiteX103" fmla="*/ 375345 w 1010660"/>
              <a:gd name="connsiteY103" fmla="*/ 856948 h 1802203"/>
              <a:gd name="connsiteX104" fmla="*/ 367361 w 1010660"/>
              <a:gd name="connsiteY104" fmla="*/ 858646 h 1802203"/>
              <a:gd name="connsiteX105" fmla="*/ 355471 w 1010660"/>
              <a:gd name="connsiteY105" fmla="*/ 859156 h 1802203"/>
              <a:gd name="connsiteX106" fmla="*/ 346469 w 1010660"/>
              <a:gd name="connsiteY106" fmla="*/ 866800 h 1802203"/>
              <a:gd name="connsiteX107" fmla="*/ 318102 w 1010660"/>
              <a:gd name="connsiteY107" fmla="*/ 884125 h 1802203"/>
              <a:gd name="connsiteX108" fmla="*/ 274788 w 1010660"/>
              <a:gd name="connsiteY108" fmla="*/ 891259 h 1802203"/>
              <a:gd name="connsiteX109" fmla="*/ 219754 w 1010660"/>
              <a:gd name="connsiteY109" fmla="*/ 894487 h 1802203"/>
              <a:gd name="connsiteX110" fmla="*/ 211771 w 1010660"/>
              <a:gd name="connsiteY110" fmla="*/ 889391 h 1802203"/>
              <a:gd name="connsiteX111" fmla="*/ 186801 w 1010660"/>
              <a:gd name="connsiteY111" fmla="*/ 833677 h 1802203"/>
              <a:gd name="connsiteX112" fmla="*/ 87094 w 1010660"/>
              <a:gd name="connsiteY112" fmla="*/ 610992 h 1802203"/>
              <a:gd name="connsiteX113" fmla="*/ 76393 w 1010660"/>
              <a:gd name="connsiteY113" fmla="*/ 607255 h 1802203"/>
              <a:gd name="connsiteX114" fmla="*/ 5222 w 1010660"/>
              <a:gd name="connsiteY114" fmla="*/ 643095 h 1802203"/>
              <a:gd name="connsiteX115" fmla="*/ 1655 w 1010660"/>
              <a:gd name="connsiteY115" fmla="*/ 654306 h 1802203"/>
              <a:gd name="connsiteX116" fmla="*/ 35117 w 1010660"/>
              <a:gd name="connsiteY116" fmla="*/ 727515 h 1802203"/>
              <a:gd name="connsiteX117" fmla="*/ 141789 w 1010660"/>
              <a:gd name="connsiteY117" fmla="*/ 969394 h 1802203"/>
              <a:gd name="connsiteX118" fmla="*/ 138561 w 1010660"/>
              <a:gd name="connsiteY118" fmla="*/ 994194 h 1802203"/>
              <a:gd name="connsiteX119" fmla="*/ 135334 w 1010660"/>
              <a:gd name="connsiteY119" fmla="*/ 999969 h 1802203"/>
              <a:gd name="connsiteX120" fmla="*/ 125143 w 1010660"/>
              <a:gd name="connsiteY120" fmla="*/ 1013897 h 1802203"/>
              <a:gd name="connsiteX121" fmla="*/ 96436 w 1010660"/>
              <a:gd name="connsiteY121" fmla="*/ 1073178 h 1802203"/>
              <a:gd name="connsiteX122" fmla="*/ 96946 w 1010660"/>
              <a:gd name="connsiteY122" fmla="*/ 1119040 h 1802203"/>
              <a:gd name="connsiteX123" fmla="*/ 98305 w 1010660"/>
              <a:gd name="connsiteY123" fmla="*/ 1129062 h 1802203"/>
              <a:gd name="connsiteX124" fmla="*/ 105779 w 1010660"/>
              <a:gd name="connsiteY124" fmla="*/ 1168979 h 1802203"/>
              <a:gd name="connsiteX125" fmla="*/ 120726 w 1010660"/>
              <a:gd name="connsiteY125" fmla="*/ 1260872 h 1802203"/>
              <a:gd name="connsiteX126" fmla="*/ 157076 w 1010660"/>
              <a:gd name="connsiteY126" fmla="*/ 1380793 h 1802203"/>
              <a:gd name="connsiteX127" fmla="*/ 171514 w 1010660"/>
              <a:gd name="connsiteY127" fmla="*/ 1439224 h 1802203"/>
              <a:gd name="connsiteX128" fmla="*/ 162512 w 1010660"/>
              <a:gd name="connsiteY128" fmla="*/ 1504110 h 1802203"/>
              <a:gd name="connsiteX129" fmla="*/ 140430 w 1010660"/>
              <a:gd name="connsiteY129" fmla="*/ 1544197 h 1802203"/>
              <a:gd name="connsiteX130" fmla="*/ 123274 w 1010660"/>
              <a:gd name="connsiteY130" fmla="*/ 1557786 h 1802203"/>
              <a:gd name="connsiteX131" fmla="*/ 94228 w 1010660"/>
              <a:gd name="connsiteY131" fmla="*/ 1563731 h 1802203"/>
              <a:gd name="connsiteX132" fmla="*/ 85226 w 1010660"/>
              <a:gd name="connsiteY132" fmla="*/ 1569167 h 1802203"/>
              <a:gd name="connsiteX133" fmla="*/ 59917 w 1010660"/>
              <a:gd name="connsiteY133" fmla="*/ 1597533 h 1802203"/>
              <a:gd name="connsiteX134" fmla="*/ 47347 w 1010660"/>
              <a:gd name="connsiteY134" fmla="*/ 1636940 h 1802203"/>
              <a:gd name="connsiteX135" fmla="*/ 82848 w 1010660"/>
              <a:gd name="connsiteY135" fmla="*/ 1670233 h 1802203"/>
              <a:gd name="connsiteX136" fmla="*/ 168626 w 1010660"/>
              <a:gd name="connsiteY136" fmla="*/ 1675668 h 1802203"/>
              <a:gd name="connsiteX137" fmla="*/ 225699 w 1010660"/>
              <a:gd name="connsiteY137" fmla="*/ 1626239 h 1802203"/>
              <a:gd name="connsiteX138" fmla="*/ 241496 w 1010660"/>
              <a:gd name="connsiteY138" fmla="*/ 1605007 h 1802203"/>
              <a:gd name="connsiteX139" fmla="*/ 272750 w 1010660"/>
              <a:gd name="connsiteY139" fmla="*/ 1588021 h 1802203"/>
              <a:gd name="connsiteX140" fmla="*/ 282092 w 1010660"/>
              <a:gd name="connsiteY140" fmla="*/ 1593966 h 1802203"/>
              <a:gd name="connsiteX141" fmla="*/ 279884 w 1010660"/>
              <a:gd name="connsiteY141" fmla="*/ 1643055 h 1802203"/>
              <a:gd name="connsiteX142" fmla="*/ 287698 w 1010660"/>
              <a:gd name="connsiteY142" fmla="*/ 1653417 h 1802203"/>
              <a:gd name="connsiteX143" fmla="*/ 291095 w 1010660"/>
              <a:gd name="connsiteY143" fmla="*/ 1645943 h 1802203"/>
              <a:gd name="connsiteX144" fmla="*/ 292963 w 1010660"/>
              <a:gd name="connsiteY144" fmla="*/ 1604327 h 1802203"/>
              <a:gd name="connsiteX145" fmla="*/ 295681 w 1010660"/>
              <a:gd name="connsiteY145" fmla="*/ 1579188 h 1802203"/>
              <a:gd name="connsiteX146" fmla="*/ 311648 w 1010660"/>
              <a:gd name="connsiteY146" fmla="*/ 1549633 h 1802203"/>
              <a:gd name="connsiteX147" fmla="*/ 316234 w 1010660"/>
              <a:gd name="connsiteY147" fmla="*/ 1517190 h 1802203"/>
              <a:gd name="connsiteX148" fmla="*/ 316743 w 1010660"/>
              <a:gd name="connsiteY148" fmla="*/ 1507338 h 1802203"/>
              <a:gd name="connsiteX149" fmla="*/ 313686 w 1010660"/>
              <a:gd name="connsiteY149" fmla="*/ 1474385 h 1802203"/>
              <a:gd name="connsiteX150" fmla="*/ 294662 w 1010660"/>
              <a:gd name="connsiteY150" fmla="*/ 1451794 h 1802203"/>
              <a:gd name="connsiteX151" fmla="*/ 281073 w 1010660"/>
              <a:gd name="connsiteY151" fmla="*/ 1446189 h 1802203"/>
              <a:gd name="connsiteX152" fmla="*/ 272071 w 1010660"/>
              <a:gd name="connsiteY152" fmla="*/ 1439734 h 1802203"/>
              <a:gd name="connsiteX153" fmla="*/ 270542 w 1010660"/>
              <a:gd name="connsiteY153" fmla="*/ 1428863 h 1802203"/>
              <a:gd name="connsiteX154" fmla="*/ 278355 w 1010660"/>
              <a:gd name="connsiteY154" fmla="*/ 1303677 h 1802203"/>
              <a:gd name="connsiteX155" fmla="*/ 285659 w 1010660"/>
              <a:gd name="connsiteY155" fmla="*/ 1212293 h 1802203"/>
              <a:gd name="connsiteX156" fmla="*/ 280564 w 1010660"/>
              <a:gd name="connsiteY156" fmla="*/ 1182398 h 1802203"/>
              <a:gd name="connsiteX157" fmla="*/ 269862 w 1010660"/>
              <a:gd name="connsiteY157" fmla="*/ 1148596 h 1802203"/>
              <a:gd name="connsiteX158" fmla="*/ 278016 w 1010660"/>
              <a:gd name="connsiteY158" fmla="*/ 1137725 h 1802203"/>
              <a:gd name="connsiteX159" fmla="*/ 313686 w 1010660"/>
              <a:gd name="connsiteY159" fmla="*/ 1138234 h 1802203"/>
              <a:gd name="connsiteX160" fmla="*/ 323708 w 1010660"/>
              <a:gd name="connsiteY160" fmla="*/ 1148596 h 1802203"/>
              <a:gd name="connsiteX161" fmla="*/ 337296 w 1010660"/>
              <a:gd name="connsiteY161" fmla="*/ 1174414 h 1802203"/>
              <a:gd name="connsiteX162" fmla="*/ 383668 w 1010660"/>
              <a:gd name="connsiteY162" fmla="*/ 1187663 h 1802203"/>
              <a:gd name="connsiteX163" fmla="*/ 507325 w 1010660"/>
              <a:gd name="connsiteY163" fmla="*/ 1194797 h 1802203"/>
              <a:gd name="connsiteX164" fmla="*/ 517007 w 1010660"/>
              <a:gd name="connsiteY164" fmla="*/ 1204309 h 1802203"/>
              <a:gd name="connsiteX165" fmla="*/ 509194 w 1010660"/>
              <a:gd name="connsiteY165" fmla="*/ 1295524 h 1802203"/>
              <a:gd name="connsiteX166" fmla="*/ 499851 w 1010660"/>
              <a:gd name="connsiteY166" fmla="*/ 1395910 h 1802203"/>
              <a:gd name="connsiteX167" fmla="*/ 506816 w 1010660"/>
              <a:gd name="connsiteY167" fmla="*/ 1404064 h 1802203"/>
              <a:gd name="connsiteX168" fmla="*/ 593104 w 1010660"/>
              <a:gd name="connsiteY168" fmla="*/ 1408140 h 1802203"/>
              <a:gd name="connsiteX169" fmla="*/ 606693 w 1010660"/>
              <a:gd name="connsiteY169" fmla="*/ 1407970 h 1802203"/>
              <a:gd name="connsiteX170" fmla="*/ 615016 w 1010660"/>
              <a:gd name="connsiteY170" fmla="*/ 1416293 h 1802203"/>
              <a:gd name="connsiteX171" fmla="*/ 614167 w 1010660"/>
              <a:gd name="connsiteY171" fmla="*/ 1485936 h 1802203"/>
              <a:gd name="connsiteX172" fmla="*/ 610430 w 1010660"/>
              <a:gd name="connsiteY172" fmla="*/ 1490861 h 1802203"/>
              <a:gd name="connsiteX173" fmla="*/ 560831 w 1010660"/>
              <a:gd name="connsiteY173" fmla="*/ 1486105 h 1802203"/>
              <a:gd name="connsiteX174" fmla="*/ 452801 w 1010660"/>
              <a:gd name="connsiteY174" fmla="*/ 1450945 h 1802203"/>
              <a:gd name="connsiteX175" fmla="*/ 429870 w 1010660"/>
              <a:gd name="connsiteY175" fmla="*/ 1458928 h 1802203"/>
              <a:gd name="connsiteX176" fmla="*/ 428341 w 1010660"/>
              <a:gd name="connsiteY176" fmla="*/ 1467081 h 1802203"/>
              <a:gd name="connsiteX177" fmla="*/ 428171 w 1010660"/>
              <a:gd name="connsiteY177" fmla="*/ 1505300 h 1802203"/>
              <a:gd name="connsiteX178" fmla="*/ 434626 w 1010660"/>
              <a:gd name="connsiteY178" fmla="*/ 1523474 h 1802203"/>
              <a:gd name="connsiteX179" fmla="*/ 438193 w 1010660"/>
              <a:gd name="connsiteY179" fmla="*/ 1531628 h 1802203"/>
              <a:gd name="connsiteX180" fmla="*/ 448214 w 1010660"/>
              <a:gd name="connsiteY180" fmla="*/ 1551671 h 1802203"/>
              <a:gd name="connsiteX181" fmla="*/ 451611 w 1010660"/>
              <a:gd name="connsiteY181" fmla="*/ 1557956 h 1802203"/>
              <a:gd name="connsiteX182" fmla="*/ 446346 w 1010660"/>
              <a:gd name="connsiteY182" fmla="*/ 1561523 h 1802203"/>
              <a:gd name="connsiteX183" fmla="*/ 350715 w 1010660"/>
              <a:gd name="connsiteY183" fmla="*/ 1584454 h 1802203"/>
              <a:gd name="connsiteX184" fmla="*/ 327954 w 1010660"/>
              <a:gd name="connsiteY184" fmla="*/ 1610782 h 1802203"/>
              <a:gd name="connsiteX185" fmla="*/ 327954 w 1010660"/>
              <a:gd name="connsiteY185" fmla="*/ 1649850 h 1802203"/>
              <a:gd name="connsiteX186" fmla="*/ 335428 w 1010660"/>
              <a:gd name="connsiteY186" fmla="*/ 1668194 h 1802203"/>
              <a:gd name="connsiteX187" fmla="*/ 346809 w 1010660"/>
              <a:gd name="connsiteY187" fmla="*/ 1688407 h 1802203"/>
              <a:gd name="connsiteX188" fmla="*/ 351904 w 1010660"/>
              <a:gd name="connsiteY188" fmla="*/ 1693673 h 1802203"/>
              <a:gd name="connsiteX189" fmla="*/ 395558 w 1010660"/>
              <a:gd name="connsiteY189" fmla="*/ 1687219 h 1802203"/>
              <a:gd name="connsiteX190" fmla="*/ 410166 w 1010660"/>
              <a:gd name="connsiteY190" fmla="*/ 1651888 h 1802203"/>
              <a:gd name="connsiteX191" fmla="*/ 398615 w 1010660"/>
              <a:gd name="connsiteY191" fmla="*/ 1632354 h 1802203"/>
              <a:gd name="connsiteX192" fmla="*/ 395388 w 1010660"/>
              <a:gd name="connsiteY192" fmla="*/ 1623182 h 1802203"/>
              <a:gd name="connsiteX193" fmla="*/ 403032 w 1010660"/>
              <a:gd name="connsiteY193" fmla="*/ 1619445 h 1802203"/>
              <a:gd name="connsiteX194" fmla="*/ 500701 w 1010660"/>
              <a:gd name="connsiteY194" fmla="*/ 1603478 h 1802203"/>
              <a:gd name="connsiteX195" fmla="*/ 566606 w 1010660"/>
              <a:gd name="connsiteY195" fmla="*/ 1591928 h 1802203"/>
              <a:gd name="connsiteX196" fmla="*/ 616205 w 1010660"/>
              <a:gd name="connsiteY196" fmla="*/ 1587341 h 1802203"/>
              <a:gd name="connsiteX197" fmla="*/ 638626 w 1010660"/>
              <a:gd name="connsiteY197" fmla="*/ 1604667 h 1802203"/>
              <a:gd name="connsiteX198" fmla="*/ 663935 w 1010660"/>
              <a:gd name="connsiteY198" fmla="*/ 1683312 h 1802203"/>
              <a:gd name="connsiteX199" fmla="*/ 667502 w 1010660"/>
              <a:gd name="connsiteY199" fmla="*/ 1731891 h 1802203"/>
              <a:gd name="connsiteX200" fmla="*/ 665634 w 1010660"/>
              <a:gd name="connsiteY200" fmla="*/ 1757200 h 1802203"/>
              <a:gd name="connsiteX201" fmla="*/ 712345 w 1010660"/>
              <a:gd name="connsiteY201" fmla="*/ 1803402 h 1802203"/>
              <a:gd name="connsiteX202" fmla="*/ 763642 w 1010660"/>
              <a:gd name="connsiteY202" fmla="*/ 1762976 h 1802203"/>
              <a:gd name="connsiteX203" fmla="*/ 760415 w 1010660"/>
              <a:gd name="connsiteY203" fmla="*/ 1742423 h 1802203"/>
              <a:gd name="connsiteX204" fmla="*/ 730860 w 1010660"/>
              <a:gd name="connsiteY204" fmla="*/ 1710319 h 1802203"/>
              <a:gd name="connsiteX205" fmla="*/ 725934 w 1010660"/>
              <a:gd name="connsiteY205" fmla="*/ 1704204 h 1802203"/>
              <a:gd name="connsiteX206" fmla="*/ 695189 w 1010660"/>
              <a:gd name="connsiteY206" fmla="*/ 1594985 h 1802203"/>
              <a:gd name="connsiteX207" fmla="*/ 705890 w 1010660"/>
              <a:gd name="connsiteY207" fmla="*/ 1581736 h 1802203"/>
              <a:gd name="connsiteX208" fmla="*/ 711835 w 1010660"/>
              <a:gd name="connsiteY208" fmla="*/ 1582246 h 1802203"/>
              <a:gd name="connsiteX209" fmla="*/ 783516 w 1010660"/>
              <a:gd name="connsiteY209" fmla="*/ 1589719 h 1802203"/>
              <a:gd name="connsiteX210" fmla="*/ 928236 w 1010660"/>
              <a:gd name="connsiteY210" fmla="*/ 1601270 h 1802203"/>
              <a:gd name="connsiteX211" fmla="*/ 942844 w 1010660"/>
              <a:gd name="connsiteY211" fmla="*/ 1623182 h 1802203"/>
              <a:gd name="connsiteX212" fmla="*/ 943353 w 1010660"/>
              <a:gd name="connsiteY212" fmla="*/ 1639488 h 1802203"/>
              <a:gd name="connsiteX213" fmla="*/ 951506 w 1010660"/>
              <a:gd name="connsiteY213" fmla="*/ 1656984 h 1802203"/>
              <a:gd name="connsiteX214" fmla="*/ 958980 w 1010660"/>
              <a:gd name="connsiteY214" fmla="*/ 1663778 h 1802203"/>
              <a:gd name="connsiteX215" fmla="*/ 989385 w 1010660"/>
              <a:gd name="connsiteY215" fmla="*/ 1666496 h 1802203"/>
              <a:gd name="connsiteX216" fmla="*/ 1002974 w 1010660"/>
              <a:gd name="connsiteY216" fmla="*/ 1659531 h 1802203"/>
              <a:gd name="connsiteX217" fmla="*/ 1010278 w 1010660"/>
              <a:gd name="connsiteY217" fmla="*/ 1613160 h 1802203"/>
              <a:gd name="connsiteX218" fmla="*/ 893245 w 1010660"/>
              <a:gd name="connsiteY218" fmla="*/ 959203 h 1802203"/>
              <a:gd name="connsiteX219" fmla="*/ 911929 w 1010660"/>
              <a:gd name="connsiteY219" fmla="*/ 957674 h 1802203"/>
              <a:gd name="connsiteX220" fmla="*/ 923310 w 1010660"/>
              <a:gd name="connsiteY220" fmla="*/ 963110 h 1802203"/>
              <a:gd name="connsiteX221" fmla="*/ 941655 w 1010660"/>
              <a:gd name="connsiteY221" fmla="*/ 1071989 h 1802203"/>
              <a:gd name="connsiteX222" fmla="*/ 943183 w 1010660"/>
              <a:gd name="connsiteY222" fmla="*/ 1086257 h 1802203"/>
              <a:gd name="connsiteX223" fmla="*/ 942504 w 1010660"/>
              <a:gd name="connsiteY223" fmla="*/ 1086257 h 1802203"/>
              <a:gd name="connsiteX224" fmla="*/ 942504 w 1010660"/>
              <a:gd name="connsiteY224" fmla="*/ 1098147 h 1802203"/>
              <a:gd name="connsiteX225" fmla="*/ 937748 w 1010660"/>
              <a:gd name="connsiteY225" fmla="*/ 1103073 h 1802203"/>
              <a:gd name="connsiteX226" fmla="*/ 932822 w 1010660"/>
              <a:gd name="connsiteY226" fmla="*/ 1098317 h 1802203"/>
              <a:gd name="connsiteX227" fmla="*/ 912269 w 1010660"/>
              <a:gd name="connsiteY227" fmla="*/ 1033261 h 1802203"/>
              <a:gd name="connsiteX228" fmla="*/ 893245 w 1010660"/>
              <a:gd name="connsiteY228" fmla="*/ 974830 h 1802203"/>
              <a:gd name="connsiteX229" fmla="*/ 888998 w 1010660"/>
              <a:gd name="connsiteY229" fmla="*/ 962940 h 1802203"/>
              <a:gd name="connsiteX230" fmla="*/ 893245 w 1010660"/>
              <a:gd name="connsiteY230" fmla="*/ 959203 h 1802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</a:cxnLst>
            <a:rect l="l" t="t" r="r" b="b"/>
            <a:pathLst>
              <a:path w="1010660" h="1802203">
                <a:moveTo>
                  <a:pt x="1010278" y="1613160"/>
                </a:moveTo>
                <a:cubicBezTo>
                  <a:pt x="1009089" y="1607894"/>
                  <a:pt x="1006031" y="1602459"/>
                  <a:pt x="998557" y="1603308"/>
                </a:cubicBezTo>
                <a:cubicBezTo>
                  <a:pt x="993801" y="1603818"/>
                  <a:pt x="991253" y="1600760"/>
                  <a:pt x="990404" y="1596344"/>
                </a:cubicBezTo>
                <a:cubicBezTo>
                  <a:pt x="989725" y="1592437"/>
                  <a:pt x="989215" y="1588530"/>
                  <a:pt x="988536" y="1584624"/>
                </a:cubicBezTo>
                <a:cubicBezTo>
                  <a:pt x="986328" y="1571545"/>
                  <a:pt x="981232" y="1566449"/>
                  <a:pt x="968322" y="1564241"/>
                </a:cubicBezTo>
                <a:cubicBezTo>
                  <a:pt x="935879" y="1558975"/>
                  <a:pt x="903606" y="1553540"/>
                  <a:pt x="871163" y="1548444"/>
                </a:cubicBezTo>
                <a:cubicBezTo>
                  <a:pt x="830737" y="1542159"/>
                  <a:pt x="790140" y="1536214"/>
                  <a:pt x="749714" y="1529589"/>
                </a:cubicBezTo>
                <a:cubicBezTo>
                  <a:pt x="738843" y="1527721"/>
                  <a:pt x="728821" y="1521606"/>
                  <a:pt x="717101" y="1522625"/>
                </a:cubicBezTo>
                <a:cubicBezTo>
                  <a:pt x="717271" y="1521946"/>
                  <a:pt x="717441" y="1521096"/>
                  <a:pt x="717441" y="1520417"/>
                </a:cubicBezTo>
                <a:cubicBezTo>
                  <a:pt x="724915" y="1519228"/>
                  <a:pt x="732558" y="1518039"/>
                  <a:pt x="740032" y="1517020"/>
                </a:cubicBezTo>
                <a:cubicBezTo>
                  <a:pt x="741391" y="1516850"/>
                  <a:pt x="743599" y="1515491"/>
                  <a:pt x="743769" y="1518379"/>
                </a:cubicBezTo>
                <a:cubicBezTo>
                  <a:pt x="744109" y="1522795"/>
                  <a:pt x="748015" y="1522455"/>
                  <a:pt x="750563" y="1523474"/>
                </a:cubicBezTo>
                <a:cubicBezTo>
                  <a:pt x="768568" y="1530099"/>
                  <a:pt x="786404" y="1525853"/>
                  <a:pt x="804069" y="1521946"/>
                </a:cubicBezTo>
                <a:cubicBezTo>
                  <a:pt x="810354" y="1520587"/>
                  <a:pt x="812562" y="1514981"/>
                  <a:pt x="813581" y="1509036"/>
                </a:cubicBezTo>
                <a:cubicBezTo>
                  <a:pt x="814600" y="1502922"/>
                  <a:pt x="815110" y="1496637"/>
                  <a:pt x="816129" y="1490522"/>
                </a:cubicBezTo>
                <a:cubicBezTo>
                  <a:pt x="817827" y="1479821"/>
                  <a:pt x="815789" y="1474895"/>
                  <a:pt x="806277" y="1469459"/>
                </a:cubicBezTo>
                <a:cubicBezTo>
                  <a:pt x="800672" y="1466402"/>
                  <a:pt x="798124" y="1462155"/>
                  <a:pt x="798124" y="1455871"/>
                </a:cubicBezTo>
                <a:cubicBezTo>
                  <a:pt x="798124" y="1452473"/>
                  <a:pt x="798124" y="1449076"/>
                  <a:pt x="797274" y="1445849"/>
                </a:cubicBezTo>
                <a:cubicBezTo>
                  <a:pt x="795576" y="1439394"/>
                  <a:pt x="791839" y="1438375"/>
                  <a:pt x="786064" y="1441772"/>
                </a:cubicBezTo>
                <a:cubicBezTo>
                  <a:pt x="776722" y="1447208"/>
                  <a:pt x="767549" y="1452643"/>
                  <a:pt x="758037" y="1457739"/>
                </a:cubicBezTo>
                <a:cubicBezTo>
                  <a:pt x="738164" y="1468440"/>
                  <a:pt x="719649" y="1481349"/>
                  <a:pt x="698586" y="1490012"/>
                </a:cubicBezTo>
                <a:cubicBezTo>
                  <a:pt x="689584" y="1493749"/>
                  <a:pt x="685847" y="1491201"/>
                  <a:pt x="685507" y="1481859"/>
                </a:cubicBezTo>
                <a:cubicBezTo>
                  <a:pt x="684828" y="1460287"/>
                  <a:pt x="683979" y="1438885"/>
                  <a:pt x="683299" y="1417313"/>
                </a:cubicBezTo>
                <a:cubicBezTo>
                  <a:pt x="683129" y="1410688"/>
                  <a:pt x="686526" y="1405932"/>
                  <a:pt x="692302" y="1403214"/>
                </a:cubicBezTo>
                <a:cubicBezTo>
                  <a:pt x="697397" y="1400836"/>
                  <a:pt x="703003" y="1399817"/>
                  <a:pt x="708608" y="1399138"/>
                </a:cubicBezTo>
                <a:cubicBezTo>
                  <a:pt x="734087" y="1395910"/>
                  <a:pt x="759736" y="1392853"/>
                  <a:pt x="784875" y="1387417"/>
                </a:cubicBezTo>
                <a:cubicBezTo>
                  <a:pt x="802710" y="1383681"/>
                  <a:pt x="820375" y="1378755"/>
                  <a:pt x="833794" y="1365675"/>
                </a:cubicBezTo>
                <a:cubicBezTo>
                  <a:pt x="864369" y="1335780"/>
                  <a:pt x="892565" y="1303507"/>
                  <a:pt x="910231" y="1264100"/>
                </a:cubicBezTo>
                <a:cubicBezTo>
                  <a:pt x="921441" y="1239300"/>
                  <a:pt x="934011" y="1214671"/>
                  <a:pt x="935540" y="1186474"/>
                </a:cubicBezTo>
                <a:cubicBezTo>
                  <a:pt x="935710" y="1183417"/>
                  <a:pt x="936219" y="1180020"/>
                  <a:pt x="939616" y="1178661"/>
                </a:cubicBezTo>
                <a:cubicBezTo>
                  <a:pt x="949468" y="1174584"/>
                  <a:pt x="955243" y="1165582"/>
                  <a:pt x="960679" y="1157768"/>
                </a:cubicBezTo>
                <a:cubicBezTo>
                  <a:pt x="971380" y="1142141"/>
                  <a:pt x="975626" y="1123966"/>
                  <a:pt x="976646" y="1104602"/>
                </a:cubicBezTo>
                <a:cubicBezTo>
                  <a:pt x="978684" y="1059590"/>
                  <a:pt x="967473" y="1016615"/>
                  <a:pt x="958301" y="973301"/>
                </a:cubicBezTo>
                <a:cubicBezTo>
                  <a:pt x="957451" y="969564"/>
                  <a:pt x="954904" y="965318"/>
                  <a:pt x="956942" y="961751"/>
                </a:cubicBezTo>
                <a:cubicBezTo>
                  <a:pt x="961698" y="953767"/>
                  <a:pt x="959150" y="945784"/>
                  <a:pt x="957451" y="937970"/>
                </a:cubicBezTo>
                <a:cubicBezTo>
                  <a:pt x="954904" y="925571"/>
                  <a:pt x="953545" y="913511"/>
                  <a:pt x="957961" y="901281"/>
                </a:cubicBezTo>
                <a:cubicBezTo>
                  <a:pt x="959150" y="897884"/>
                  <a:pt x="958980" y="894656"/>
                  <a:pt x="957621" y="891259"/>
                </a:cubicBezTo>
                <a:cubicBezTo>
                  <a:pt x="953884" y="881407"/>
                  <a:pt x="954054" y="871046"/>
                  <a:pt x="957112" y="861364"/>
                </a:cubicBezTo>
                <a:cubicBezTo>
                  <a:pt x="961868" y="845567"/>
                  <a:pt x="962547" y="829770"/>
                  <a:pt x="959829" y="813804"/>
                </a:cubicBezTo>
                <a:cubicBezTo>
                  <a:pt x="958980" y="809047"/>
                  <a:pt x="959660" y="804971"/>
                  <a:pt x="962547" y="801064"/>
                </a:cubicBezTo>
                <a:cubicBezTo>
                  <a:pt x="971210" y="789174"/>
                  <a:pt x="967813" y="780171"/>
                  <a:pt x="953205" y="776435"/>
                </a:cubicBezTo>
                <a:cubicBezTo>
                  <a:pt x="950487" y="775755"/>
                  <a:pt x="947600" y="775246"/>
                  <a:pt x="944882" y="774566"/>
                </a:cubicBezTo>
                <a:cubicBezTo>
                  <a:pt x="930953" y="770999"/>
                  <a:pt x="930614" y="770489"/>
                  <a:pt x="930784" y="756561"/>
                </a:cubicBezTo>
                <a:cubicBezTo>
                  <a:pt x="930784" y="752315"/>
                  <a:pt x="931293" y="748068"/>
                  <a:pt x="931463" y="743822"/>
                </a:cubicBezTo>
                <a:cubicBezTo>
                  <a:pt x="932992" y="712398"/>
                  <a:pt x="939786" y="681483"/>
                  <a:pt x="939107" y="650059"/>
                </a:cubicBezTo>
                <a:cubicBezTo>
                  <a:pt x="938767" y="637490"/>
                  <a:pt x="928406" y="630526"/>
                  <a:pt x="916685" y="635112"/>
                </a:cubicBezTo>
                <a:cubicBezTo>
                  <a:pt x="902587" y="640547"/>
                  <a:pt x="901228" y="639698"/>
                  <a:pt x="902077" y="624581"/>
                </a:cubicBezTo>
                <a:cubicBezTo>
                  <a:pt x="902077" y="623392"/>
                  <a:pt x="902247" y="622372"/>
                  <a:pt x="902417" y="621183"/>
                </a:cubicBezTo>
                <a:cubicBezTo>
                  <a:pt x="908702" y="596044"/>
                  <a:pt x="906154" y="570565"/>
                  <a:pt x="907173" y="545087"/>
                </a:cubicBezTo>
                <a:cubicBezTo>
                  <a:pt x="908022" y="521816"/>
                  <a:pt x="906324" y="499395"/>
                  <a:pt x="896132" y="478162"/>
                </a:cubicBezTo>
                <a:cubicBezTo>
                  <a:pt x="893584" y="472896"/>
                  <a:pt x="890697" y="467631"/>
                  <a:pt x="888489" y="462195"/>
                </a:cubicBezTo>
                <a:cubicBezTo>
                  <a:pt x="886620" y="457779"/>
                  <a:pt x="884412" y="452344"/>
                  <a:pt x="887300" y="448267"/>
                </a:cubicBezTo>
                <a:cubicBezTo>
                  <a:pt x="892396" y="441303"/>
                  <a:pt x="891376" y="433829"/>
                  <a:pt x="891376" y="426355"/>
                </a:cubicBezTo>
                <a:cubicBezTo>
                  <a:pt x="891376" y="415484"/>
                  <a:pt x="898850" y="411238"/>
                  <a:pt x="908702" y="416333"/>
                </a:cubicBezTo>
                <a:cubicBezTo>
                  <a:pt x="911759" y="417862"/>
                  <a:pt x="914817" y="420240"/>
                  <a:pt x="919233" y="418881"/>
                </a:cubicBezTo>
                <a:cubicBezTo>
                  <a:pt x="916515" y="411747"/>
                  <a:pt x="910401" y="405462"/>
                  <a:pt x="913798" y="397819"/>
                </a:cubicBezTo>
                <a:cubicBezTo>
                  <a:pt x="919233" y="385759"/>
                  <a:pt x="916855" y="373359"/>
                  <a:pt x="915836" y="361129"/>
                </a:cubicBezTo>
                <a:cubicBezTo>
                  <a:pt x="915326" y="354165"/>
                  <a:pt x="912779" y="346861"/>
                  <a:pt x="915157" y="340067"/>
                </a:cubicBezTo>
                <a:cubicBezTo>
                  <a:pt x="922460" y="318834"/>
                  <a:pt x="918724" y="294545"/>
                  <a:pt x="933501" y="275520"/>
                </a:cubicBezTo>
                <a:cubicBezTo>
                  <a:pt x="933841" y="258704"/>
                  <a:pt x="943693" y="243417"/>
                  <a:pt x="941315" y="225922"/>
                </a:cubicBezTo>
                <a:cubicBezTo>
                  <a:pt x="940296" y="218108"/>
                  <a:pt x="940805" y="210125"/>
                  <a:pt x="940635" y="202141"/>
                </a:cubicBezTo>
                <a:cubicBezTo>
                  <a:pt x="940466" y="188213"/>
                  <a:pt x="939616" y="173945"/>
                  <a:pt x="934521" y="161205"/>
                </a:cubicBezTo>
                <a:cubicBezTo>
                  <a:pt x="929765" y="148806"/>
                  <a:pt x="933162" y="133348"/>
                  <a:pt x="920592" y="124006"/>
                </a:cubicBezTo>
                <a:cubicBezTo>
                  <a:pt x="914307" y="119250"/>
                  <a:pt x="917704" y="111437"/>
                  <a:pt x="914477" y="105661"/>
                </a:cubicBezTo>
                <a:cubicBezTo>
                  <a:pt x="907683" y="93262"/>
                  <a:pt x="900379" y="80692"/>
                  <a:pt x="893415" y="67783"/>
                </a:cubicBezTo>
                <a:cubicBezTo>
                  <a:pt x="871673" y="27696"/>
                  <a:pt x="841098" y="1028"/>
                  <a:pt x="792858" y="9"/>
                </a:cubicBezTo>
                <a:cubicBezTo>
                  <a:pt x="784535" y="-161"/>
                  <a:pt x="778420" y="2047"/>
                  <a:pt x="773834" y="8332"/>
                </a:cubicBezTo>
                <a:cubicBezTo>
                  <a:pt x="769078" y="14957"/>
                  <a:pt x="764322" y="21751"/>
                  <a:pt x="760415" y="28885"/>
                </a:cubicBezTo>
                <a:cubicBezTo>
                  <a:pt x="755659" y="37718"/>
                  <a:pt x="750393" y="40266"/>
                  <a:pt x="741221" y="35849"/>
                </a:cubicBezTo>
                <a:cubicBezTo>
                  <a:pt x="735786" y="33132"/>
                  <a:pt x="730010" y="32112"/>
                  <a:pt x="724235" y="30923"/>
                </a:cubicBezTo>
                <a:cubicBezTo>
                  <a:pt x="701814" y="26677"/>
                  <a:pt x="679053" y="25828"/>
                  <a:pt x="656801" y="30074"/>
                </a:cubicBezTo>
                <a:cubicBezTo>
                  <a:pt x="628435" y="35510"/>
                  <a:pt x="605674" y="52156"/>
                  <a:pt x="585630" y="72029"/>
                </a:cubicBezTo>
                <a:cubicBezTo>
                  <a:pt x="576628" y="81032"/>
                  <a:pt x="569833" y="91903"/>
                  <a:pt x="566946" y="104812"/>
                </a:cubicBezTo>
                <a:cubicBezTo>
                  <a:pt x="560831" y="132669"/>
                  <a:pt x="561171" y="161035"/>
                  <a:pt x="560491" y="189232"/>
                </a:cubicBezTo>
                <a:cubicBezTo>
                  <a:pt x="560321" y="195347"/>
                  <a:pt x="560831" y="200952"/>
                  <a:pt x="563209" y="206558"/>
                </a:cubicBezTo>
                <a:cubicBezTo>
                  <a:pt x="570853" y="224223"/>
                  <a:pt x="569324" y="241888"/>
                  <a:pt x="563379" y="259554"/>
                </a:cubicBezTo>
                <a:cubicBezTo>
                  <a:pt x="561510" y="264989"/>
                  <a:pt x="561680" y="270764"/>
                  <a:pt x="561340" y="276370"/>
                </a:cubicBezTo>
                <a:cubicBezTo>
                  <a:pt x="560831" y="283334"/>
                  <a:pt x="563039" y="287750"/>
                  <a:pt x="570853" y="288260"/>
                </a:cubicBezTo>
                <a:cubicBezTo>
                  <a:pt x="580534" y="288939"/>
                  <a:pt x="584951" y="294205"/>
                  <a:pt x="584781" y="303887"/>
                </a:cubicBezTo>
                <a:cubicBezTo>
                  <a:pt x="584781" y="307624"/>
                  <a:pt x="585970" y="311021"/>
                  <a:pt x="590386" y="312380"/>
                </a:cubicBezTo>
                <a:cubicBezTo>
                  <a:pt x="604654" y="317136"/>
                  <a:pt x="606353" y="320533"/>
                  <a:pt x="601937" y="335311"/>
                </a:cubicBezTo>
                <a:cubicBezTo>
                  <a:pt x="601087" y="338198"/>
                  <a:pt x="600918" y="339897"/>
                  <a:pt x="603635" y="341595"/>
                </a:cubicBezTo>
                <a:cubicBezTo>
                  <a:pt x="610599" y="345842"/>
                  <a:pt x="613827" y="352466"/>
                  <a:pt x="616205" y="359940"/>
                </a:cubicBezTo>
                <a:cubicBezTo>
                  <a:pt x="619772" y="370981"/>
                  <a:pt x="626227" y="375397"/>
                  <a:pt x="637947" y="374888"/>
                </a:cubicBezTo>
                <a:cubicBezTo>
                  <a:pt x="645590" y="374548"/>
                  <a:pt x="653234" y="373869"/>
                  <a:pt x="660708" y="372510"/>
                </a:cubicBezTo>
                <a:cubicBezTo>
                  <a:pt x="671239" y="370641"/>
                  <a:pt x="679222" y="374208"/>
                  <a:pt x="685168" y="382362"/>
                </a:cubicBezTo>
                <a:cubicBezTo>
                  <a:pt x="689924" y="388646"/>
                  <a:pt x="694000" y="395441"/>
                  <a:pt x="698247" y="402065"/>
                </a:cubicBezTo>
                <a:cubicBezTo>
                  <a:pt x="705381" y="413106"/>
                  <a:pt x="705041" y="414975"/>
                  <a:pt x="694680" y="422788"/>
                </a:cubicBezTo>
                <a:cubicBezTo>
                  <a:pt x="693321" y="423807"/>
                  <a:pt x="691962" y="424826"/>
                  <a:pt x="690603" y="425846"/>
                </a:cubicBezTo>
                <a:cubicBezTo>
                  <a:pt x="675995" y="436547"/>
                  <a:pt x="664954" y="450305"/>
                  <a:pt x="656971" y="466442"/>
                </a:cubicBezTo>
                <a:cubicBezTo>
                  <a:pt x="651196" y="478162"/>
                  <a:pt x="649327" y="492091"/>
                  <a:pt x="637607" y="500414"/>
                </a:cubicBezTo>
                <a:cubicBezTo>
                  <a:pt x="635399" y="501942"/>
                  <a:pt x="635908" y="505000"/>
                  <a:pt x="635229" y="507378"/>
                </a:cubicBezTo>
                <a:cubicBezTo>
                  <a:pt x="632851" y="516890"/>
                  <a:pt x="633021" y="527251"/>
                  <a:pt x="628605" y="536084"/>
                </a:cubicBezTo>
                <a:cubicBezTo>
                  <a:pt x="619942" y="553919"/>
                  <a:pt x="611449" y="571754"/>
                  <a:pt x="601597" y="588910"/>
                </a:cubicBezTo>
                <a:cubicBezTo>
                  <a:pt x="587499" y="613200"/>
                  <a:pt x="576798" y="638169"/>
                  <a:pt x="576118" y="666876"/>
                </a:cubicBezTo>
                <a:cubicBezTo>
                  <a:pt x="575778" y="681993"/>
                  <a:pt x="568474" y="695752"/>
                  <a:pt x="566776" y="710699"/>
                </a:cubicBezTo>
                <a:cubicBezTo>
                  <a:pt x="563209" y="740424"/>
                  <a:pt x="558453" y="769980"/>
                  <a:pt x="552847" y="799535"/>
                </a:cubicBezTo>
                <a:cubicBezTo>
                  <a:pt x="551998" y="804291"/>
                  <a:pt x="550300" y="808878"/>
                  <a:pt x="547582" y="812784"/>
                </a:cubicBezTo>
                <a:cubicBezTo>
                  <a:pt x="543505" y="818390"/>
                  <a:pt x="539768" y="819579"/>
                  <a:pt x="532804" y="815332"/>
                </a:cubicBezTo>
                <a:cubicBezTo>
                  <a:pt x="517177" y="805990"/>
                  <a:pt x="505457" y="802253"/>
                  <a:pt x="491189" y="818220"/>
                </a:cubicBezTo>
                <a:cubicBezTo>
                  <a:pt x="482866" y="827392"/>
                  <a:pt x="472334" y="835545"/>
                  <a:pt x="458406" y="835885"/>
                </a:cubicBezTo>
                <a:cubicBezTo>
                  <a:pt x="440571" y="836395"/>
                  <a:pt x="425114" y="844038"/>
                  <a:pt x="411015" y="853720"/>
                </a:cubicBezTo>
                <a:cubicBezTo>
                  <a:pt x="404391" y="858307"/>
                  <a:pt x="400654" y="861024"/>
                  <a:pt x="394199" y="854400"/>
                </a:cubicBezTo>
                <a:cubicBezTo>
                  <a:pt x="388424" y="848625"/>
                  <a:pt x="379761" y="850153"/>
                  <a:pt x="375345" y="856948"/>
                </a:cubicBezTo>
                <a:cubicBezTo>
                  <a:pt x="372967" y="860854"/>
                  <a:pt x="370249" y="861874"/>
                  <a:pt x="367361" y="858646"/>
                </a:cubicBezTo>
                <a:cubicBezTo>
                  <a:pt x="362945" y="853550"/>
                  <a:pt x="359208" y="855759"/>
                  <a:pt x="355471" y="859156"/>
                </a:cubicBezTo>
                <a:cubicBezTo>
                  <a:pt x="352414" y="861704"/>
                  <a:pt x="349526" y="864421"/>
                  <a:pt x="346469" y="866800"/>
                </a:cubicBezTo>
                <a:cubicBezTo>
                  <a:pt x="337806" y="873934"/>
                  <a:pt x="329143" y="882427"/>
                  <a:pt x="318102" y="884125"/>
                </a:cubicBezTo>
                <a:cubicBezTo>
                  <a:pt x="303664" y="886333"/>
                  <a:pt x="289566" y="890240"/>
                  <a:pt x="274788" y="891259"/>
                </a:cubicBezTo>
                <a:cubicBezTo>
                  <a:pt x="256444" y="892618"/>
                  <a:pt x="237929" y="891599"/>
                  <a:pt x="219754" y="894487"/>
                </a:cubicBezTo>
                <a:cubicBezTo>
                  <a:pt x="214998" y="895166"/>
                  <a:pt x="213469" y="893128"/>
                  <a:pt x="211771" y="889391"/>
                </a:cubicBezTo>
                <a:cubicBezTo>
                  <a:pt x="203617" y="870706"/>
                  <a:pt x="195124" y="852192"/>
                  <a:pt x="186801" y="833677"/>
                </a:cubicBezTo>
                <a:cubicBezTo>
                  <a:pt x="153509" y="759449"/>
                  <a:pt x="120047" y="685220"/>
                  <a:pt x="87094" y="610992"/>
                </a:cubicBezTo>
                <a:cubicBezTo>
                  <a:pt x="84207" y="604707"/>
                  <a:pt x="81998" y="604367"/>
                  <a:pt x="76393" y="607255"/>
                </a:cubicBezTo>
                <a:cubicBezTo>
                  <a:pt x="52783" y="619485"/>
                  <a:pt x="29172" y="631545"/>
                  <a:pt x="5222" y="643095"/>
                </a:cubicBezTo>
                <a:cubicBezTo>
                  <a:pt x="-1063" y="646153"/>
                  <a:pt x="-893" y="648701"/>
                  <a:pt x="1655" y="654306"/>
                </a:cubicBezTo>
                <a:cubicBezTo>
                  <a:pt x="13036" y="678596"/>
                  <a:pt x="23907" y="703225"/>
                  <a:pt x="35117" y="727515"/>
                </a:cubicBezTo>
                <a:cubicBezTo>
                  <a:pt x="71807" y="807689"/>
                  <a:pt x="107477" y="888202"/>
                  <a:pt x="141789" y="969394"/>
                </a:cubicBezTo>
                <a:cubicBezTo>
                  <a:pt x="145696" y="978567"/>
                  <a:pt x="147904" y="986890"/>
                  <a:pt x="138561" y="994194"/>
                </a:cubicBezTo>
                <a:cubicBezTo>
                  <a:pt x="136863" y="995553"/>
                  <a:pt x="135674" y="997931"/>
                  <a:pt x="135334" y="999969"/>
                </a:cubicBezTo>
                <a:cubicBezTo>
                  <a:pt x="133975" y="1006254"/>
                  <a:pt x="129729" y="1009991"/>
                  <a:pt x="125143" y="1013897"/>
                </a:cubicBezTo>
                <a:cubicBezTo>
                  <a:pt x="107138" y="1029524"/>
                  <a:pt x="94568" y="1047529"/>
                  <a:pt x="96436" y="1073178"/>
                </a:cubicBezTo>
                <a:cubicBezTo>
                  <a:pt x="97456" y="1088466"/>
                  <a:pt x="96776" y="1103753"/>
                  <a:pt x="96946" y="1119040"/>
                </a:cubicBezTo>
                <a:cubicBezTo>
                  <a:pt x="96946" y="1122437"/>
                  <a:pt x="97286" y="1125835"/>
                  <a:pt x="98305" y="1129062"/>
                </a:cubicBezTo>
                <a:cubicBezTo>
                  <a:pt x="102381" y="1142141"/>
                  <a:pt x="104760" y="1155390"/>
                  <a:pt x="105779" y="1168979"/>
                </a:cubicBezTo>
                <a:cubicBezTo>
                  <a:pt x="108157" y="1200063"/>
                  <a:pt x="112063" y="1230977"/>
                  <a:pt x="120726" y="1260872"/>
                </a:cubicBezTo>
                <a:cubicBezTo>
                  <a:pt x="132277" y="1300959"/>
                  <a:pt x="144676" y="1340876"/>
                  <a:pt x="157076" y="1380793"/>
                </a:cubicBezTo>
                <a:cubicBezTo>
                  <a:pt x="163021" y="1399987"/>
                  <a:pt x="167268" y="1419521"/>
                  <a:pt x="171514" y="1439224"/>
                </a:cubicBezTo>
                <a:cubicBezTo>
                  <a:pt x="176610" y="1461985"/>
                  <a:pt x="176270" y="1483727"/>
                  <a:pt x="162512" y="1504110"/>
                </a:cubicBezTo>
                <a:cubicBezTo>
                  <a:pt x="154019" y="1516680"/>
                  <a:pt x="147394" y="1530609"/>
                  <a:pt x="140430" y="1544197"/>
                </a:cubicBezTo>
                <a:cubicBezTo>
                  <a:pt x="136693" y="1551501"/>
                  <a:pt x="131597" y="1556257"/>
                  <a:pt x="123274" y="1557786"/>
                </a:cubicBezTo>
                <a:cubicBezTo>
                  <a:pt x="113592" y="1559485"/>
                  <a:pt x="103910" y="1561693"/>
                  <a:pt x="94228" y="1563731"/>
                </a:cubicBezTo>
                <a:cubicBezTo>
                  <a:pt x="90661" y="1564580"/>
                  <a:pt x="87604" y="1565599"/>
                  <a:pt x="85226" y="1569167"/>
                </a:cubicBezTo>
                <a:cubicBezTo>
                  <a:pt x="78092" y="1579698"/>
                  <a:pt x="70108" y="1589550"/>
                  <a:pt x="59917" y="1597533"/>
                </a:cubicBezTo>
                <a:cubicBezTo>
                  <a:pt x="47007" y="1607724"/>
                  <a:pt x="44120" y="1620974"/>
                  <a:pt x="47347" y="1636940"/>
                </a:cubicBezTo>
                <a:cubicBezTo>
                  <a:pt x="51424" y="1656984"/>
                  <a:pt x="66202" y="1666156"/>
                  <a:pt x="82848" y="1670233"/>
                </a:cubicBezTo>
                <a:cubicBezTo>
                  <a:pt x="110874" y="1677197"/>
                  <a:pt x="139750" y="1680764"/>
                  <a:pt x="168626" y="1675668"/>
                </a:cubicBezTo>
                <a:cubicBezTo>
                  <a:pt x="197333" y="1670572"/>
                  <a:pt x="219754" y="1658003"/>
                  <a:pt x="225699" y="1626239"/>
                </a:cubicBezTo>
                <a:cubicBezTo>
                  <a:pt x="227398" y="1616897"/>
                  <a:pt x="233343" y="1609763"/>
                  <a:pt x="241496" y="1605007"/>
                </a:cubicBezTo>
                <a:cubicBezTo>
                  <a:pt x="251687" y="1599062"/>
                  <a:pt x="262389" y="1593626"/>
                  <a:pt x="272750" y="1588021"/>
                </a:cubicBezTo>
                <a:cubicBezTo>
                  <a:pt x="280733" y="1583774"/>
                  <a:pt x="282092" y="1584284"/>
                  <a:pt x="282092" y="1593966"/>
                </a:cubicBezTo>
                <a:cubicBezTo>
                  <a:pt x="282262" y="1610272"/>
                  <a:pt x="283621" y="1626749"/>
                  <a:pt x="279884" y="1643055"/>
                </a:cubicBezTo>
                <a:cubicBezTo>
                  <a:pt x="278355" y="1649340"/>
                  <a:pt x="284300" y="1652397"/>
                  <a:pt x="287698" y="1653417"/>
                </a:cubicBezTo>
                <a:cubicBezTo>
                  <a:pt x="292114" y="1654606"/>
                  <a:pt x="290925" y="1648830"/>
                  <a:pt x="291095" y="1645943"/>
                </a:cubicBezTo>
                <a:cubicBezTo>
                  <a:pt x="291944" y="1632184"/>
                  <a:pt x="292284" y="1618256"/>
                  <a:pt x="292963" y="1604327"/>
                </a:cubicBezTo>
                <a:cubicBezTo>
                  <a:pt x="293473" y="1595834"/>
                  <a:pt x="293813" y="1587511"/>
                  <a:pt x="295681" y="1579188"/>
                </a:cubicBezTo>
                <a:cubicBezTo>
                  <a:pt x="298229" y="1567638"/>
                  <a:pt x="305363" y="1558805"/>
                  <a:pt x="311648" y="1549633"/>
                </a:cubicBezTo>
                <a:cubicBezTo>
                  <a:pt x="318612" y="1539441"/>
                  <a:pt x="322349" y="1529250"/>
                  <a:pt x="316234" y="1517190"/>
                </a:cubicBezTo>
                <a:cubicBezTo>
                  <a:pt x="314535" y="1513962"/>
                  <a:pt x="315045" y="1510395"/>
                  <a:pt x="316743" y="1507338"/>
                </a:cubicBezTo>
                <a:cubicBezTo>
                  <a:pt x="323028" y="1495618"/>
                  <a:pt x="319631" y="1484916"/>
                  <a:pt x="313686" y="1474385"/>
                </a:cubicBezTo>
                <a:cubicBezTo>
                  <a:pt x="308760" y="1465553"/>
                  <a:pt x="300947" y="1459268"/>
                  <a:pt x="294662" y="1451794"/>
                </a:cubicBezTo>
                <a:cubicBezTo>
                  <a:pt x="290755" y="1447378"/>
                  <a:pt x="287528" y="1444490"/>
                  <a:pt x="281073" y="1446189"/>
                </a:cubicBezTo>
                <a:cubicBezTo>
                  <a:pt x="276317" y="1447378"/>
                  <a:pt x="272920" y="1444830"/>
                  <a:pt x="272071" y="1439734"/>
                </a:cubicBezTo>
                <a:cubicBezTo>
                  <a:pt x="271391" y="1436167"/>
                  <a:pt x="270882" y="1432430"/>
                  <a:pt x="270542" y="1428863"/>
                </a:cubicBezTo>
                <a:cubicBezTo>
                  <a:pt x="266975" y="1386738"/>
                  <a:pt x="275298" y="1345292"/>
                  <a:pt x="278355" y="1303677"/>
                </a:cubicBezTo>
                <a:cubicBezTo>
                  <a:pt x="280564" y="1273272"/>
                  <a:pt x="285829" y="1243037"/>
                  <a:pt x="285659" y="1212293"/>
                </a:cubicBezTo>
                <a:cubicBezTo>
                  <a:pt x="285659" y="1202101"/>
                  <a:pt x="285150" y="1191230"/>
                  <a:pt x="280564" y="1182398"/>
                </a:cubicBezTo>
                <a:cubicBezTo>
                  <a:pt x="274958" y="1171527"/>
                  <a:pt x="273769" y="1159806"/>
                  <a:pt x="269862" y="1148596"/>
                </a:cubicBezTo>
                <a:cubicBezTo>
                  <a:pt x="267315" y="1141292"/>
                  <a:pt x="270372" y="1137725"/>
                  <a:pt x="278016" y="1137725"/>
                </a:cubicBezTo>
                <a:cubicBezTo>
                  <a:pt x="289906" y="1137555"/>
                  <a:pt x="301796" y="1138404"/>
                  <a:pt x="313686" y="1138234"/>
                </a:cubicBezTo>
                <a:cubicBezTo>
                  <a:pt x="321160" y="1138064"/>
                  <a:pt x="324217" y="1140952"/>
                  <a:pt x="323708" y="1148596"/>
                </a:cubicBezTo>
                <a:cubicBezTo>
                  <a:pt x="323198" y="1159636"/>
                  <a:pt x="328803" y="1167280"/>
                  <a:pt x="337296" y="1174414"/>
                </a:cubicBezTo>
                <a:cubicBezTo>
                  <a:pt x="351055" y="1185625"/>
                  <a:pt x="368041" y="1187154"/>
                  <a:pt x="383668" y="1187663"/>
                </a:cubicBezTo>
                <a:cubicBezTo>
                  <a:pt x="424944" y="1189362"/>
                  <a:pt x="466049" y="1193269"/>
                  <a:pt x="507325" y="1194797"/>
                </a:cubicBezTo>
                <a:cubicBezTo>
                  <a:pt x="514120" y="1194967"/>
                  <a:pt x="517007" y="1197345"/>
                  <a:pt x="517007" y="1204309"/>
                </a:cubicBezTo>
                <a:cubicBezTo>
                  <a:pt x="516837" y="1234884"/>
                  <a:pt x="513100" y="1265289"/>
                  <a:pt x="509194" y="1295524"/>
                </a:cubicBezTo>
                <a:cubicBezTo>
                  <a:pt x="504947" y="1328986"/>
                  <a:pt x="502229" y="1362448"/>
                  <a:pt x="499851" y="1395910"/>
                </a:cubicBezTo>
                <a:cubicBezTo>
                  <a:pt x="499512" y="1401176"/>
                  <a:pt x="501210" y="1403724"/>
                  <a:pt x="506816" y="1404064"/>
                </a:cubicBezTo>
                <a:cubicBezTo>
                  <a:pt x="535522" y="1405592"/>
                  <a:pt x="564228" y="1410688"/>
                  <a:pt x="593104" y="1408140"/>
                </a:cubicBezTo>
                <a:cubicBezTo>
                  <a:pt x="597520" y="1407801"/>
                  <a:pt x="602107" y="1407970"/>
                  <a:pt x="606693" y="1407970"/>
                </a:cubicBezTo>
                <a:cubicBezTo>
                  <a:pt x="612128" y="1407970"/>
                  <a:pt x="615016" y="1410348"/>
                  <a:pt x="615016" y="1416293"/>
                </a:cubicBezTo>
                <a:cubicBezTo>
                  <a:pt x="614676" y="1439564"/>
                  <a:pt x="614506" y="1462665"/>
                  <a:pt x="614167" y="1485936"/>
                </a:cubicBezTo>
                <a:cubicBezTo>
                  <a:pt x="614167" y="1488484"/>
                  <a:pt x="614336" y="1491201"/>
                  <a:pt x="610430" y="1490861"/>
                </a:cubicBezTo>
                <a:cubicBezTo>
                  <a:pt x="593953" y="1489672"/>
                  <a:pt x="577137" y="1491541"/>
                  <a:pt x="560831" y="1486105"/>
                </a:cubicBezTo>
                <a:cubicBezTo>
                  <a:pt x="524991" y="1474046"/>
                  <a:pt x="488980" y="1462325"/>
                  <a:pt x="452801" y="1450945"/>
                </a:cubicBezTo>
                <a:cubicBezTo>
                  <a:pt x="438363" y="1446358"/>
                  <a:pt x="436154" y="1447717"/>
                  <a:pt x="429870" y="1458928"/>
                </a:cubicBezTo>
                <a:cubicBezTo>
                  <a:pt x="428341" y="1461646"/>
                  <a:pt x="428341" y="1464194"/>
                  <a:pt x="428341" y="1467081"/>
                </a:cubicBezTo>
                <a:cubicBezTo>
                  <a:pt x="428341" y="1479821"/>
                  <a:pt x="428511" y="1492560"/>
                  <a:pt x="428171" y="1505300"/>
                </a:cubicBezTo>
                <a:cubicBezTo>
                  <a:pt x="428001" y="1512264"/>
                  <a:pt x="428341" y="1518718"/>
                  <a:pt x="434626" y="1523474"/>
                </a:cubicBezTo>
                <a:cubicBezTo>
                  <a:pt x="437004" y="1525343"/>
                  <a:pt x="439042" y="1528570"/>
                  <a:pt x="438193" y="1531628"/>
                </a:cubicBezTo>
                <a:cubicBezTo>
                  <a:pt x="435645" y="1541479"/>
                  <a:pt x="440571" y="1547085"/>
                  <a:pt x="448214" y="1551671"/>
                </a:cubicBezTo>
                <a:cubicBezTo>
                  <a:pt x="450592" y="1553030"/>
                  <a:pt x="451951" y="1555238"/>
                  <a:pt x="451611" y="1557956"/>
                </a:cubicBezTo>
                <a:cubicBezTo>
                  <a:pt x="451272" y="1560843"/>
                  <a:pt x="448554" y="1560843"/>
                  <a:pt x="446346" y="1561523"/>
                </a:cubicBezTo>
                <a:cubicBezTo>
                  <a:pt x="414582" y="1569846"/>
                  <a:pt x="382988" y="1578679"/>
                  <a:pt x="350715" y="1584454"/>
                </a:cubicBezTo>
                <a:cubicBezTo>
                  <a:pt x="336277" y="1587002"/>
                  <a:pt x="327954" y="1598722"/>
                  <a:pt x="327954" y="1610782"/>
                </a:cubicBezTo>
                <a:cubicBezTo>
                  <a:pt x="327954" y="1623861"/>
                  <a:pt x="327784" y="1636770"/>
                  <a:pt x="327954" y="1649850"/>
                </a:cubicBezTo>
                <a:cubicBezTo>
                  <a:pt x="327954" y="1656984"/>
                  <a:pt x="330332" y="1662929"/>
                  <a:pt x="335428" y="1668194"/>
                </a:cubicBezTo>
                <a:cubicBezTo>
                  <a:pt x="340863" y="1673800"/>
                  <a:pt x="346639" y="1679575"/>
                  <a:pt x="346809" y="1688407"/>
                </a:cubicBezTo>
                <a:cubicBezTo>
                  <a:pt x="346809" y="1691125"/>
                  <a:pt x="349866" y="1692314"/>
                  <a:pt x="351904" y="1693673"/>
                </a:cubicBezTo>
                <a:cubicBezTo>
                  <a:pt x="363285" y="1701317"/>
                  <a:pt x="383498" y="1698259"/>
                  <a:pt x="395558" y="1687219"/>
                </a:cubicBezTo>
                <a:cubicBezTo>
                  <a:pt x="405919" y="1677706"/>
                  <a:pt x="408637" y="1664627"/>
                  <a:pt x="410166" y="1651888"/>
                </a:cubicBezTo>
                <a:cubicBezTo>
                  <a:pt x="411015" y="1643905"/>
                  <a:pt x="405070" y="1637450"/>
                  <a:pt x="398615" y="1632354"/>
                </a:cubicBezTo>
                <a:cubicBezTo>
                  <a:pt x="395728" y="1630146"/>
                  <a:pt x="394539" y="1626919"/>
                  <a:pt x="395388" y="1623182"/>
                </a:cubicBezTo>
                <a:cubicBezTo>
                  <a:pt x="396407" y="1619105"/>
                  <a:pt x="400314" y="1619785"/>
                  <a:pt x="403032" y="1619445"/>
                </a:cubicBezTo>
                <a:cubicBezTo>
                  <a:pt x="435645" y="1614349"/>
                  <a:pt x="468597" y="1611971"/>
                  <a:pt x="500701" y="1603478"/>
                </a:cubicBezTo>
                <a:cubicBezTo>
                  <a:pt x="522103" y="1597703"/>
                  <a:pt x="544694" y="1595665"/>
                  <a:pt x="566606" y="1591928"/>
                </a:cubicBezTo>
                <a:cubicBezTo>
                  <a:pt x="583082" y="1589210"/>
                  <a:pt x="599389" y="1584963"/>
                  <a:pt x="616205" y="1587341"/>
                </a:cubicBezTo>
                <a:cubicBezTo>
                  <a:pt x="626736" y="1588870"/>
                  <a:pt x="634719" y="1592947"/>
                  <a:pt x="638626" y="1604667"/>
                </a:cubicBezTo>
                <a:cubicBezTo>
                  <a:pt x="647629" y="1630655"/>
                  <a:pt x="655952" y="1656984"/>
                  <a:pt x="663935" y="1683312"/>
                </a:cubicBezTo>
                <a:cubicBezTo>
                  <a:pt x="668861" y="1699448"/>
                  <a:pt x="672938" y="1715075"/>
                  <a:pt x="667502" y="1731891"/>
                </a:cubicBezTo>
                <a:cubicBezTo>
                  <a:pt x="664954" y="1739875"/>
                  <a:pt x="665124" y="1748707"/>
                  <a:pt x="665634" y="1757200"/>
                </a:cubicBezTo>
                <a:cubicBezTo>
                  <a:pt x="666993" y="1780471"/>
                  <a:pt x="688735" y="1802043"/>
                  <a:pt x="712345" y="1803402"/>
                </a:cubicBezTo>
                <a:cubicBezTo>
                  <a:pt x="734257" y="1804591"/>
                  <a:pt x="759905" y="1784378"/>
                  <a:pt x="763642" y="1762976"/>
                </a:cubicBezTo>
                <a:cubicBezTo>
                  <a:pt x="765001" y="1755842"/>
                  <a:pt x="763642" y="1748877"/>
                  <a:pt x="760415" y="1742423"/>
                </a:cubicBezTo>
                <a:cubicBezTo>
                  <a:pt x="753791" y="1728664"/>
                  <a:pt x="742580" y="1719152"/>
                  <a:pt x="730860" y="1710319"/>
                </a:cubicBezTo>
                <a:cubicBezTo>
                  <a:pt x="728482" y="1708451"/>
                  <a:pt x="726783" y="1707092"/>
                  <a:pt x="725934" y="1704204"/>
                </a:cubicBezTo>
                <a:cubicBezTo>
                  <a:pt x="714553" y="1668024"/>
                  <a:pt x="702663" y="1632184"/>
                  <a:pt x="695189" y="1594985"/>
                </a:cubicBezTo>
                <a:cubicBezTo>
                  <a:pt x="692811" y="1583435"/>
                  <a:pt x="694000" y="1581906"/>
                  <a:pt x="705890" y="1581736"/>
                </a:cubicBezTo>
                <a:cubicBezTo>
                  <a:pt x="707929" y="1581736"/>
                  <a:pt x="709797" y="1582076"/>
                  <a:pt x="711835" y="1582246"/>
                </a:cubicBezTo>
                <a:cubicBezTo>
                  <a:pt x="735786" y="1584793"/>
                  <a:pt x="759566" y="1587681"/>
                  <a:pt x="783516" y="1589719"/>
                </a:cubicBezTo>
                <a:cubicBezTo>
                  <a:pt x="831756" y="1593626"/>
                  <a:pt x="879996" y="1596514"/>
                  <a:pt x="928236" y="1601270"/>
                </a:cubicBezTo>
                <a:cubicBezTo>
                  <a:pt x="948449" y="1603308"/>
                  <a:pt x="948449" y="1603138"/>
                  <a:pt x="942844" y="1623182"/>
                </a:cubicBezTo>
                <a:cubicBezTo>
                  <a:pt x="941315" y="1628617"/>
                  <a:pt x="939446" y="1634732"/>
                  <a:pt x="943353" y="1639488"/>
                </a:cubicBezTo>
                <a:cubicBezTo>
                  <a:pt x="947600" y="1644754"/>
                  <a:pt x="950148" y="1650529"/>
                  <a:pt x="951506" y="1656984"/>
                </a:cubicBezTo>
                <a:cubicBezTo>
                  <a:pt x="952356" y="1661060"/>
                  <a:pt x="954734" y="1662759"/>
                  <a:pt x="958980" y="1663778"/>
                </a:cubicBezTo>
                <a:cubicBezTo>
                  <a:pt x="969002" y="1665986"/>
                  <a:pt x="979193" y="1665816"/>
                  <a:pt x="989385" y="1666496"/>
                </a:cubicBezTo>
                <a:cubicBezTo>
                  <a:pt x="996179" y="1667005"/>
                  <a:pt x="999916" y="1664118"/>
                  <a:pt x="1002974" y="1659531"/>
                </a:cubicBezTo>
                <a:cubicBezTo>
                  <a:pt x="1012656" y="1645263"/>
                  <a:pt x="1014015" y="1629297"/>
                  <a:pt x="1010278" y="1613160"/>
                </a:cubicBezTo>
                <a:close/>
                <a:moveTo>
                  <a:pt x="893245" y="959203"/>
                </a:moveTo>
                <a:cubicBezTo>
                  <a:pt x="900379" y="964808"/>
                  <a:pt x="906154" y="960732"/>
                  <a:pt x="911929" y="957674"/>
                </a:cubicBezTo>
                <a:cubicBezTo>
                  <a:pt x="921611" y="952748"/>
                  <a:pt x="921611" y="952578"/>
                  <a:pt x="923310" y="963110"/>
                </a:cubicBezTo>
                <a:cubicBezTo>
                  <a:pt x="929425" y="999459"/>
                  <a:pt x="935540" y="1035639"/>
                  <a:pt x="941655" y="1071989"/>
                </a:cubicBezTo>
                <a:cubicBezTo>
                  <a:pt x="942504" y="1076745"/>
                  <a:pt x="942674" y="1081501"/>
                  <a:pt x="943183" y="1086257"/>
                </a:cubicBezTo>
                <a:cubicBezTo>
                  <a:pt x="943013" y="1086257"/>
                  <a:pt x="942844" y="1086257"/>
                  <a:pt x="942504" y="1086257"/>
                </a:cubicBezTo>
                <a:cubicBezTo>
                  <a:pt x="942504" y="1090164"/>
                  <a:pt x="942674" y="1094241"/>
                  <a:pt x="942504" y="1098147"/>
                </a:cubicBezTo>
                <a:cubicBezTo>
                  <a:pt x="942334" y="1100865"/>
                  <a:pt x="940805" y="1103073"/>
                  <a:pt x="937748" y="1103073"/>
                </a:cubicBezTo>
                <a:cubicBezTo>
                  <a:pt x="934690" y="1103243"/>
                  <a:pt x="933501" y="1101205"/>
                  <a:pt x="932822" y="1098317"/>
                </a:cubicBezTo>
                <a:cubicBezTo>
                  <a:pt x="928066" y="1076066"/>
                  <a:pt x="919573" y="1054833"/>
                  <a:pt x="912269" y="1033261"/>
                </a:cubicBezTo>
                <a:cubicBezTo>
                  <a:pt x="905645" y="1013897"/>
                  <a:pt x="897152" y="995213"/>
                  <a:pt x="893245" y="974830"/>
                </a:cubicBezTo>
                <a:cubicBezTo>
                  <a:pt x="892565" y="970753"/>
                  <a:pt x="888828" y="967526"/>
                  <a:pt x="888998" y="962940"/>
                </a:cubicBezTo>
                <a:cubicBezTo>
                  <a:pt x="888998" y="960562"/>
                  <a:pt x="889508" y="956145"/>
                  <a:pt x="893245" y="959203"/>
                </a:cubicBezTo>
                <a:close/>
              </a:path>
            </a:pathLst>
          </a:custGeom>
          <a:solidFill>
            <a:schemeClr val="accent1"/>
          </a:solidFill>
          <a:ln w="169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13" name="TextBox 1612">
            <a:extLst>
              <a:ext uri="{FF2B5EF4-FFF2-40B4-BE49-F238E27FC236}">
                <a16:creationId xmlns:a16="http://schemas.microsoft.com/office/drawing/2014/main" id="{4B5D847B-0426-489E-91C8-4FE15415F1E1}"/>
              </a:ext>
            </a:extLst>
          </p:cNvPr>
          <p:cNvSpPr txBox="1"/>
          <p:nvPr/>
        </p:nvSpPr>
        <p:spPr>
          <a:xfrm>
            <a:off x="4462776" y="1723530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85</a:t>
            </a:r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614" name="Text Placeholder 12">
            <a:extLst>
              <a:ext uri="{FF2B5EF4-FFF2-40B4-BE49-F238E27FC236}">
                <a16:creationId xmlns:a16="http://schemas.microsoft.com/office/drawing/2014/main" id="{6233CBAB-049A-4F8F-B713-C136E67BABCA}"/>
              </a:ext>
            </a:extLst>
          </p:cNvPr>
          <p:cNvSpPr txBox="1">
            <a:spLocks/>
          </p:cNvSpPr>
          <p:nvPr/>
        </p:nvSpPr>
        <p:spPr>
          <a:xfrm>
            <a:off x="4462776" y="2135920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615" name="TextBox 1614">
            <a:extLst>
              <a:ext uri="{FF2B5EF4-FFF2-40B4-BE49-F238E27FC236}">
                <a16:creationId xmlns:a16="http://schemas.microsoft.com/office/drawing/2014/main" id="{127D866A-68D8-44A6-9196-79122820CBF5}"/>
              </a:ext>
            </a:extLst>
          </p:cNvPr>
          <p:cNvSpPr txBox="1"/>
          <p:nvPr/>
        </p:nvSpPr>
        <p:spPr>
          <a:xfrm>
            <a:off x="4462776" y="2628029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70</a:t>
            </a:r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616" name="Text Placeholder 12">
            <a:extLst>
              <a:ext uri="{FF2B5EF4-FFF2-40B4-BE49-F238E27FC236}">
                <a16:creationId xmlns:a16="http://schemas.microsoft.com/office/drawing/2014/main" id="{1732616C-D50A-4452-93DF-CE6E8AF197F5}"/>
              </a:ext>
            </a:extLst>
          </p:cNvPr>
          <p:cNvSpPr txBox="1">
            <a:spLocks/>
          </p:cNvSpPr>
          <p:nvPr/>
        </p:nvSpPr>
        <p:spPr>
          <a:xfrm>
            <a:off x="4462776" y="3040419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617" name="TextBox 1616">
            <a:extLst>
              <a:ext uri="{FF2B5EF4-FFF2-40B4-BE49-F238E27FC236}">
                <a16:creationId xmlns:a16="http://schemas.microsoft.com/office/drawing/2014/main" id="{F525FBEA-72AB-4FAE-8852-23100BD34030}"/>
              </a:ext>
            </a:extLst>
          </p:cNvPr>
          <p:cNvSpPr txBox="1"/>
          <p:nvPr/>
        </p:nvSpPr>
        <p:spPr>
          <a:xfrm>
            <a:off x="4462776" y="3532528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65</a:t>
            </a:r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618" name="Text Placeholder 12">
            <a:extLst>
              <a:ext uri="{FF2B5EF4-FFF2-40B4-BE49-F238E27FC236}">
                <a16:creationId xmlns:a16="http://schemas.microsoft.com/office/drawing/2014/main" id="{696138FB-0A4B-4B78-8173-F67902279126}"/>
              </a:ext>
            </a:extLst>
          </p:cNvPr>
          <p:cNvSpPr txBox="1">
            <a:spLocks/>
          </p:cNvSpPr>
          <p:nvPr/>
        </p:nvSpPr>
        <p:spPr>
          <a:xfrm>
            <a:off x="4462776" y="3944918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619" name="TextBox 1618">
            <a:extLst>
              <a:ext uri="{FF2B5EF4-FFF2-40B4-BE49-F238E27FC236}">
                <a16:creationId xmlns:a16="http://schemas.microsoft.com/office/drawing/2014/main" id="{53EA73A3-347F-4288-B861-52B123A35097}"/>
              </a:ext>
            </a:extLst>
          </p:cNvPr>
          <p:cNvSpPr txBox="1"/>
          <p:nvPr/>
        </p:nvSpPr>
        <p:spPr>
          <a:xfrm>
            <a:off x="4462776" y="4437027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55</a:t>
            </a:r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620" name="Text Placeholder 12">
            <a:extLst>
              <a:ext uri="{FF2B5EF4-FFF2-40B4-BE49-F238E27FC236}">
                <a16:creationId xmlns:a16="http://schemas.microsoft.com/office/drawing/2014/main" id="{6718D7F7-2933-4DE6-93DE-002BD83AD89A}"/>
              </a:ext>
            </a:extLst>
          </p:cNvPr>
          <p:cNvSpPr txBox="1">
            <a:spLocks/>
          </p:cNvSpPr>
          <p:nvPr/>
        </p:nvSpPr>
        <p:spPr>
          <a:xfrm>
            <a:off x="4462776" y="4849417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621" name="TextBox 1620">
            <a:extLst>
              <a:ext uri="{FF2B5EF4-FFF2-40B4-BE49-F238E27FC236}">
                <a16:creationId xmlns:a16="http://schemas.microsoft.com/office/drawing/2014/main" id="{6E2AF4F2-DA21-4CC9-8BE0-55A9E885FBBB}"/>
              </a:ext>
            </a:extLst>
          </p:cNvPr>
          <p:cNvSpPr txBox="1"/>
          <p:nvPr/>
        </p:nvSpPr>
        <p:spPr>
          <a:xfrm>
            <a:off x="4462776" y="5341525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42</a:t>
            </a:r>
            <a:r>
              <a:rPr lang="en-US" altLang="ko-KR" b="1" dirty="0">
                <a:solidFill>
                  <a:schemeClr val="accent5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622" name="Text Placeholder 12">
            <a:extLst>
              <a:ext uri="{FF2B5EF4-FFF2-40B4-BE49-F238E27FC236}">
                <a16:creationId xmlns:a16="http://schemas.microsoft.com/office/drawing/2014/main" id="{C7513972-82A4-4400-942A-54E27B014235}"/>
              </a:ext>
            </a:extLst>
          </p:cNvPr>
          <p:cNvSpPr txBox="1">
            <a:spLocks/>
          </p:cNvSpPr>
          <p:nvPr/>
        </p:nvSpPr>
        <p:spPr>
          <a:xfrm>
            <a:off x="4462776" y="5753915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623" name="TextBox 1622">
            <a:extLst>
              <a:ext uri="{FF2B5EF4-FFF2-40B4-BE49-F238E27FC236}">
                <a16:creationId xmlns:a16="http://schemas.microsoft.com/office/drawing/2014/main" id="{333A9FAC-44F6-4518-9580-2CE16F515C7E}"/>
              </a:ext>
            </a:extLst>
          </p:cNvPr>
          <p:cNvSpPr txBox="1"/>
          <p:nvPr/>
        </p:nvSpPr>
        <p:spPr>
          <a:xfrm>
            <a:off x="7369588" y="1697431"/>
            <a:ext cx="42128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624" name="TextBox 1623">
            <a:extLst>
              <a:ext uri="{FF2B5EF4-FFF2-40B4-BE49-F238E27FC236}">
                <a16:creationId xmlns:a16="http://schemas.microsoft.com/office/drawing/2014/main" id="{D2C2A6CE-DBCF-45D0-969A-7778CC7CDF17}"/>
              </a:ext>
            </a:extLst>
          </p:cNvPr>
          <p:cNvSpPr txBox="1"/>
          <p:nvPr/>
        </p:nvSpPr>
        <p:spPr>
          <a:xfrm>
            <a:off x="7369588" y="2599092"/>
            <a:ext cx="42085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You can simply impress your audience and add a unique zing and appeal to your Presentations. Get a modern PowerPoint  Presentation that is beautifully designed. I hope and I believe that this Template will your Time. Easy to change colors, photos and Text. You can simply impress your audience and add a unique zing and appeal to your Presentations.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25" name="TextBox 1624">
            <a:extLst>
              <a:ext uri="{FF2B5EF4-FFF2-40B4-BE49-F238E27FC236}">
                <a16:creationId xmlns:a16="http://schemas.microsoft.com/office/drawing/2014/main" id="{A30A22B6-FA3F-42D5-AB1E-38F319FCD379}"/>
              </a:ext>
            </a:extLst>
          </p:cNvPr>
          <p:cNvSpPr txBox="1"/>
          <p:nvPr/>
        </p:nvSpPr>
        <p:spPr>
          <a:xfrm>
            <a:off x="7367108" y="4428009"/>
            <a:ext cx="31668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You can simply impress your audience and add a unique zing and appeal to your Presentations. Easy to change colors, photos and Text.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11347</TotalTime>
  <Words>272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55</cp:revision>
  <dcterms:created xsi:type="dcterms:W3CDTF">2018-02-18T19:39:47Z</dcterms:created>
  <dcterms:modified xsi:type="dcterms:W3CDTF">2021-04-14T05:55:23Z</dcterms:modified>
</cp:coreProperties>
</file>