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: Top Corners Rounded 4">
            <a:extLst>
              <a:ext uri="{FF2B5EF4-FFF2-40B4-BE49-F238E27FC236}">
                <a16:creationId xmlns:a16="http://schemas.microsoft.com/office/drawing/2014/main" id="{9E73E023-331A-49A7-A02E-C5959A8E008C}"/>
              </a:ext>
            </a:extLst>
          </p:cNvPr>
          <p:cNvSpPr/>
          <p:nvPr/>
        </p:nvSpPr>
        <p:spPr>
          <a:xfrm rot="16200000">
            <a:off x="5096176" y="-2413373"/>
            <a:ext cx="882147" cy="9353427"/>
          </a:xfrm>
          <a:prstGeom prst="round2SameRect">
            <a:avLst>
              <a:gd name="adj1" fmla="val 50000"/>
              <a:gd name="adj2" fmla="val 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32F9C941-2CB7-4325-834C-8F2105C924DF}"/>
              </a:ext>
            </a:extLst>
          </p:cNvPr>
          <p:cNvSpPr/>
          <p:nvPr/>
        </p:nvSpPr>
        <p:spPr>
          <a:xfrm rot="16200000">
            <a:off x="5183857" y="-1621783"/>
            <a:ext cx="882147" cy="952879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Top Corners Rounded 6">
            <a:extLst>
              <a:ext uri="{FF2B5EF4-FFF2-40B4-BE49-F238E27FC236}">
                <a16:creationId xmlns:a16="http://schemas.microsoft.com/office/drawing/2014/main" id="{89140341-C85A-43E8-AAC9-7EDD8BD43C69}"/>
              </a:ext>
            </a:extLst>
          </p:cNvPr>
          <p:cNvSpPr/>
          <p:nvPr/>
        </p:nvSpPr>
        <p:spPr>
          <a:xfrm rot="16200000">
            <a:off x="5009686" y="-565570"/>
            <a:ext cx="882147" cy="918044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Top Corners Rounded 7">
            <a:extLst>
              <a:ext uri="{FF2B5EF4-FFF2-40B4-BE49-F238E27FC236}">
                <a16:creationId xmlns:a16="http://schemas.microsoft.com/office/drawing/2014/main" id="{09D6EE74-5FC5-4157-BA2B-9D3ABA558B97}"/>
              </a:ext>
            </a:extLst>
          </p:cNvPr>
          <p:cNvSpPr/>
          <p:nvPr/>
        </p:nvSpPr>
        <p:spPr>
          <a:xfrm rot="16200000">
            <a:off x="4823699" y="503236"/>
            <a:ext cx="882147" cy="8808473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CC4A4DD8-62D5-4A5D-810E-0CAC54C1AAB0}"/>
              </a:ext>
            </a:extLst>
          </p:cNvPr>
          <p:cNvSpPr/>
          <p:nvPr/>
        </p:nvSpPr>
        <p:spPr>
          <a:xfrm rot="16200000">
            <a:off x="4776358" y="1429181"/>
            <a:ext cx="882147" cy="8713792"/>
          </a:xfrm>
          <a:custGeom>
            <a:avLst/>
            <a:gdLst>
              <a:gd name="connsiteX0" fmla="*/ 960120 w 960120"/>
              <a:gd name="connsiteY0" fmla="*/ 480060 h 8614425"/>
              <a:gd name="connsiteX1" fmla="*/ 960120 w 960120"/>
              <a:gd name="connsiteY1" fmla="*/ 8614425 h 8614425"/>
              <a:gd name="connsiteX2" fmla="*/ 534207 w 960120"/>
              <a:gd name="connsiteY2" fmla="*/ 8614425 h 8614425"/>
              <a:gd name="connsiteX3" fmla="*/ 0 w 960120"/>
              <a:gd name="connsiteY3" fmla="*/ 8097352 h 8614425"/>
              <a:gd name="connsiteX4" fmla="*/ 0 w 960120"/>
              <a:gd name="connsiteY4" fmla="*/ 480060 h 8614425"/>
              <a:gd name="connsiteX5" fmla="*/ 480060 w 960120"/>
              <a:gd name="connsiteY5" fmla="*/ 0 h 8614425"/>
              <a:gd name="connsiteX6" fmla="*/ 960120 w 960120"/>
              <a:gd name="connsiteY6" fmla="*/ 480060 h 86144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60120" h="8614425">
                <a:moveTo>
                  <a:pt x="960120" y="480060"/>
                </a:moveTo>
                <a:lnTo>
                  <a:pt x="960120" y="8614425"/>
                </a:lnTo>
                <a:lnTo>
                  <a:pt x="534207" y="8614425"/>
                </a:lnTo>
                <a:lnTo>
                  <a:pt x="0" y="8097352"/>
                </a:lnTo>
                <a:lnTo>
                  <a:pt x="0" y="480060"/>
                </a:lnTo>
                <a:cubicBezTo>
                  <a:pt x="0" y="214930"/>
                  <a:pt x="214930" y="0"/>
                  <a:pt x="480060" y="0"/>
                </a:cubicBezTo>
                <a:cubicBezTo>
                  <a:pt x="745190" y="0"/>
                  <a:pt x="960120" y="214930"/>
                  <a:pt x="960120" y="48006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F94A1BA2-02B8-41BC-9F5A-FEA8661AB67D}"/>
              </a:ext>
            </a:extLst>
          </p:cNvPr>
          <p:cNvSpPr/>
          <p:nvPr/>
        </p:nvSpPr>
        <p:spPr>
          <a:xfrm>
            <a:off x="978710" y="1905987"/>
            <a:ext cx="673776" cy="6737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809D5202-4EDD-4661-8270-EB3247E6FADF}"/>
              </a:ext>
            </a:extLst>
          </p:cNvPr>
          <p:cNvSpPr/>
          <p:nvPr/>
        </p:nvSpPr>
        <p:spPr>
          <a:xfrm>
            <a:off x="978710" y="2791788"/>
            <a:ext cx="673776" cy="6737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id="{D03AB07C-1299-4439-8745-B8BA1B0A1E0E}"/>
              </a:ext>
            </a:extLst>
          </p:cNvPr>
          <p:cNvSpPr/>
          <p:nvPr/>
        </p:nvSpPr>
        <p:spPr>
          <a:xfrm>
            <a:off x="978710" y="3677588"/>
            <a:ext cx="673776" cy="6737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98130787-381B-443C-8144-2F84D4D6FE87}"/>
              </a:ext>
            </a:extLst>
          </p:cNvPr>
          <p:cNvSpPr/>
          <p:nvPr/>
        </p:nvSpPr>
        <p:spPr>
          <a:xfrm>
            <a:off x="978710" y="4563389"/>
            <a:ext cx="673776" cy="6737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1DF3D73F-2C0A-426B-81D3-CE51E1225A6B}"/>
              </a:ext>
            </a:extLst>
          </p:cNvPr>
          <p:cNvSpPr/>
          <p:nvPr/>
        </p:nvSpPr>
        <p:spPr>
          <a:xfrm>
            <a:off x="978710" y="5447391"/>
            <a:ext cx="673776" cy="67377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D1BBED94-42D6-4D75-868D-EE3DCDE2C627}"/>
              </a:ext>
            </a:extLst>
          </p:cNvPr>
          <p:cNvSpPr txBox="1"/>
          <p:nvPr/>
        </p:nvSpPr>
        <p:spPr>
          <a:xfrm>
            <a:off x="1019633" y="1994106"/>
            <a:ext cx="596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01</a:t>
            </a:r>
            <a:endParaRPr lang="ko-KR" altLang="en-US" sz="28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5DC2259E-BD44-462F-892A-0C11A8BEC8EC}"/>
              </a:ext>
            </a:extLst>
          </p:cNvPr>
          <p:cNvSpPr txBox="1"/>
          <p:nvPr/>
        </p:nvSpPr>
        <p:spPr>
          <a:xfrm>
            <a:off x="1019633" y="2866232"/>
            <a:ext cx="596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02</a:t>
            </a:r>
            <a:endParaRPr lang="ko-KR" altLang="en-US" sz="2800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4EF91650-5769-492B-A5E4-75D00A196F47}"/>
              </a:ext>
            </a:extLst>
          </p:cNvPr>
          <p:cNvSpPr txBox="1"/>
          <p:nvPr/>
        </p:nvSpPr>
        <p:spPr>
          <a:xfrm>
            <a:off x="1019633" y="3751515"/>
            <a:ext cx="596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03</a:t>
            </a:r>
            <a:endParaRPr lang="ko-KR" altLang="en-US" sz="2800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87D9641-C0CB-496A-9936-DF3B4C6E6573}"/>
              </a:ext>
            </a:extLst>
          </p:cNvPr>
          <p:cNvSpPr txBox="1"/>
          <p:nvPr/>
        </p:nvSpPr>
        <p:spPr>
          <a:xfrm>
            <a:off x="1019633" y="4636798"/>
            <a:ext cx="596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04</a:t>
            </a:r>
            <a:endParaRPr lang="ko-KR" altLang="en-US" sz="28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DC24A70-C3EB-44A4-A58E-0F39BBF55118}"/>
              </a:ext>
            </a:extLst>
          </p:cNvPr>
          <p:cNvGrpSpPr/>
          <p:nvPr/>
        </p:nvGrpSpPr>
        <p:grpSpPr>
          <a:xfrm>
            <a:off x="8845113" y="1822268"/>
            <a:ext cx="2625227" cy="4404884"/>
            <a:chOff x="8688735" y="1540686"/>
            <a:chExt cx="2857273" cy="479423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EFAA8260-E9C4-4395-9CEC-5371BA9EAFA5}"/>
                </a:ext>
              </a:extLst>
            </p:cNvPr>
            <p:cNvSpPr/>
            <p:nvPr/>
          </p:nvSpPr>
          <p:spPr>
            <a:xfrm>
              <a:off x="9255376" y="1540686"/>
              <a:ext cx="1438933" cy="956990"/>
            </a:xfrm>
            <a:custGeom>
              <a:avLst/>
              <a:gdLst>
                <a:gd name="connsiteX0" fmla="*/ 1002996 w 1438933"/>
                <a:gd name="connsiteY0" fmla="*/ 0 h 956990"/>
                <a:gd name="connsiteX1" fmla="*/ 1194836 w 1438933"/>
                <a:gd name="connsiteY1" fmla="*/ 0 h 956990"/>
                <a:gd name="connsiteX2" fmla="*/ 1287076 w 1438933"/>
                <a:gd name="connsiteY2" fmla="*/ 9880 h 956990"/>
                <a:gd name="connsiteX3" fmla="*/ 1419180 w 1438933"/>
                <a:gd name="connsiteY3" fmla="*/ 40580 h 956990"/>
                <a:gd name="connsiteX4" fmla="*/ 1438933 w 1438933"/>
                <a:gd name="connsiteY4" fmla="*/ 47819 h 956990"/>
                <a:gd name="connsiteX5" fmla="*/ 1360867 w 1438933"/>
                <a:gd name="connsiteY5" fmla="*/ 29677 h 956990"/>
                <a:gd name="connsiteX6" fmla="*/ 602817 w 1438933"/>
                <a:gd name="connsiteY6" fmla="*/ 173450 h 956990"/>
                <a:gd name="connsiteX7" fmla="*/ 410009 w 1438933"/>
                <a:gd name="connsiteY7" fmla="*/ 319653 h 956990"/>
                <a:gd name="connsiteX8" fmla="*/ 155902 w 1438933"/>
                <a:gd name="connsiteY8" fmla="*/ 681751 h 956990"/>
                <a:gd name="connsiteX9" fmla="*/ 76367 w 1438933"/>
                <a:gd name="connsiteY9" fmla="*/ 950847 h 956990"/>
                <a:gd name="connsiteX10" fmla="*/ 75757 w 1438933"/>
                <a:gd name="connsiteY10" fmla="*/ 956990 h 956990"/>
                <a:gd name="connsiteX11" fmla="*/ 0 w 1438933"/>
                <a:gd name="connsiteY11" fmla="*/ 956990 h 956990"/>
                <a:gd name="connsiteX12" fmla="*/ 2576 w 1438933"/>
                <a:gd name="connsiteY12" fmla="*/ 931049 h 956990"/>
                <a:gd name="connsiteX13" fmla="*/ 82111 w 1438933"/>
                <a:gd name="connsiteY13" fmla="*/ 661954 h 956990"/>
                <a:gd name="connsiteX14" fmla="*/ 336217 w 1438933"/>
                <a:gd name="connsiteY14" fmla="*/ 299856 h 956990"/>
                <a:gd name="connsiteX15" fmla="*/ 529026 w 1438933"/>
                <a:gd name="connsiteY15" fmla="*/ 153653 h 956990"/>
                <a:gd name="connsiteX16" fmla="*/ 892631 w 1438933"/>
                <a:gd name="connsiteY16" fmla="*/ 14619 h 956990"/>
                <a:gd name="connsiteX17" fmla="*/ 1002996 w 1438933"/>
                <a:gd name="connsiteY17" fmla="*/ 0 h 9569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438933" h="956990">
                  <a:moveTo>
                    <a:pt x="1002996" y="0"/>
                  </a:moveTo>
                  <a:lnTo>
                    <a:pt x="1194836" y="0"/>
                  </a:lnTo>
                  <a:lnTo>
                    <a:pt x="1287076" y="9880"/>
                  </a:lnTo>
                  <a:cubicBezTo>
                    <a:pt x="1331281" y="17337"/>
                    <a:pt x="1375390" y="27541"/>
                    <a:pt x="1419180" y="40580"/>
                  </a:cubicBezTo>
                  <a:lnTo>
                    <a:pt x="1438933" y="47819"/>
                  </a:lnTo>
                  <a:lnTo>
                    <a:pt x="1360867" y="29677"/>
                  </a:lnTo>
                  <a:cubicBezTo>
                    <a:pt x="1095635" y="-15061"/>
                    <a:pt x="826930" y="39127"/>
                    <a:pt x="602817" y="173450"/>
                  </a:cubicBezTo>
                  <a:cubicBezTo>
                    <a:pt x="533859" y="214780"/>
                    <a:pt x="469123" y="263697"/>
                    <a:pt x="410009" y="319653"/>
                  </a:cubicBezTo>
                  <a:cubicBezTo>
                    <a:pt x="304917" y="419130"/>
                    <a:pt x="217592" y="540854"/>
                    <a:pt x="155902" y="681751"/>
                  </a:cubicBezTo>
                  <a:cubicBezTo>
                    <a:pt x="117346" y="769811"/>
                    <a:pt x="91084" y="860150"/>
                    <a:pt x="76367" y="950847"/>
                  </a:cubicBezTo>
                  <a:lnTo>
                    <a:pt x="75757" y="956990"/>
                  </a:lnTo>
                  <a:lnTo>
                    <a:pt x="0" y="956990"/>
                  </a:lnTo>
                  <a:lnTo>
                    <a:pt x="2576" y="931049"/>
                  </a:lnTo>
                  <a:cubicBezTo>
                    <a:pt x="17293" y="840353"/>
                    <a:pt x="43555" y="750014"/>
                    <a:pt x="82111" y="661954"/>
                  </a:cubicBezTo>
                  <a:cubicBezTo>
                    <a:pt x="143801" y="521057"/>
                    <a:pt x="231126" y="399333"/>
                    <a:pt x="336217" y="299856"/>
                  </a:cubicBezTo>
                  <a:cubicBezTo>
                    <a:pt x="395332" y="243900"/>
                    <a:pt x="460068" y="194983"/>
                    <a:pt x="529026" y="153653"/>
                  </a:cubicBezTo>
                  <a:cubicBezTo>
                    <a:pt x="641082" y="86492"/>
                    <a:pt x="764287" y="39364"/>
                    <a:pt x="892631" y="14619"/>
                  </a:cubicBezTo>
                  <a:lnTo>
                    <a:pt x="1002996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3B69F34-D7D6-4E6D-A6B5-CE9E6656B6EA}"/>
                </a:ext>
              </a:extLst>
            </p:cNvPr>
            <p:cNvSpPr/>
            <p:nvPr/>
          </p:nvSpPr>
          <p:spPr>
            <a:xfrm>
              <a:off x="10532413" y="1903985"/>
              <a:ext cx="407956" cy="585474"/>
            </a:xfrm>
            <a:custGeom>
              <a:avLst/>
              <a:gdLst>
                <a:gd name="connsiteX0" fmla="*/ 155177 w 407956"/>
                <a:gd name="connsiteY0" fmla="*/ 0 h 585474"/>
                <a:gd name="connsiteX1" fmla="*/ 162987 w 407956"/>
                <a:gd name="connsiteY1" fmla="*/ 296 h 585474"/>
                <a:gd name="connsiteX2" fmla="*/ 234103 w 407956"/>
                <a:gd name="connsiteY2" fmla="*/ 21316 h 585474"/>
                <a:gd name="connsiteX3" fmla="*/ 329797 w 407956"/>
                <a:gd name="connsiteY3" fmla="*/ 88470 h 585474"/>
                <a:gd name="connsiteX4" fmla="*/ 385710 w 407956"/>
                <a:gd name="connsiteY4" fmla="*/ 409077 h 585474"/>
                <a:gd name="connsiteX5" fmla="*/ 54697 w 407956"/>
                <a:gd name="connsiteY5" fmla="*/ 579001 h 585474"/>
                <a:gd name="connsiteX6" fmla="*/ 0 w 407956"/>
                <a:gd name="connsiteY6" fmla="*/ 561346 h 585474"/>
                <a:gd name="connsiteX7" fmla="*/ 38409 w 407956"/>
                <a:gd name="connsiteY7" fmla="*/ 565654 h 585474"/>
                <a:gd name="connsiteX8" fmla="*/ 311919 w 407956"/>
                <a:gd name="connsiteY8" fmla="*/ 389279 h 585474"/>
                <a:gd name="connsiteX9" fmla="*/ 256006 w 407956"/>
                <a:gd name="connsiteY9" fmla="*/ 68672 h 585474"/>
                <a:gd name="connsiteX10" fmla="*/ 160312 w 407956"/>
                <a:gd name="connsiteY10" fmla="*/ 1518 h 585474"/>
                <a:gd name="connsiteX11" fmla="*/ 155177 w 407956"/>
                <a:gd name="connsiteY11" fmla="*/ 0 h 5854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07956" h="585474">
                  <a:moveTo>
                    <a:pt x="155177" y="0"/>
                  </a:moveTo>
                  <a:lnTo>
                    <a:pt x="162987" y="296"/>
                  </a:lnTo>
                  <a:cubicBezTo>
                    <a:pt x="186956" y="4186"/>
                    <a:pt x="210831" y="11126"/>
                    <a:pt x="234103" y="21316"/>
                  </a:cubicBezTo>
                  <a:cubicBezTo>
                    <a:pt x="271338" y="37618"/>
                    <a:pt x="303508" y="60696"/>
                    <a:pt x="329797" y="88470"/>
                  </a:cubicBezTo>
                  <a:cubicBezTo>
                    <a:pt x="395123" y="157312"/>
                    <a:pt x="435487" y="282637"/>
                    <a:pt x="385710" y="409077"/>
                  </a:cubicBezTo>
                  <a:cubicBezTo>
                    <a:pt x="328648" y="539402"/>
                    <a:pt x="188598" y="607660"/>
                    <a:pt x="54697" y="579001"/>
                  </a:cubicBezTo>
                  <a:lnTo>
                    <a:pt x="0" y="561346"/>
                  </a:lnTo>
                  <a:lnTo>
                    <a:pt x="38409" y="565654"/>
                  </a:lnTo>
                  <a:cubicBezTo>
                    <a:pt x="153128" y="567094"/>
                    <a:pt x="263008" y="500986"/>
                    <a:pt x="311919" y="389279"/>
                  </a:cubicBezTo>
                  <a:cubicBezTo>
                    <a:pt x="361695" y="262839"/>
                    <a:pt x="321332" y="137515"/>
                    <a:pt x="256006" y="68672"/>
                  </a:cubicBezTo>
                  <a:cubicBezTo>
                    <a:pt x="229716" y="40898"/>
                    <a:pt x="197546" y="17821"/>
                    <a:pt x="160312" y="1518"/>
                  </a:cubicBezTo>
                  <a:lnTo>
                    <a:pt x="155177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116C2937-846D-4968-BFEF-A30931BA7CD5}"/>
                </a:ext>
              </a:extLst>
            </p:cNvPr>
            <p:cNvSpPr/>
            <p:nvPr/>
          </p:nvSpPr>
          <p:spPr>
            <a:xfrm>
              <a:off x="9330822" y="2497676"/>
              <a:ext cx="2130010" cy="3130"/>
            </a:xfrm>
            <a:custGeom>
              <a:avLst/>
              <a:gdLst>
                <a:gd name="connsiteX0" fmla="*/ 311 w 2130010"/>
                <a:gd name="connsiteY0" fmla="*/ 0 h 3130"/>
                <a:gd name="connsiteX1" fmla="*/ 2129590 w 2130010"/>
                <a:gd name="connsiteY1" fmla="*/ 0 h 3130"/>
                <a:gd name="connsiteX2" fmla="*/ 2130010 w 2130010"/>
                <a:gd name="connsiteY2" fmla="*/ 3130 h 3130"/>
                <a:gd name="connsiteX3" fmla="*/ 0 w 2130010"/>
                <a:gd name="connsiteY3" fmla="*/ 3130 h 3130"/>
                <a:gd name="connsiteX4" fmla="*/ 311 w 2130010"/>
                <a:gd name="connsiteY4" fmla="*/ 0 h 3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30010" h="3130">
                  <a:moveTo>
                    <a:pt x="311" y="0"/>
                  </a:moveTo>
                  <a:lnTo>
                    <a:pt x="2129590" y="0"/>
                  </a:lnTo>
                  <a:lnTo>
                    <a:pt x="2130010" y="3130"/>
                  </a:lnTo>
                  <a:lnTo>
                    <a:pt x="0" y="3130"/>
                  </a:lnTo>
                  <a:lnTo>
                    <a:pt x="311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4" name="Freeform: Shape 13">
              <a:extLst>
                <a:ext uri="{FF2B5EF4-FFF2-40B4-BE49-F238E27FC236}">
                  <a16:creationId xmlns:a16="http://schemas.microsoft.com/office/drawing/2014/main" id="{73212F8F-62FB-492E-9E7E-733EC5BF00CB}"/>
                </a:ext>
              </a:extLst>
            </p:cNvPr>
            <p:cNvSpPr/>
            <p:nvPr/>
          </p:nvSpPr>
          <p:spPr>
            <a:xfrm>
              <a:off x="9243678" y="2500806"/>
              <a:ext cx="341778" cy="956876"/>
            </a:xfrm>
            <a:custGeom>
              <a:avLst/>
              <a:gdLst>
                <a:gd name="connsiteX0" fmla="*/ 11387 w 341778"/>
                <a:gd name="connsiteY0" fmla="*/ 0 h 956876"/>
                <a:gd name="connsiteX1" fmla="*/ 87144 w 341778"/>
                <a:gd name="connsiteY1" fmla="*/ 0 h 956876"/>
                <a:gd name="connsiteX2" fmla="*/ 74553 w 341778"/>
                <a:gd name="connsiteY2" fmla="*/ 126800 h 956876"/>
                <a:gd name="connsiteX3" fmla="*/ 247019 w 341778"/>
                <a:gd name="connsiteY3" fmla="*/ 764802 h 956876"/>
                <a:gd name="connsiteX4" fmla="*/ 341778 w 341778"/>
                <a:gd name="connsiteY4" fmla="*/ 886692 h 956876"/>
                <a:gd name="connsiteX5" fmla="*/ 308808 w 341778"/>
                <a:gd name="connsiteY5" fmla="*/ 956876 h 956876"/>
                <a:gd name="connsiteX6" fmla="*/ 225622 w 341778"/>
                <a:gd name="connsiteY6" fmla="*/ 956876 h 956876"/>
                <a:gd name="connsiteX7" fmla="*/ 229572 w 341778"/>
                <a:gd name="connsiteY7" fmla="*/ 948668 h 956876"/>
                <a:gd name="connsiteX8" fmla="*/ 267987 w 341778"/>
                <a:gd name="connsiteY8" fmla="*/ 866894 h 956876"/>
                <a:gd name="connsiteX9" fmla="*/ 173227 w 341778"/>
                <a:gd name="connsiteY9" fmla="*/ 745005 h 956876"/>
                <a:gd name="connsiteX10" fmla="*/ 762 w 341778"/>
                <a:gd name="connsiteY10" fmla="*/ 107002 h 956876"/>
                <a:gd name="connsiteX11" fmla="*/ 11387 w 341778"/>
                <a:gd name="connsiteY11" fmla="*/ 0 h 9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41778" h="956876">
                  <a:moveTo>
                    <a:pt x="11387" y="0"/>
                  </a:moveTo>
                  <a:lnTo>
                    <a:pt x="87144" y="0"/>
                  </a:lnTo>
                  <a:lnTo>
                    <a:pt x="74553" y="126800"/>
                  </a:lnTo>
                  <a:cubicBezTo>
                    <a:pt x="66150" y="353236"/>
                    <a:pt x="127550" y="575907"/>
                    <a:pt x="247019" y="764802"/>
                  </a:cubicBezTo>
                  <a:lnTo>
                    <a:pt x="341778" y="886692"/>
                  </a:lnTo>
                  <a:lnTo>
                    <a:pt x="308808" y="956876"/>
                  </a:lnTo>
                  <a:lnTo>
                    <a:pt x="225622" y="956876"/>
                  </a:lnTo>
                  <a:lnTo>
                    <a:pt x="229572" y="948668"/>
                  </a:lnTo>
                  <a:cubicBezTo>
                    <a:pt x="242377" y="921410"/>
                    <a:pt x="255182" y="894151"/>
                    <a:pt x="267987" y="866894"/>
                  </a:cubicBezTo>
                  <a:lnTo>
                    <a:pt x="173227" y="745005"/>
                  </a:lnTo>
                  <a:cubicBezTo>
                    <a:pt x="53759" y="556109"/>
                    <a:pt x="-7641" y="333438"/>
                    <a:pt x="762" y="107002"/>
                  </a:cubicBezTo>
                  <a:lnTo>
                    <a:pt x="11387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6A3B29C9-567C-4020-B7A8-910C069B5437}"/>
                </a:ext>
              </a:extLst>
            </p:cNvPr>
            <p:cNvSpPr/>
            <p:nvPr/>
          </p:nvSpPr>
          <p:spPr>
            <a:xfrm>
              <a:off x="9552432" y="3457682"/>
              <a:ext cx="1570603" cy="114"/>
            </a:xfrm>
            <a:custGeom>
              <a:avLst/>
              <a:gdLst>
                <a:gd name="connsiteX0" fmla="*/ 54 w 1570603"/>
                <a:gd name="connsiteY0" fmla="*/ 0 h 114"/>
                <a:gd name="connsiteX1" fmla="*/ 1570603 w 1570603"/>
                <a:gd name="connsiteY1" fmla="*/ 0 h 114"/>
                <a:gd name="connsiteX2" fmla="*/ 1570473 w 1570603"/>
                <a:gd name="connsiteY2" fmla="*/ 114 h 114"/>
                <a:gd name="connsiteX3" fmla="*/ 0 w 1570603"/>
                <a:gd name="connsiteY3" fmla="*/ 114 h 114"/>
                <a:gd name="connsiteX4" fmla="*/ 54 w 1570603"/>
                <a:gd name="connsiteY4" fmla="*/ 0 h 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0603" h="114">
                  <a:moveTo>
                    <a:pt x="54" y="0"/>
                  </a:moveTo>
                  <a:lnTo>
                    <a:pt x="1570603" y="0"/>
                  </a:lnTo>
                  <a:lnTo>
                    <a:pt x="1570473" y="114"/>
                  </a:lnTo>
                  <a:lnTo>
                    <a:pt x="0" y="114"/>
                  </a:lnTo>
                  <a:lnTo>
                    <a:pt x="54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626D19-1BB8-40AB-A323-5F1BD84D5479}"/>
                </a:ext>
              </a:extLst>
            </p:cNvPr>
            <p:cNvSpPr/>
            <p:nvPr/>
          </p:nvSpPr>
          <p:spPr>
            <a:xfrm>
              <a:off x="9366201" y="3457796"/>
              <a:ext cx="315076" cy="960006"/>
            </a:xfrm>
            <a:custGeom>
              <a:avLst/>
              <a:gdLst>
                <a:gd name="connsiteX0" fmla="*/ 103044 w 315076"/>
                <a:gd name="connsiteY0" fmla="*/ 0 h 960006"/>
                <a:gd name="connsiteX1" fmla="*/ 186231 w 315076"/>
                <a:gd name="connsiteY1" fmla="*/ 0 h 960006"/>
                <a:gd name="connsiteX2" fmla="*/ 180840 w 315076"/>
                <a:gd name="connsiteY2" fmla="*/ 11476 h 960006"/>
                <a:gd name="connsiteX3" fmla="*/ 97519 w 315076"/>
                <a:gd name="connsiteY3" fmla="*/ 184605 h 960006"/>
                <a:gd name="connsiteX4" fmla="*/ 109641 w 315076"/>
                <a:gd name="connsiteY4" fmla="*/ 219541 h 960006"/>
                <a:gd name="connsiteX5" fmla="*/ 213547 w 315076"/>
                <a:gd name="connsiteY5" fmla="*/ 250883 h 960006"/>
                <a:gd name="connsiteX6" fmla="*/ 241005 w 315076"/>
                <a:gd name="connsiteY6" fmla="*/ 262906 h 960006"/>
                <a:gd name="connsiteX7" fmla="*/ 262152 w 315076"/>
                <a:gd name="connsiteY7" fmla="*/ 286318 h 960006"/>
                <a:gd name="connsiteX8" fmla="*/ 243168 w 315076"/>
                <a:gd name="connsiteY8" fmla="*/ 326647 h 960006"/>
                <a:gd name="connsiteX9" fmla="*/ 254362 w 315076"/>
                <a:gd name="connsiteY9" fmla="*/ 357640 h 960006"/>
                <a:gd name="connsiteX10" fmla="*/ 275790 w 315076"/>
                <a:gd name="connsiteY10" fmla="*/ 372330 h 960006"/>
                <a:gd name="connsiteX11" fmla="*/ 262287 w 315076"/>
                <a:gd name="connsiteY11" fmla="*/ 548609 h 960006"/>
                <a:gd name="connsiteX12" fmla="*/ 195682 w 315076"/>
                <a:gd name="connsiteY12" fmla="*/ 590642 h 960006"/>
                <a:gd name="connsiteX13" fmla="*/ 185049 w 315076"/>
                <a:gd name="connsiteY13" fmla="*/ 624017 h 960006"/>
                <a:gd name="connsiteX14" fmla="*/ 234877 w 315076"/>
                <a:gd name="connsiteY14" fmla="*/ 782511 h 960006"/>
                <a:gd name="connsiteX15" fmla="*/ 186180 w 315076"/>
                <a:gd name="connsiteY15" fmla="*/ 890790 h 960006"/>
                <a:gd name="connsiteX16" fmla="*/ 186790 w 315076"/>
                <a:gd name="connsiteY16" fmla="*/ 889332 h 960006"/>
                <a:gd name="connsiteX17" fmla="*/ 104272 w 315076"/>
                <a:gd name="connsiteY17" fmla="*/ 948636 h 960006"/>
                <a:gd name="connsiteX18" fmla="*/ 91043 w 315076"/>
                <a:gd name="connsiteY18" fmla="*/ 960006 h 960006"/>
                <a:gd name="connsiteX19" fmla="*/ 0 w 315076"/>
                <a:gd name="connsiteY19" fmla="*/ 960006 h 960006"/>
                <a:gd name="connsiteX20" fmla="*/ 8683 w 315076"/>
                <a:gd name="connsiteY20" fmla="*/ 947572 h 960006"/>
                <a:gd name="connsiteX21" fmla="*/ 112999 w 315076"/>
                <a:gd name="connsiteY21" fmla="*/ 869533 h 960006"/>
                <a:gd name="connsiteX22" fmla="*/ 112389 w 315076"/>
                <a:gd name="connsiteY22" fmla="*/ 870992 h 960006"/>
                <a:gd name="connsiteX23" fmla="*/ 161086 w 315076"/>
                <a:gd name="connsiteY23" fmla="*/ 762713 h 960006"/>
                <a:gd name="connsiteX24" fmla="*/ 111258 w 315076"/>
                <a:gd name="connsiteY24" fmla="*/ 604219 h 960006"/>
                <a:gd name="connsiteX25" fmla="*/ 121891 w 315076"/>
                <a:gd name="connsiteY25" fmla="*/ 570844 h 960006"/>
                <a:gd name="connsiteX26" fmla="*/ 188496 w 315076"/>
                <a:gd name="connsiteY26" fmla="*/ 528810 h 960006"/>
                <a:gd name="connsiteX27" fmla="*/ 201999 w 315076"/>
                <a:gd name="connsiteY27" fmla="*/ 352532 h 960006"/>
                <a:gd name="connsiteX28" fmla="*/ 180571 w 315076"/>
                <a:gd name="connsiteY28" fmla="*/ 337842 h 960006"/>
                <a:gd name="connsiteX29" fmla="*/ 169377 w 315076"/>
                <a:gd name="connsiteY29" fmla="*/ 306849 h 960006"/>
                <a:gd name="connsiteX30" fmla="*/ 188361 w 315076"/>
                <a:gd name="connsiteY30" fmla="*/ 266520 h 960006"/>
                <a:gd name="connsiteX31" fmla="*/ 167214 w 315076"/>
                <a:gd name="connsiteY31" fmla="*/ 243108 h 960006"/>
                <a:gd name="connsiteX32" fmla="*/ 139756 w 315076"/>
                <a:gd name="connsiteY32" fmla="*/ 231085 h 960006"/>
                <a:gd name="connsiteX33" fmla="*/ 35850 w 315076"/>
                <a:gd name="connsiteY33" fmla="*/ 199743 h 960006"/>
                <a:gd name="connsiteX34" fmla="*/ 23728 w 315076"/>
                <a:gd name="connsiteY34" fmla="*/ 164807 h 960006"/>
                <a:gd name="connsiteX35" fmla="*/ 103044 w 315076"/>
                <a:gd name="connsiteY35" fmla="*/ 0 h 96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</a:cxnLst>
              <a:rect l="l" t="t" r="r" b="b"/>
              <a:pathLst>
                <a:path w="315076" h="960006">
                  <a:moveTo>
                    <a:pt x="103044" y="0"/>
                  </a:moveTo>
                  <a:lnTo>
                    <a:pt x="186231" y="0"/>
                  </a:lnTo>
                  <a:lnTo>
                    <a:pt x="180840" y="11476"/>
                  </a:lnTo>
                  <a:cubicBezTo>
                    <a:pt x="154427" y="69781"/>
                    <a:pt x="126530" y="127436"/>
                    <a:pt x="97519" y="184605"/>
                  </a:cubicBezTo>
                  <a:cubicBezTo>
                    <a:pt x="86170" y="207496"/>
                    <a:pt x="87656" y="208146"/>
                    <a:pt x="109641" y="219541"/>
                  </a:cubicBezTo>
                  <a:cubicBezTo>
                    <a:pt x="142432" y="236552"/>
                    <a:pt x="178779" y="241410"/>
                    <a:pt x="213547" y="250883"/>
                  </a:cubicBezTo>
                  <a:lnTo>
                    <a:pt x="241005" y="262906"/>
                  </a:lnTo>
                  <a:lnTo>
                    <a:pt x="262152" y="286318"/>
                  </a:lnTo>
                  <a:cubicBezTo>
                    <a:pt x="255770" y="299885"/>
                    <a:pt x="250129" y="313777"/>
                    <a:pt x="243168" y="326647"/>
                  </a:cubicBezTo>
                  <a:cubicBezTo>
                    <a:pt x="234860" y="341585"/>
                    <a:pt x="236851" y="352183"/>
                    <a:pt x="254362" y="357640"/>
                  </a:cubicBezTo>
                  <a:cubicBezTo>
                    <a:pt x="262852" y="360473"/>
                    <a:pt x="269670" y="366110"/>
                    <a:pt x="275790" y="372330"/>
                  </a:cubicBezTo>
                  <a:cubicBezTo>
                    <a:pt x="332672" y="431285"/>
                    <a:pt x="327457" y="499754"/>
                    <a:pt x="262287" y="548609"/>
                  </a:cubicBezTo>
                  <a:cubicBezTo>
                    <a:pt x="241152" y="564560"/>
                    <a:pt x="218602" y="577682"/>
                    <a:pt x="195682" y="590642"/>
                  </a:cubicBezTo>
                  <a:cubicBezTo>
                    <a:pt x="181948" y="598781"/>
                    <a:pt x="175750" y="608892"/>
                    <a:pt x="185049" y="624017"/>
                  </a:cubicBezTo>
                  <a:lnTo>
                    <a:pt x="234877" y="782511"/>
                  </a:lnTo>
                  <a:cubicBezTo>
                    <a:pt x="235067" y="826973"/>
                    <a:pt x="194194" y="872987"/>
                    <a:pt x="186180" y="890790"/>
                  </a:cubicBezTo>
                  <a:cubicBezTo>
                    <a:pt x="186384" y="890303"/>
                    <a:pt x="186587" y="889820"/>
                    <a:pt x="186790" y="889332"/>
                  </a:cubicBezTo>
                  <a:cubicBezTo>
                    <a:pt x="173827" y="898906"/>
                    <a:pt x="132203" y="926901"/>
                    <a:pt x="104272" y="948636"/>
                  </a:cubicBezTo>
                  <a:lnTo>
                    <a:pt x="91043" y="960006"/>
                  </a:lnTo>
                  <a:lnTo>
                    <a:pt x="0" y="960006"/>
                  </a:lnTo>
                  <a:lnTo>
                    <a:pt x="8683" y="947572"/>
                  </a:lnTo>
                  <a:cubicBezTo>
                    <a:pt x="27478" y="927812"/>
                    <a:pt x="95715" y="882299"/>
                    <a:pt x="112999" y="869533"/>
                  </a:cubicBezTo>
                  <a:cubicBezTo>
                    <a:pt x="112796" y="870021"/>
                    <a:pt x="112593" y="870505"/>
                    <a:pt x="112389" y="870992"/>
                  </a:cubicBezTo>
                  <a:cubicBezTo>
                    <a:pt x="120403" y="853189"/>
                    <a:pt x="161276" y="807175"/>
                    <a:pt x="161086" y="762713"/>
                  </a:cubicBezTo>
                  <a:lnTo>
                    <a:pt x="111258" y="604219"/>
                  </a:lnTo>
                  <a:cubicBezTo>
                    <a:pt x="101959" y="589094"/>
                    <a:pt x="108157" y="578983"/>
                    <a:pt x="121891" y="570844"/>
                  </a:cubicBezTo>
                  <a:cubicBezTo>
                    <a:pt x="144811" y="557884"/>
                    <a:pt x="167361" y="544761"/>
                    <a:pt x="188496" y="528810"/>
                  </a:cubicBezTo>
                  <a:cubicBezTo>
                    <a:pt x="253666" y="479956"/>
                    <a:pt x="258881" y="411487"/>
                    <a:pt x="201999" y="352532"/>
                  </a:cubicBezTo>
                  <a:cubicBezTo>
                    <a:pt x="195879" y="346312"/>
                    <a:pt x="189061" y="340675"/>
                    <a:pt x="180571" y="337842"/>
                  </a:cubicBezTo>
                  <a:cubicBezTo>
                    <a:pt x="163060" y="332385"/>
                    <a:pt x="161069" y="321787"/>
                    <a:pt x="169377" y="306849"/>
                  </a:cubicBezTo>
                  <a:cubicBezTo>
                    <a:pt x="176338" y="293979"/>
                    <a:pt x="181979" y="280087"/>
                    <a:pt x="188361" y="266520"/>
                  </a:cubicBezTo>
                  <a:lnTo>
                    <a:pt x="167214" y="243108"/>
                  </a:lnTo>
                  <a:lnTo>
                    <a:pt x="139756" y="231085"/>
                  </a:lnTo>
                  <a:cubicBezTo>
                    <a:pt x="104987" y="221612"/>
                    <a:pt x="68641" y="216754"/>
                    <a:pt x="35850" y="199743"/>
                  </a:cubicBezTo>
                  <a:cubicBezTo>
                    <a:pt x="13865" y="188348"/>
                    <a:pt x="12379" y="187698"/>
                    <a:pt x="23728" y="164807"/>
                  </a:cubicBezTo>
                  <a:lnTo>
                    <a:pt x="103044" y="0"/>
                  </a:ln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E86559F5-3229-4671-9366-261AEC62D612}"/>
                </a:ext>
              </a:extLst>
            </p:cNvPr>
            <p:cNvSpPr/>
            <p:nvPr/>
          </p:nvSpPr>
          <p:spPr>
            <a:xfrm>
              <a:off x="9456392" y="4417802"/>
              <a:ext cx="640049" cy="732"/>
            </a:xfrm>
            <a:custGeom>
              <a:avLst/>
              <a:gdLst>
                <a:gd name="connsiteX0" fmla="*/ 852 w 640049"/>
                <a:gd name="connsiteY0" fmla="*/ 0 h 732"/>
                <a:gd name="connsiteX1" fmla="*/ 640049 w 640049"/>
                <a:gd name="connsiteY1" fmla="*/ 0 h 732"/>
                <a:gd name="connsiteX2" fmla="*/ 639729 w 640049"/>
                <a:gd name="connsiteY2" fmla="*/ 732 h 732"/>
                <a:gd name="connsiteX3" fmla="*/ 0 w 640049"/>
                <a:gd name="connsiteY3" fmla="*/ 732 h 732"/>
                <a:gd name="connsiteX4" fmla="*/ 852 w 640049"/>
                <a:gd name="connsiteY4" fmla="*/ 0 h 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40049" h="732">
                  <a:moveTo>
                    <a:pt x="852" y="0"/>
                  </a:moveTo>
                  <a:lnTo>
                    <a:pt x="640049" y="0"/>
                  </a:lnTo>
                  <a:lnTo>
                    <a:pt x="639729" y="732"/>
                  </a:lnTo>
                  <a:lnTo>
                    <a:pt x="0" y="732"/>
                  </a:lnTo>
                  <a:lnTo>
                    <a:pt x="85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8" name="Freeform: Shape 17">
              <a:extLst>
                <a:ext uri="{FF2B5EF4-FFF2-40B4-BE49-F238E27FC236}">
                  <a16:creationId xmlns:a16="http://schemas.microsoft.com/office/drawing/2014/main" id="{B51C73D0-91E0-410A-A9F0-7DF6F86032C0}"/>
                </a:ext>
              </a:extLst>
            </p:cNvPr>
            <p:cNvSpPr/>
            <p:nvPr/>
          </p:nvSpPr>
          <p:spPr>
            <a:xfrm>
              <a:off x="9198197" y="4418534"/>
              <a:ext cx="284209" cy="956266"/>
            </a:xfrm>
            <a:custGeom>
              <a:avLst/>
              <a:gdLst>
                <a:gd name="connsiteX0" fmla="*/ 167492 w 284209"/>
                <a:gd name="connsiteY0" fmla="*/ 0 h 956266"/>
                <a:gd name="connsiteX1" fmla="*/ 258195 w 284209"/>
                <a:gd name="connsiteY1" fmla="*/ 0 h 956266"/>
                <a:gd name="connsiteX2" fmla="*/ 250478 w 284209"/>
                <a:gd name="connsiteY2" fmla="*/ 6633 h 956266"/>
                <a:gd name="connsiteX3" fmla="*/ 242026 w 284209"/>
                <a:gd name="connsiteY3" fmla="*/ 47151 h 956266"/>
                <a:gd name="connsiteX4" fmla="*/ 274920 w 284209"/>
                <a:gd name="connsiteY4" fmla="*/ 112408 h 956266"/>
                <a:gd name="connsiteX5" fmla="*/ 277818 w 284209"/>
                <a:gd name="connsiteY5" fmla="*/ 115888 h 956266"/>
                <a:gd name="connsiteX6" fmla="*/ 277123 w 284209"/>
                <a:gd name="connsiteY6" fmla="*/ 116469 h 956266"/>
                <a:gd name="connsiteX7" fmla="*/ 272321 w 284209"/>
                <a:gd name="connsiteY7" fmla="*/ 118345 h 956266"/>
                <a:gd name="connsiteX8" fmla="*/ 279314 w 284209"/>
                <a:gd name="connsiteY8" fmla="*/ 155901 h 956266"/>
                <a:gd name="connsiteX9" fmla="*/ 266780 w 284209"/>
                <a:gd name="connsiteY9" fmla="*/ 269367 h 956266"/>
                <a:gd name="connsiteX10" fmla="*/ 157134 w 284209"/>
                <a:gd name="connsiteY10" fmla="*/ 360215 h 956266"/>
                <a:gd name="connsiteX11" fmla="*/ 136012 w 284209"/>
                <a:gd name="connsiteY11" fmla="*/ 408455 h 956266"/>
                <a:gd name="connsiteX12" fmla="*/ 171066 w 284209"/>
                <a:gd name="connsiteY12" fmla="*/ 551603 h 956266"/>
                <a:gd name="connsiteX13" fmla="*/ 145504 w 284209"/>
                <a:gd name="connsiteY13" fmla="*/ 637256 h 956266"/>
                <a:gd name="connsiteX14" fmla="*/ 123253 w 284209"/>
                <a:gd name="connsiteY14" fmla="*/ 659796 h 956266"/>
                <a:gd name="connsiteX15" fmla="*/ 73791 w 284209"/>
                <a:gd name="connsiteY15" fmla="*/ 700049 h 956266"/>
                <a:gd name="connsiteX16" fmla="*/ 87583 w 284209"/>
                <a:gd name="connsiteY16" fmla="*/ 732177 h 956266"/>
                <a:gd name="connsiteX17" fmla="*/ 92313 w 284209"/>
                <a:gd name="connsiteY17" fmla="*/ 739555 h 956266"/>
                <a:gd name="connsiteX18" fmla="*/ 97879 w 284209"/>
                <a:gd name="connsiteY18" fmla="*/ 738713 h 956266"/>
                <a:gd name="connsiteX19" fmla="*/ 97876 w 284209"/>
                <a:gd name="connsiteY19" fmla="*/ 749066 h 956266"/>
                <a:gd name="connsiteX20" fmla="*/ 181865 w 284209"/>
                <a:gd name="connsiteY20" fmla="*/ 919830 h 956266"/>
                <a:gd name="connsiteX21" fmla="*/ 189059 w 284209"/>
                <a:gd name="connsiteY21" fmla="*/ 914826 h 956266"/>
                <a:gd name="connsiteX22" fmla="*/ 184879 w 284209"/>
                <a:gd name="connsiteY22" fmla="*/ 922035 h 956266"/>
                <a:gd name="connsiteX23" fmla="*/ 183371 w 284209"/>
                <a:gd name="connsiteY23" fmla="*/ 924470 h 956266"/>
                <a:gd name="connsiteX24" fmla="*/ 196062 w 284209"/>
                <a:gd name="connsiteY24" fmla="*/ 956266 h 956266"/>
                <a:gd name="connsiteX25" fmla="*/ 126696 w 284209"/>
                <a:gd name="connsiteY25" fmla="*/ 956266 h 956266"/>
                <a:gd name="connsiteX26" fmla="*/ 126923 w 284209"/>
                <a:gd name="connsiteY26" fmla="*/ 955532 h 956266"/>
                <a:gd name="connsiteX27" fmla="*/ 124552 w 284209"/>
                <a:gd name="connsiteY27" fmla="*/ 942181 h 956266"/>
                <a:gd name="connsiteX28" fmla="*/ 109580 w 284209"/>
                <a:gd name="connsiteY28" fmla="*/ 904672 h 956266"/>
                <a:gd name="connsiteX29" fmla="*/ 111088 w 284209"/>
                <a:gd name="connsiteY29" fmla="*/ 902236 h 956266"/>
                <a:gd name="connsiteX30" fmla="*/ 115268 w 284209"/>
                <a:gd name="connsiteY30" fmla="*/ 895027 h 956266"/>
                <a:gd name="connsiteX31" fmla="*/ 108074 w 284209"/>
                <a:gd name="connsiteY31" fmla="*/ 900031 h 956266"/>
                <a:gd name="connsiteX32" fmla="*/ 24085 w 284209"/>
                <a:gd name="connsiteY32" fmla="*/ 729268 h 956266"/>
                <a:gd name="connsiteX33" fmla="*/ 24089 w 284209"/>
                <a:gd name="connsiteY33" fmla="*/ 718915 h 956266"/>
                <a:gd name="connsiteX34" fmla="*/ 18522 w 284209"/>
                <a:gd name="connsiteY34" fmla="*/ 719757 h 956266"/>
                <a:gd name="connsiteX35" fmla="*/ 13792 w 284209"/>
                <a:gd name="connsiteY35" fmla="*/ 712378 h 956266"/>
                <a:gd name="connsiteX36" fmla="*/ 0 w 284209"/>
                <a:gd name="connsiteY36" fmla="*/ 680250 h 956266"/>
                <a:gd name="connsiteX37" fmla="*/ 49462 w 284209"/>
                <a:gd name="connsiteY37" fmla="*/ 639997 h 956266"/>
                <a:gd name="connsiteX38" fmla="*/ 71714 w 284209"/>
                <a:gd name="connsiteY38" fmla="*/ 617457 h 956266"/>
                <a:gd name="connsiteX39" fmla="*/ 97275 w 284209"/>
                <a:gd name="connsiteY39" fmla="*/ 531805 h 956266"/>
                <a:gd name="connsiteX40" fmla="*/ 62221 w 284209"/>
                <a:gd name="connsiteY40" fmla="*/ 388657 h 956266"/>
                <a:gd name="connsiteX41" fmla="*/ 83343 w 284209"/>
                <a:gd name="connsiteY41" fmla="*/ 340417 h 956266"/>
                <a:gd name="connsiteX42" fmla="*/ 192989 w 284209"/>
                <a:gd name="connsiteY42" fmla="*/ 249569 h 956266"/>
                <a:gd name="connsiteX43" fmla="*/ 205523 w 284209"/>
                <a:gd name="connsiteY43" fmla="*/ 136103 h 956266"/>
                <a:gd name="connsiteX44" fmla="*/ 198530 w 284209"/>
                <a:gd name="connsiteY44" fmla="*/ 98547 h 956266"/>
                <a:gd name="connsiteX45" fmla="*/ 203332 w 284209"/>
                <a:gd name="connsiteY45" fmla="*/ 96670 h 956266"/>
                <a:gd name="connsiteX46" fmla="*/ 204028 w 284209"/>
                <a:gd name="connsiteY46" fmla="*/ 96090 h 956266"/>
                <a:gd name="connsiteX47" fmla="*/ 201129 w 284209"/>
                <a:gd name="connsiteY47" fmla="*/ 92610 h 956266"/>
                <a:gd name="connsiteX48" fmla="*/ 168236 w 284209"/>
                <a:gd name="connsiteY48" fmla="*/ 27353 h 956266"/>
                <a:gd name="connsiteX49" fmla="*/ 163798 w 284209"/>
                <a:gd name="connsiteY49" fmla="*/ 5290 h 956266"/>
                <a:gd name="connsiteX50" fmla="*/ 167492 w 284209"/>
                <a:gd name="connsiteY50" fmla="*/ 0 h 95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</a:cxnLst>
              <a:rect l="l" t="t" r="r" b="b"/>
              <a:pathLst>
                <a:path w="284209" h="956266">
                  <a:moveTo>
                    <a:pt x="167492" y="0"/>
                  </a:moveTo>
                  <a:lnTo>
                    <a:pt x="258195" y="0"/>
                  </a:lnTo>
                  <a:lnTo>
                    <a:pt x="250478" y="6633"/>
                  </a:lnTo>
                  <a:cubicBezTo>
                    <a:pt x="236559" y="18225"/>
                    <a:pt x="232843" y="30750"/>
                    <a:pt x="242026" y="47151"/>
                  </a:cubicBezTo>
                  <a:lnTo>
                    <a:pt x="274920" y="112408"/>
                  </a:lnTo>
                  <a:cubicBezTo>
                    <a:pt x="276079" y="113801"/>
                    <a:pt x="277031" y="114658"/>
                    <a:pt x="277818" y="115888"/>
                  </a:cubicBezTo>
                  <a:cubicBezTo>
                    <a:pt x="277655" y="116261"/>
                    <a:pt x="277655" y="116261"/>
                    <a:pt x="277123" y="116469"/>
                  </a:cubicBezTo>
                  <a:cubicBezTo>
                    <a:pt x="274270" y="113893"/>
                    <a:pt x="272507" y="114890"/>
                    <a:pt x="272321" y="118345"/>
                  </a:cubicBezTo>
                  <a:cubicBezTo>
                    <a:pt x="274775" y="130919"/>
                    <a:pt x="277764" y="143281"/>
                    <a:pt x="279314" y="155901"/>
                  </a:cubicBezTo>
                  <a:cubicBezTo>
                    <a:pt x="284754" y="194987"/>
                    <a:pt x="290726" y="233864"/>
                    <a:pt x="266780" y="269367"/>
                  </a:cubicBezTo>
                  <a:cubicBezTo>
                    <a:pt x="235061" y="305451"/>
                    <a:pt x="199077" y="336128"/>
                    <a:pt x="157134" y="360215"/>
                  </a:cubicBezTo>
                  <a:cubicBezTo>
                    <a:pt x="145695" y="374223"/>
                    <a:pt x="138547" y="390551"/>
                    <a:pt x="136012" y="408455"/>
                  </a:cubicBezTo>
                  <a:cubicBezTo>
                    <a:pt x="147341" y="456311"/>
                    <a:pt x="163680" y="502822"/>
                    <a:pt x="171066" y="551603"/>
                  </a:cubicBezTo>
                  <a:cubicBezTo>
                    <a:pt x="172647" y="589736"/>
                    <a:pt x="153472" y="619224"/>
                    <a:pt x="145504" y="637256"/>
                  </a:cubicBezTo>
                  <a:cubicBezTo>
                    <a:pt x="136426" y="655151"/>
                    <a:pt x="135208" y="649330"/>
                    <a:pt x="123253" y="659796"/>
                  </a:cubicBezTo>
                  <a:cubicBezTo>
                    <a:pt x="104183" y="670019"/>
                    <a:pt x="89544" y="685277"/>
                    <a:pt x="73791" y="700049"/>
                  </a:cubicBezTo>
                  <a:cubicBezTo>
                    <a:pt x="78497" y="710510"/>
                    <a:pt x="83039" y="721345"/>
                    <a:pt x="87583" y="732177"/>
                  </a:cubicBezTo>
                  <a:lnTo>
                    <a:pt x="92313" y="739555"/>
                  </a:lnTo>
                  <a:lnTo>
                    <a:pt x="97879" y="738713"/>
                  </a:lnTo>
                  <a:lnTo>
                    <a:pt x="97876" y="749066"/>
                  </a:lnTo>
                  <a:lnTo>
                    <a:pt x="181865" y="919830"/>
                  </a:lnTo>
                  <a:lnTo>
                    <a:pt x="189059" y="914826"/>
                  </a:lnTo>
                  <a:lnTo>
                    <a:pt x="184879" y="922035"/>
                  </a:lnTo>
                  <a:cubicBezTo>
                    <a:pt x="184553" y="922777"/>
                    <a:pt x="183694" y="923727"/>
                    <a:pt x="183371" y="924470"/>
                  </a:cubicBezTo>
                  <a:lnTo>
                    <a:pt x="196062" y="956266"/>
                  </a:lnTo>
                  <a:lnTo>
                    <a:pt x="126696" y="956266"/>
                  </a:lnTo>
                  <a:lnTo>
                    <a:pt x="126923" y="955532"/>
                  </a:lnTo>
                  <a:cubicBezTo>
                    <a:pt x="127259" y="951465"/>
                    <a:pt x="126615" y="947065"/>
                    <a:pt x="124552" y="942181"/>
                  </a:cubicBezTo>
                  <a:cubicBezTo>
                    <a:pt x="119546" y="929376"/>
                    <a:pt x="114748" y="917106"/>
                    <a:pt x="109580" y="904672"/>
                  </a:cubicBezTo>
                  <a:cubicBezTo>
                    <a:pt x="109903" y="903929"/>
                    <a:pt x="110763" y="902979"/>
                    <a:pt x="111088" y="902236"/>
                  </a:cubicBezTo>
                  <a:lnTo>
                    <a:pt x="115268" y="895027"/>
                  </a:lnTo>
                  <a:lnTo>
                    <a:pt x="108074" y="900031"/>
                  </a:lnTo>
                  <a:lnTo>
                    <a:pt x="24085" y="729268"/>
                  </a:lnTo>
                  <a:lnTo>
                    <a:pt x="24089" y="718915"/>
                  </a:lnTo>
                  <a:lnTo>
                    <a:pt x="18522" y="719757"/>
                  </a:lnTo>
                  <a:lnTo>
                    <a:pt x="13792" y="712378"/>
                  </a:lnTo>
                  <a:cubicBezTo>
                    <a:pt x="9248" y="701546"/>
                    <a:pt x="4706" y="690712"/>
                    <a:pt x="0" y="680250"/>
                  </a:cubicBezTo>
                  <a:cubicBezTo>
                    <a:pt x="15754" y="665479"/>
                    <a:pt x="30392" y="650221"/>
                    <a:pt x="49462" y="639997"/>
                  </a:cubicBezTo>
                  <a:cubicBezTo>
                    <a:pt x="61417" y="629531"/>
                    <a:pt x="62635" y="635353"/>
                    <a:pt x="71714" y="617457"/>
                  </a:cubicBezTo>
                  <a:cubicBezTo>
                    <a:pt x="79682" y="599426"/>
                    <a:pt x="98856" y="569937"/>
                    <a:pt x="97275" y="531805"/>
                  </a:cubicBezTo>
                  <a:cubicBezTo>
                    <a:pt x="89889" y="483024"/>
                    <a:pt x="73551" y="436512"/>
                    <a:pt x="62221" y="388657"/>
                  </a:cubicBezTo>
                  <a:cubicBezTo>
                    <a:pt x="64756" y="370752"/>
                    <a:pt x="71904" y="354425"/>
                    <a:pt x="83343" y="340417"/>
                  </a:cubicBezTo>
                  <a:cubicBezTo>
                    <a:pt x="125286" y="316329"/>
                    <a:pt x="161270" y="285652"/>
                    <a:pt x="192989" y="249569"/>
                  </a:cubicBezTo>
                  <a:cubicBezTo>
                    <a:pt x="216935" y="214065"/>
                    <a:pt x="210963" y="175189"/>
                    <a:pt x="205523" y="136103"/>
                  </a:cubicBezTo>
                  <a:cubicBezTo>
                    <a:pt x="203974" y="123483"/>
                    <a:pt x="200984" y="111120"/>
                    <a:pt x="198530" y="98547"/>
                  </a:cubicBezTo>
                  <a:cubicBezTo>
                    <a:pt x="198716" y="95092"/>
                    <a:pt x="200479" y="94095"/>
                    <a:pt x="203332" y="96670"/>
                  </a:cubicBezTo>
                  <a:cubicBezTo>
                    <a:pt x="203864" y="96462"/>
                    <a:pt x="203864" y="96462"/>
                    <a:pt x="204028" y="96090"/>
                  </a:cubicBezTo>
                  <a:cubicBezTo>
                    <a:pt x="203240" y="94860"/>
                    <a:pt x="202288" y="94003"/>
                    <a:pt x="201129" y="92610"/>
                  </a:cubicBezTo>
                  <a:lnTo>
                    <a:pt x="168236" y="27353"/>
                  </a:lnTo>
                  <a:cubicBezTo>
                    <a:pt x="163644" y="19153"/>
                    <a:pt x="162277" y="11921"/>
                    <a:pt x="163798" y="5290"/>
                  </a:cubicBezTo>
                  <a:lnTo>
                    <a:pt x="167492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19" name="Freeform: Shape 18">
              <a:extLst>
                <a:ext uri="{FF2B5EF4-FFF2-40B4-BE49-F238E27FC236}">
                  <a16:creationId xmlns:a16="http://schemas.microsoft.com/office/drawing/2014/main" id="{0766D15C-E77E-420A-8856-D9FAA2DCDEFD}"/>
                </a:ext>
              </a:extLst>
            </p:cNvPr>
            <p:cNvSpPr/>
            <p:nvPr/>
          </p:nvSpPr>
          <p:spPr>
            <a:xfrm>
              <a:off x="9394259" y="5374800"/>
              <a:ext cx="283171" cy="3854"/>
            </a:xfrm>
            <a:custGeom>
              <a:avLst/>
              <a:gdLst>
                <a:gd name="connsiteX0" fmla="*/ 0 w 283171"/>
                <a:gd name="connsiteY0" fmla="*/ 0 h 3854"/>
                <a:gd name="connsiteX1" fmla="*/ 283171 w 283171"/>
                <a:gd name="connsiteY1" fmla="*/ 0 h 3854"/>
                <a:gd name="connsiteX2" fmla="*/ 281483 w 283171"/>
                <a:gd name="connsiteY2" fmla="*/ 3854 h 3854"/>
                <a:gd name="connsiteX3" fmla="*/ 1539 w 283171"/>
                <a:gd name="connsiteY3" fmla="*/ 3854 h 3854"/>
                <a:gd name="connsiteX4" fmla="*/ 0 w 283171"/>
                <a:gd name="connsiteY4" fmla="*/ 0 h 3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3171" h="3854">
                  <a:moveTo>
                    <a:pt x="0" y="0"/>
                  </a:moveTo>
                  <a:lnTo>
                    <a:pt x="283171" y="0"/>
                  </a:lnTo>
                  <a:lnTo>
                    <a:pt x="281483" y="3854"/>
                  </a:lnTo>
                  <a:lnTo>
                    <a:pt x="1539" y="3854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2C544695-D6B1-48EA-B21C-D57CF0917E1E}"/>
                </a:ext>
              </a:extLst>
            </p:cNvPr>
            <p:cNvSpPr/>
            <p:nvPr/>
          </p:nvSpPr>
          <p:spPr>
            <a:xfrm>
              <a:off x="8688735" y="5369601"/>
              <a:ext cx="710259" cy="956266"/>
            </a:xfrm>
            <a:custGeom>
              <a:avLst/>
              <a:gdLst>
                <a:gd name="connsiteX0" fmla="*/ 634965 w 710259"/>
                <a:gd name="connsiteY0" fmla="*/ 0 h 956266"/>
                <a:gd name="connsiteX1" fmla="*/ 707063 w 710259"/>
                <a:gd name="connsiteY1" fmla="*/ 0 h 956266"/>
                <a:gd name="connsiteX2" fmla="*/ 707805 w 710259"/>
                <a:gd name="connsiteY2" fmla="*/ 1860 h 956266"/>
                <a:gd name="connsiteX3" fmla="*/ 692508 w 710259"/>
                <a:gd name="connsiteY3" fmla="*/ 46902 h 956266"/>
                <a:gd name="connsiteX4" fmla="*/ 688725 w 710259"/>
                <a:gd name="connsiteY4" fmla="*/ 47457 h 956266"/>
                <a:gd name="connsiteX5" fmla="*/ 616704 w 710259"/>
                <a:gd name="connsiteY5" fmla="*/ 129130 h 956266"/>
                <a:gd name="connsiteX6" fmla="*/ 610949 w 710259"/>
                <a:gd name="connsiteY6" fmla="*/ 137225 h 956266"/>
                <a:gd name="connsiteX7" fmla="*/ 609278 w 710259"/>
                <a:gd name="connsiteY7" fmla="*/ 141000 h 956266"/>
                <a:gd name="connsiteX8" fmla="*/ 606289 w 710259"/>
                <a:gd name="connsiteY8" fmla="*/ 134739 h 956266"/>
                <a:gd name="connsiteX9" fmla="*/ 563347 w 710259"/>
                <a:gd name="connsiteY9" fmla="*/ 157064 h 956266"/>
                <a:gd name="connsiteX10" fmla="*/ 341910 w 710259"/>
                <a:gd name="connsiteY10" fmla="*/ 211347 h 956266"/>
                <a:gd name="connsiteX11" fmla="*/ 249826 w 710259"/>
                <a:gd name="connsiteY11" fmla="*/ 287331 h 956266"/>
                <a:gd name="connsiteX12" fmla="*/ 221488 w 710259"/>
                <a:gd name="connsiteY12" fmla="*/ 347007 h 956266"/>
                <a:gd name="connsiteX13" fmla="*/ 102574 w 710259"/>
                <a:gd name="connsiteY13" fmla="*/ 405495 h 956266"/>
                <a:gd name="connsiteX14" fmla="*/ 77323 w 710259"/>
                <a:gd name="connsiteY14" fmla="*/ 458117 h 956266"/>
                <a:gd name="connsiteX15" fmla="*/ 217427 w 710259"/>
                <a:gd name="connsiteY15" fmla="*/ 928949 h 956266"/>
                <a:gd name="connsiteX16" fmla="*/ 222642 w 710259"/>
                <a:gd name="connsiteY16" fmla="*/ 944056 h 956266"/>
                <a:gd name="connsiteX17" fmla="*/ 231537 w 710259"/>
                <a:gd name="connsiteY17" fmla="*/ 956266 h 956266"/>
                <a:gd name="connsiteX18" fmla="*/ 193017 w 710259"/>
                <a:gd name="connsiteY18" fmla="*/ 956266 h 956266"/>
                <a:gd name="connsiteX19" fmla="*/ 169048 w 710259"/>
                <a:gd name="connsiteY19" fmla="*/ 945040 h 956266"/>
                <a:gd name="connsiteX20" fmla="*/ 172139 w 710259"/>
                <a:gd name="connsiteY20" fmla="*/ 937945 h 956266"/>
                <a:gd name="connsiteX21" fmla="*/ 167040 w 710259"/>
                <a:gd name="connsiteY21" fmla="*/ 940298 h 956266"/>
                <a:gd name="connsiteX22" fmla="*/ 158311 w 710259"/>
                <a:gd name="connsiteY22" fmla="*/ 937243 h 956266"/>
                <a:gd name="connsiteX23" fmla="*/ 143637 w 710259"/>
                <a:gd name="connsiteY23" fmla="*/ 909150 h 956266"/>
                <a:gd name="connsiteX24" fmla="*/ 3532 w 710259"/>
                <a:gd name="connsiteY24" fmla="*/ 438318 h 956266"/>
                <a:gd name="connsiteX25" fmla="*/ 28783 w 710259"/>
                <a:gd name="connsiteY25" fmla="*/ 385696 h 956266"/>
                <a:gd name="connsiteX26" fmla="*/ 147697 w 710259"/>
                <a:gd name="connsiteY26" fmla="*/ 327208 h 956266"/>
                <a:gd name="connsiteX27" fmla="*/ 176036 w 710259"/>
                <a:gd name="connsiteY27" fmla="*/ 267533 h 956266"/>
                <a:gd name="connsiteX28" fmla="*/ 268119 w 710259"/>
                <a:gd name="connsiteY28" fmla="*/ 191548 h 956266"/>
                <a:gd name="connsiteX29" fmla="*/ 489556 w 710259"/>
                <a:gd name="connsiteY29" fmla="*/ 137266 h 956266"/>
                <a:gd name="connsiteX30" fmla="*/ 532498 w 710259"/>
                <a:gd name="connsiteY30" fmla="*/ 114940 h 956266"/>
                <a:gd name="connsiteX31" fmla="*/ 535487 w 710259"/>
                <a:gd name="connsiteY31" fmla="*/ 121202 h 956266"/>
                <a:gd name="connsiteX32" fmla="*/ 537159 w 710259"/>
                <a:gd name="connsiteY32" fmla="*/ 117426 h 956266"/>
                <a:gd name="connsiteX33" fmla="*/ 542913 w 710259"/>
                <a:gd name="connsiteY33" fmla="*/ 109332 h 956266"/>
                <a:gd name="connsiteX34" fmla="*/ 614934 w 710259"/>
                <a:gd name="connsiteY34" fmla="*/ 27659 h 956266"/>
                <a:gd name="connsiteX35" fmla="*/ 618717 w 710259"/>
                <a:gd name="connsiteY35" fmla="*/ 27104 h 956266"/>
                <a:gd name="connsiteX36" fmla="*/ 632871 w 710259"/>
                <a:gd name="connsiteY36" fmla="*/ 6768 h 956266"/>
                <a:gd name="connsiteX37" fmla="*/ 634965 w 710259"/>
                <a:gd name="connsiteY37" fmla="*/ 0 h 95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710259" h="956266">
                  <a:moveTo>
                    <a:pt x="634965" y="0"/>
                  </a:moveTo>
                  <a:lnTo>
                    <a:pt x="707063" y="0"/>
                  </a:lnTo>
                  <a:lnTo>
                    <a:pt x="707805" y="1860"/>
                  </a:lnTo>
                  <a:cubicBezTo>
                    <a:pt x="716057" y="21394"/>
                    <a:pt x="701603" y="33196"/>
                    <a:pt x="692508" y="46902"/>
                  </a:cubicBezTo>
                  <a:cubicBezTo>
                    <a:pt x="691069" y="47155"/>
                    <a:pt x="690000" y="47574"/>
                    <a:pt x="688725" y="47457"/>
                  </a:cubicBezTo>
                  <a:cubicBezTo>
                    <a:pt x="669859" y="79437"/>
                    <a:pt x="644337" y="105409"/>
                    <a:pt x="616704" y="129130"/>
                  </a:cubicBezTo>
                  <a:cubicBezTo>
                    <a:pt x="613920" y="131448"/>
                    <a:pt x="612413" y="133882"/>
                    <a:pt x="610949" y="137225"/>
                  </a:cubicBezTo>
                  <a:cubicBezTo>
                    <a:pt x="610392" y="138483"/>
                    <a:pt x="609836" y="139741"/>
                    <a:pt x="609278" y="141000"/>
                  </a:cubicBezTo>
                  <a:lnTo>
                    <a:pt x="606289" y="134739"/>
                  </a:lnTo>
                  <a:cubicBezTo>
                    <a:pt x="591975" y="142183"/>
                    <a:pt x="578079" y="150691"/>
                    <a:pt x="563347" y="157064"/>
                  </a:cubicBezTo>
                  <a:cubicBezTo>
                    <a:pt x="492523" y="187523"/>
                    <a:pt x="417577" y="201141"/>
                    <a:pt x="341910" y="211347"/>
                  </a:cubicBezTo>
                  <a:cubicBezTo>
                    <a:pt x="269120" y="221046"/>
                    <a:pt x="277520" y="207920"/>
                    <a:pt x="249826" y="287331"/>
                  </a:cubicBezTo>
                  <a:cubicBezTo>
                    <a:pt x="242538" y="308020"/>
                    <a:pt x="236941" y="329891"/>
                    <a:pt x="221488" y="347007"/>
                  </a:cubicBezTo>
                  <a:cubicBezTo>
                    <a:pt x="185318" y="374064"/>
                    <a:pt x="142822" y="387296"/>
                    <a:pt x="102574" y="405495"/>
                  </a:cubicBezTo>
                  <a:cubicBezTo>
                    <a:pt x="75084" y="417779"/>
                    <a:pt x="68818" y="430071"/>
                    <a:pt x="77323" y="458117"/>
                  </a:cubicBezTo>
                  <a:lnTo>
                    <a:pt x="217427" y="928949"/>
                  </a:lnTo>
                  <a:cubicBezTo>
                    <a:pt x="218956" y="934041"/>
                    <a:pt x="220445" y="939226"/>
                    <a:pt x="222642" y="944056"/>
                  </a:cubicBezTo>
                  <a:lnTo>
                    <a:pt x="231537" y="956266"/>
                  </a:lnTo>
                  <a:lnTo>
                    <a:pt x="193017" y="956266"/>
                  </a:lnTo>
                  <a:lnTo>
                    <a:pt x="169048" y="945040"/>
                  </a:lnTo>
                  <a:cubicBezTo>
                    <a:pt x="170079" y="942675"/>
                    <a:pt x="171108" y="940310"/>
                    <a:pt x="172139" y="937945"/>
                  </a:cubicBezTo>
                  <a:lnTo>
                    <a:pt x="167040" y="940298"/>
                  </a:lnTo>
                  <a:cubicBezTo>
                    <a:pt x="164717" y="940351"/>
                    <a:pt x="161871" y="939467"/>
                    <a:pt x="158311" y="937243"/>
                  </a:cubicBezTo>
                  <a:cubicBezTo>
                    <a:pt x="149593" y="929888"/>
                    <a:pt x="146694" y="919334"/>
                    <a:pt x="143637" y="909150"/>
                  </a:cubicBezTo>
                  <a:lnTo>
                    <a:pt x="3532" y="438318"/>
                  </a:lnTo>
                  <a:cubicBezTo>
                    <a:pt x="-4972" y="410272"/>
                    <a:pt x="1294" y="397980"/>
                    <a:pt x="28783" y="385696"/>
                  </a:cubicBezTo>
                  <a:cubicBezTo>
                    <a:pt x="69031" y="367497"/>
                    <a:pt x="111528" y="354265"/>
                    <a:pt x="147697" y="327208"/>
                  </a:cubicBezTo>
                  <a:cubicBezTo>
                    <a:pt x="163151" y="310092"/>
                    <a:pt x="168747" y="288221"/>
                    <a:pt x="176036" y="267533"/>
                  </a:cubicBezTo>
                  <a:cubicBezTo>
                    <a:pt x="203729" y="188122"/>
                    <a:pt x="195329" y="201248"/>
                    <a:pt x="268119" y="191548"/>
                  </a:cubicBezTo>
                  <a:cubicBezTo>
                    <a:pt x="343786" y="181342"/>
                    <a:pt x="418733" y="167725"/>
                    <a:pt x="489556" y="137266"/>
                  </a:cubicBezTo>
                  <a:cubicBezTo>
                    <a:pt x="504288" y="130892"/>
                    <a:pt x="518185" y="122385"/>
                    <a:pt x="532498" y="114940"/>
                  </a:cubicBezTo>
                  <a:lnTo>
                    <a:pt x="535487" y="121202"/>
                  </a:lnTo>
                  <a:cubicBezTo>
                    <a:pt x="536045" y="119942"/>
                    <a:pt x="536601" y="118684"/>
                    <a:pt x="537159" y="117426"/>
                  </a:cubicBezTo>
                  <a:cubicBezTo>
                    <a:pt x="538622" y="114084"/>
                    <a:pt x="540129" y="111650"/>
                    <a:pt x="542913" y="109332"/>
                  </a:cubicBezTo>
                  <a:cubicBezTo>
                    <a:pt x="570547" y="85610"/>
                    <a:pt x="596068" y="59638"/>
                    <a:pt x="614934" y="27659"/>
                  </a:cubicBezTo>
                  <a:cubicBezTo>
                    <a:pt x="616210" y="27776"/>
                    <a:pt x="617278" y="27357"/>
                    <a:pt x="618717" y="27104"/>
                  </a:cubicBezTo>
                  <a:cubicBezTo>
                    <a:pt x="623265" y="20251"/>
                    <a:pt x="629152" y="13873"/>
                    <a:pt x="632871" y="6768"/>
                  </a:cubicBezTo>
                  <a:lnTo>
                    <a:pt x="634965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4DD893D0-1A0C-442E-B699-B5D3C5E66CD1}"/>
                </a:ext>
              </a:extLst>
            </p:cNvPr>
            <p:cNvSpPr/>
            <p:nvPr/>
          </p:nvSpPr>
          <p:spPr>
            <a:xfrm>
              <a:off x="9331132" y="1554964"/>
              <a:ext cx="2200418" cy="942713"/>
            </a:xfrm>
            <a:custGeom>
              <a:avLst/>
              <a:gdLst>
                <a:gd name="connsiteX0" fmla="*/ 1209740 w 2200418"/>
                <a:gd name="connsiteY0" fmla="*/ 326804 h 942713"/>
                <a:gd name="connsiteX1" fmla="*/ 1076853 w 2200418"/>
                <a:gd name="connsiteY1" fmla="*/ 371527 h 942713"/>
                <a:gd name="connsiteX2" fmla="*/ 964777 w 2200418"/>
                <a:gd name="connsiteY2" fmla="*/ 502144 h 942713"/>
                <a:gd name="connsiteX3" fmla="*/ 1116383 w 2200418"/>
                <a:gd name="connsiteY3" fmla="*/ 889907 h 942713"/>
                <a:gd name="connsiteX4" fmla="*/ 1173133 w 2200418"/>
                <a:gd name="connsiteY4" fmla="*/ 908225 h 942713"/>
                <a:gd name="connsiteX5" fmla="*/ 1192227 w 2200418"/>
                <a:gd name="connsiteY5" fmla="*/ 910367 h 942713"/>
                <a:gd name="connsiteX6" fmla="*/ 1246924 w 2200418"/>
                <a:gd name="connsiteY6" fmla="*/ 928022 h 942713"/>
                <a:gd name="connsiteX7" fmla="*/ 1577937 w 2200418"/>
                <a:gd name="connsiteY7" fmla="*/ 758098 h 942713"/>
                <a:gd name="connsiteX8" fmla="*/ 1522024 w 2200418"/>
                <a:gd name="connsiteY8" fmla="*/ 437491 h 942713"/>
                <a:gd name="connsiteX9" fmla="*/ 1426330 w 2200418"/>
                <a:gd name="connsiteY9" fmla="*/ 370337 h 942713"/>
                <a:gd name="connsiteX10" fmla="*/ 1355214 w 2200418"/>
                <a:gd name="connsiteY10" fmla="*/ 349317 h 942713"/>
                <a:gd name="connsiteX11" fmla="*/ 1347404 w 2200418"/>
                <a:gd name="connsiteY11" fmla="*/ 349021 h 942713"/>
                <a:gd name="connsiteX12" fmla="*/ 1281423 w 2200418"/>
                <a:gd name="connsiteY12" fmla="*/ 329519 h 942713"/>
                <a:gd name="connsiteX13" fmla="*/ 1209740 w 2200418"/>
                <a:gd name="connsiteY13" fmla="*/ 326804 h 942713"/>
                <a:gd name="connsiteX14" fmla="*/ 1152427 w 2200418"/>
                <a:gd name="connsiteY14" fmla="*/ 1187 h 942713"/>
                <a:gd name="connsiteX15" fmla="*/ 1285110 w 2200418"/>
                <a:gd name="connsiteY15" fmla="*/ 15399 h 942713"/>
                <a:gd name="connsiteX16" fmla="*/ 1363176 w 2200418"/>
                <a:gd name="connsiteY16" fmla="*/ 33541 h 942713"/>
                <a:gd name="connsiteX17" fmla="*/ 1363183 w 2200418"/>
                <a:gd name="connsiteY17" fmla="*/ 33544 h 942713"/>
                <a:gd name="connsiteX18" fmla="*/ 1417215 w 2200418"/>
                <a:gd name="connsiteY18" fmla="*/ 46100 h 942713"/>
                <a:gd name="connsiteX19" fmla="*/ 1547405 w 2200418"/>
                <a:gd name="connsiteY19" fmla="*/ 93810 h 942713"/>
                <a:gd name="connsiteX20" fmla="*/ 1909501 w 2200418"/>
                <a:gd name="connsiteY20" fmla="*/ 347916 h 942713"/>
                <a:gd name="connsiteX21" fmla="*/ 2138115 w 2200418"/>
                <a:gd name="connsiteY21" fmla="*/ 708629 h 942713"/>
                <a:gd name="connsiteX22" fmla="*/ 2196598 w 2200418"/>
                <a:gd name="connsiteY22" fmla="*/ 914212 h 942713"/>
                <a:gd name="connsiteX23" fmla="*/ 2200418 w 2200418"/>
                <a:gd name="connsiteY23" fmla="*/ 942713 h 942713"/>
                <a:gd name="connsiteX24" fmla="*/ 2129279 w 2200418"/>
                <a:gd name="connsiteY24" fmla="*/ 942713 h 942713"/>
                <a:gd name="connsiteX25" fmla="*/ 2129279 w 2200418"/>
                <a:gd name="connsiteY25" fmla="*/ 942712 h 942713"/>
                <a:gd name="connsiteX26" fmla="*/ 0 w 2200418"/>
                <a:gd name="connsiteY26" fmla="*/ 942712 h 942713"/>
                <a:gd name="connsiteX27" fmla="*/ 610 w 2200418"/>
                <a:gd name="connsiteY27" fmla="*/ 936569 h 942713"/>
                <a:gd name="connsiteX28" fmla="*/ 80145 w 2200418"/>
                <a:gd name="connsiteY28" fmla="*/ 667473 h 942713"/>
                <a:gd name="connsiteX29" fmla="*/ 334252 w 2200418"/>
                <a:gd name="connsiteY29" fmla="*/ 305375 h 942713"/>
                <a:gd name="connsiteX30" fmla="*/ 527060 w 2200418"/>
                <a:gd name="connsiteY30" fmla="*/ 159172 h 942713"/>
                <a:gd name="connsiteX31" fmla="*/ 1152427 w 2200418"/>
                <a:gd name="connsiteY31" fmla="*/ 1187 h 9427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</a:cxnLst>
              <a:rect l="l" t="t" r="r" b="b"/>
              <a:pathLst>
                <a:path w="2200418" h="942713">
                  <a:moveTo>
                    <a:pt x="1209740" y="326804"/>
                  </a:moveTo>
                  <a:cubicBezTo>
                    <a:pt x="1162439" y="330832"/>
                    <a:pt x="1116789" y="346269"/>
                    <a:pt x="1076853" y="371527"/>
                  </a:cubicBezTo>
                  <a:cubicBezTo>
                    <a:pt x="1028930" y="401837"/>
                    <a:pt x="989232" y="446290"/>
                    <a:pt x="964777" y="502144"/>
                  </a:cubicBezTo>
                  <a:cubicBezTo>
                    <a:pt x="899564" y="651087"/>
                    <a:pt x="967439" y="824693"/>
                    <a:pt x="1116383" y="889907"/>
                  </a:cubicBezTo>
                  <a:cubicBezTo>
                    <a:pt x="1135001" y="898059"/>
                    <a:pt x="1154004" y="904131"/>
                    <a:pt x="1173133" y="908225"/>
                  </a:cubicBezTo>
                  <a:lnTo>
                    <a:pt x="1192227" y="910367"/>
                  </a:lnTo>
                  <a:lnTo>
                    <a:pt x="1246924" y="928022"/>
                  </a:lnTo>
                  <a:cubicBezTo>
                    <a:pt x="1380825" y="956681"/>
                    <a:pt x="1520875" y="888423"/>
                    <a:pt x="1577937" y="758098"/>
                  </a:cubicBezTo>
                  <a:cubicBezTo>
                    <a:pt x="1627714" y="631658"/>
                    <a:pt x="1587350" y="506333"/>
                    <a:pt x="1522024" y="437491"/>
                  </a:cubicBezTo>
                  <a:cubicBezTo>
                    <a:pt x="1495735" y="409717"/>
                    <a:pt x="1463565" y="386639"/>
                    <a:pt x="1426330" y="370337"/>
                  </a:cubicBezTo>
                  <a:cubicBezTo>
                    <a:pt x="1403058" y="360147"/>
                    <a:pt x="1379183" y="353207"/>
                    <a:pt x="1355214" y="349317"/>
                  </a:cubicBezTo>
                  <a:lnTo>
                    <a:pt x="1347404" y="349021"/>
                  </a:lnTo>
                  <a:lnTo>
                    <a:pt x="1281423" y="329519"/>
                  </a:lnTo>
                  <a:cubicBezTo>
                    <a:pt x="1257454" y="325630"/>
                    <a:pt x="1233391" y="324791"/>
                    <a:pt x="1209740" y="326804"/>
                  </a:cubicBezTo>
                  <a:close/>
                  <a:moveTo>
                    <a:pt x="1152427" y="1187"/>
                  </a:moveTo>
                  <a:cubicBezTo>
                    <a:pt x="1196603" y="3234"/>
                    <a:pt x="1240905" y="7943"/>
                    <a:pt x="1285110" y="15399"/>
                  </a:cubicBezTo>
                  <a:lnTo>
                    <a:pt x="1363176" y="33541"/>
                  </a:lnTo>
                  <a:lnTo>
                    <a:pt x="1363183" y="33544"/>
                  </a:lnTo>
                  <a:lnTo>
                    <a:pt x="1417215" y="46100"/>
                  </a:lnTo>
                  <a:cubicBezTo>
                    <a:pt x="1461005" y="59140"/>
                    <a:pt x="1504475" y="75014"/>
                    <a:pt x="1547405" y="93810"/>
                  </a:cubicBezTo>
                  <a:cubicBezTo>
                    <a:pt x="1688300" y="155499"/>
                    <a:pt x="1810024" y="242824"/>
                    <a:pt x="1909501" y="347916"/>
                  </a:cubicBezTo>
                  <a:cubicBezTo>
                    <a:pt x="2046281" y="504038"/>
                    <a:pt x="2083056" y="582827"/>
                    <a:pt x="2138115" y="708629"/>
                  </a:cubicBezTo>
                  <a:cubicBezTo>
                    <a:pt x="2164068" y="775009"/>
                    <a:pt x="2183691" y="843864"/>
                    <a:pt x="2196598" y="914212"/>
                  </a:cubicBezTo>
                  <a:lnTo>
                    <a:pt x="2200418" y="942713"/>
                  </a:lnTo>
                  <a:lnTo>
                    <a:pt x="2129279" y="942713"/>
                  </a:lnTo>
                  <a:lnTo>
                    <a:pt x="2129279" y="942712"/>
                  </a:lnTo>
                  <a:lnTo>
                    <a:pt x="0" y="942712"/>
                  </a:lnTo>
                  <a:lnTo>
                    <a:pt x="610" y="936569"/>
                  </a:lnTo>
                  <a:cubicBezTo>
                    <a:pt x="15327" y="845872"/>
                    <a:pt x="41589" y="755533"/>
                    <a:pt x="80145" y="667473"/>
                  </a:cubicBezTo>
                  <a:cubicBezTo>
                    <a:pt x="141835" y="526576"/>
                    <a:pt x="229160" y="404852"/>
                    <a:pt x="334252" y="305375"/>
                  </a:cubicBezTo>
                  <a:cubicBezTo>
                    <a:pt x="393366" y="249419"/>
                    <a:pt x="458102" y="200502"/>
                    <a:pt x="527060" y="159172"/>
                  </a:cubicBezTo>
                  <a:cubicBezTo>
                    <a:pt x="713821" y="47236"/>
                    <a:pt x="931549" y="-9050"/>
                    <a:pt x="1152427" y="1187"/>
                  </a:cubicBez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3BA70CA3-8C9F-4CC9-955A-A6193A26B634}"/>
                </a:ext>
              </a:extLst>
            </p:cNvPr>
            <p:cNvSpPr/>
            <p:nvPr/>
          </p:nvSpPr>
          <p:spPr>
            <a:xfrm>
              <a:off x="11460412" y="2497676"/>
              <a:ext cx="71558" cy="3130"/>
            </a:xfrm>
            <a:custGeom>
              <a:avLst/>
              <a:gdLst>
                <a:gd name="connsiteX0" fmla="*/ 0 w 71558"/>
                <a:gd name="connsiteY0" fmla="*/ 0 h 3130"/>
                <a:gd name="connsiteX1" fmla="*/ 71139 w 71558"/>
                <a:gd name="connsiteY1" fmla="*/ 0 h 3130"/>
                <a:gd name="connsiteX2" fmla="*/ 71558 w 71558"/>
                <a:gd name="connsiteY2" fmla="*/ 3130 h 3130"/>
                <a:gd name="connsiteX3" fmla="*/ 420 w 71558"/>
                <a:gd name="connsiteY3" fmla="*/ 3130 h 3130"/>
                <a:gd name="connsiteX4" fmla="*/ 0 w 71558"/>
                <a:gd name="connsiteY4" fmla="*/ 0 h 31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558" h="3130">
                  <a:moveTo>
                    <a:pt x="0" y="0"/>
                  </a:moveTo>
                  <a:lnTo>
                    <a:pt x="71139" y="0"/>
                  </a:lnTo>
                  <a:lnTo>
                    <a:pt x="71558" y="3130"/>
                  </a:lnTo>
                  <a:lnTo>
                    <a:pt x="420" y="3130"/>
                  </a:lnTo>
                  <a:lnTo>
                    <a:pt x="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61419809-74A9-41FF-A0D8-CDE38C73EFFE}"/>
                </a:ext>
              </a:extLst>
            </p:cNvPr>
            <p:cNvSpPr/>
            <p:nvPr/>
          </p:nvSpPr>
          <p:spPr>
            <a:xfrm>
              <a:off x="9317469" y="2500806"/>
              <a:ext cx="2228539" cy="956876"/>
            </a:xfrm>
            <a:custGeom>
              <a:avLst/>
              <a:gdLst>
                <a:gd name="connsiteX0" fmla="*/ 13353 w 2228539"/>
                <a:gd name="connsiteY0" fmla="*/ 0 h 956876"/>
                <a:gd name="connsiteX1" fmla="*/ 2143363 w 2228539"/>
                <a:gd name="connsiteY1" fmla="*/ 0 h 956876"/>
                <a:gd name="connsiteX2" fmla="*/ 2214501 w 2228539"/>
                <a:gd name="connsiteY2" fmla="*/ 0 h 956876"/>
                <a:gd name="connsiteX3" fmla="*/ 2224538 w 2228539"/>
                <a:gd name="connsiteY3" fmla="*/ 74885 h 956876"/>
                <a:gd name="connsiteX4" fmla="*/ 2134731 w 2228539"/>
                <a:gd name="connsiteY4" fmla="*/ 615225 h 956876"/>
                <a:gd name="connsiteX5" fmla="*/ 1990942 w 2228539"/>
                <a:gd name="connsiteY5" fmla="*/ 856188 h 956876"/>
                <a:gd name="connsiteX6" fmla="*/ 1901483 w 2228539"/>
                <a:gd name="connsiteY6" fmla="*/ 956876 h 956876"/>
                <a:gd name="connsiteX7" fmla="*/ 1805566 w 2228539"/>
                <a:gd name="connsiteY7" fmla="*/ 956876 h 956876"/>
                <a:gd name="connsiteX8" fmla="*/ 235017 w 2228539"/>
                <a:gd name="connsiteY8" fmla="*/ 956876 h 956876"/>
                <a:gd name="connsiteX9" fmla="*/ 267987 w 2228539"/>
                <a:gd name="connsiteY9" fmla="*/ 886692 h 956876"/>
                <a:gd name="connsiteX10" fmla="*/ 173228 w 2228539"/>
                <a:gd name="connsiteY10" fmla="*/ 764802 h 956876"/>
                <a:gd name="connsiteX11" fmla="*/ 762 w 2228539"/>
                <a:gd name="connsiteY11" fmla="*/ 126800 h 9568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28539" h="956876">
                  <a:moveTo>
                    <a:pt x="13353" y="0"/>
                  </a:moveTo>
                  <a:lnTo>
                    <a:pt x="2143363" y="0"/>
                  </a:lnTo>
                  <a:lnTo>
                    <a:pt x="2214501" y="0"/>
                  </a:lnTo>
                  <a:lnTo>
                    <a:pt x="2224538" y="74885"/>
                  </a:lnTo>
                  <a:cubicBezTo>
                    <a:pt x="2239777" y="253869"/>
                    <a:pt x="2211843" y="439104"/>
                    <a:pt x="2134731" y="615225"/>
                  </a:cubicBezTo>
                  <a:cubicBezTo>
                    <a:pt x="2096175" y="703286"/>
                    <a:pt x="2047605" y="783857"/>
                    <a:pt x="1990942" y="856188"/>
                  </a:cubicBezTo>
                  <a:lnTo>
                    <a:pt x="1901483" y="956876"/>
                  </a:lnTo>
                  <a:lnTo>
                    <a:pt x="1805566" y="956876"/>
                  </a:lnTo>
                  <a:lnTo>
                    <a:pt x="235017" y="956876"/>
                  </a:lnTo>
                  <a:lnTo>
                    <a:pt x="267987" y="886692"/>
                  </a:lnTo>
                  <a:lnTo>
                    <a:pt x="173228" y="764802"/>
                  </a:lnTo>
                  <a:cubicBezTo>
                    <a:pt x="53759" y="575907"/>
                    <a:pt x="-7641" y="353236"/>
                    <a:pt x="762" y="12680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EC789AC6-8C60-4FEB-9C79-DFE6F6F99EB6}"/>
                </a:ext>
              </a:extLst>
            </p:cNvPr>
            <p:cNvSpPr/>
            <p:nvPr/>
          </p:nvSpPr>
          <p:spPr>
            <a:xfrm>
              <a:off x="9469245" y="3457682"/>
              <a:ext cx="83241" cy="114"/>
            </a:xfrm>
            <a:custGeom>
              <a:avLst/>
              <a:gdLst>
                <a:gd name="connsiteX0" fmla="*/ 55 w 83241"/>
                <a:gd name="connsiteY0" fmla="*/ 0 h 114"/>
                <a:gd name="connsiteX1" fmla="*/ 83241 w 83241"/>
                <a:gd name="connsiteY1" fmla="*/ 0 h 114"/>
                <a:gd name="connsiteX2" fmla="*/ 83187 w 83241"/>
                <a:gd name="connsiteY2" fmla="*/ 114 h 114"/>
                <a:gd name="connsiteX3" fmla="*/ 0 w 83241"/>
                <a:gd name="connsiteY3" fmla="*/ 114 h 114"/>
                <a:gd name="connsiteX4" fmla="*/ 55 w 83241"/>
                <a:gd name="connsiteY4" fmla="*/ 0 h 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3241" h="114">
                  <a:moveTo>
                    <a:pt x="55" y="0"/>
                  </a:moveTo>
                  <a:lnTo>
                    <a:pt x="83241" y="0"/>
                  </a:lnTo>
                  <a:lnTo>
                    <a:pt x="83187" y="114"/>
                  </a:lnTo>
                  <a:lnTo>
                    <a:pt x="0" y="114"/>
                  </a:lnTo>
                  <a:lnTo>
                    <a:pt x="55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623BBAEB-15E5-41DF-9616-F072534BEAF6}"/>
                </a:ext>
              </a:extLst>
            </p:cNvPr>
            <p:cNvSpPr/>
            <p:nvPr/>
          </p:nvSpPr>
          <p:spPr>
            <a:xfrm>
              <a:off x="11122905" y="3457682"/>
              <a:ext cx="96047" cy="114"/>
            </a:xfrm>
            <a:custGeom>
              <a:avLst/>
              <a:gdLst>
                <a:gd name="connsiteX0" fmla="*/ 130 w 96047"/>
                <a:gd name="connsiteY0" fmla="*/ 0 h 114"/>
                <a:gd name="connsiteX1" fmla="*/ 96047 w 96047"/>
                <a:gd name="connsiteY1" fmla="*/ 0 h 114"/>
                <a:gd name="connsiteX2" fmla="*/ 95945 w 96047"/>
                <a:gd name="connsiteY2" fmla="*/ 114 h 114"/>
                <a:gd name="connsiteX3" fmla="*/ 0 w 96047"/>
                <a:gd name="connsiteY3" fmla="*/ 114 h 114"/>
                <a:gd name="connsiteX4" fmla="*/ 130 w 96047"/>
                <a:gd name="connsiteY4" fmla="*/ 0 h 11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047" h="114">
                  <a:moveTo>
                    <a:pt x="130" y="0"/>
                  </a:moveTo>
                  <a:lnTo>
                    <a:pt x="96047" y="0"/>
                  </a:lnTo>
                  <a:lnTo>
                    <a:pt x="95945" y="114"/>
                  </a:lnTo>
                  <a:lnTo>
                    <a:pt x="0" y="114"/>
                  </a:lnTo>
                  <a:lnTo>
                    <a:pt x="13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D851FFB4-7104-446A-9E06-56D935F0A7CF}"/>
                </a:ext>
              </a:extLst>
            </p:cNvPr>
            <p:cNvSpPr/>
            <p:nvPr/>
          </p:nvSpPr>
          <p:spPr>
            <a:xfrm>
              <a:off x="9456751" y="3457796"/>
              <a:ext cx="1762099" cy="960006"/>
            </a:xfrm>
            <a:custGeom>
              <a:avLst/>
              <a:gdLst>
                <a:gd name="connsiteX0" fmla="*/ 95681 w 1762099"/>
                <a:gd name="connsiteY0" fmla="*/ 0 h 960006"/>
                <a:gd name="connsiteX1" fmla="*/ 1666154 w 1762099"/>
                <a:gd name="connsiteY1" fmla="*/ 0 h 960006"/>
                <a:gd name="connsiteX2" fmla="*/ 1762099 w 1762099"/>
                <a:gd name="connsiteY2" fmla="*/ 0 h 960006"/>
                <a:gd name="connsiteX3" fmla="*/ 1760836 w 1762099"/>
                <a:gd name="connsiteY3" fmla="*/ 1422 h 960006"/>
                <a:gd name="connsiteX4" fmla="*/ 1175045 w 1762099"/>
                <a:gd name="connsiteY4" fmla="*/ 307430 h 960006"/>
                <a:gd name="connsiteX5" fmla="*/ 1001427 w 1762099"/>
                <a:gd name="connsiteY5" fmla="*/ 322152 h 960006"/>
                <a:gd name="connsiteX6" fmla="*/ 722150 w 1762099"/>
                <a:gd name="connsiteY6" fmla="*/ 960006 h 960006"/>
                <a:gd name="connsiteX7" fmla="*/ 639690 w 1762099"/>
                <a:gd name="connsiteY7" fmla="*/ 960006 h 960006"/>
                <a:gd name="connsiteX8" fmla="*/ 493 w 1762099"/>
                <a:gd name="connsiteY8" fmla="*/ 960006 h 960006"/>
                <a:gd name="connsiteX9" fmla="*/ 13722 w 1762099"/>
                <a:gd name="connsiteY9" fmla="*/ 948636 h 960006"/>
                <a:gd name="connsiteX10" fmla="*/ 96240 w 1762099"/>
                <a:gd name="connsiteY10" fmla="*/ 889332 h 960006"/>
                <a:gd name="connsiteX11" fmla="*/ 95630 w 1762099"/>
                <a:gd name="connsiteY11" fmla="*/ 890790 h 960006"/>
                <a:gd name="connsiteX12" fmla="*/ 144327 w 1762099"/>
                <a:gd name="connsiteY12" fmla="*/ 782511 h 960006"/>
                <a:gd name="connsiteX13" fmla="*/ 94499 w 1762099"/>
                <a:gd name="connsiteY13" fmla="*/ 624017 h 960006"/>
                <a:gd name="connsiteX14" fmla="*/ 105132 w 1762099"/>
                <a:gd name="connsiteY14" fmla="*/ 590642 h 960006"/>
                <a:gd name="connsiteX15" fmla="*/ 171737 w 1762099"/>
                <a:gd name="connsiteY15" fmla="*/ 548609 h 960006"/>
                <a:gd name="connsiteX16" fmla="*/ 185240 w 1762099"/>
                <a:gd name="connsiteY16" fmla="*/ 372330 h 960006"/>
                <a:gd name="connsiteX17" fmla="*/ 163812 w 1762099"/>
                <a:gd name="connsiteY17" fmla="*/ 357640 h 960006"/>
                <a:gd name="connsiteX18" fmla="*/ 152618 w 1762099"/>
                <a:gd name="connsiteY18" fmla="*/ 326647 h 960006"/>
                <a:gd name="connsiteX19" fmla="*/ 171602 w 1762099"/>
                <a:gd name="connsiteY19" fmla="*/ 286318 h 960006"/>
                <a:gd name="connsiteX20" fmla="*/ 150455 w 1762099"/>
                <a:gd name="connsiteY20" fmla="*/ 262906 h 960006"/>
                <a:gd name="connsiteX21" fmla="*/ 122997 w 1762099"/>
                <a:gd name="connsiteY21" fmla="*/ 250883 h 960006"/>
                <a:gd name="connsiteX22" fmla="*/ 19091 w 1762099"/>
                <a:gd name="connsiteY22" fmla="*/ 219541 h 960006"/>
                <a:gd name="connsiteX23" fmla="*/ 6969 w 1762099"/>
                <a:gd name="connsiteY23" fmla="*/ 184605 h 960006"/>
                <a:gd name="connsiteX24" fmla="*/ 90290 w 1762099"/>
                <a:gd name="connsiteY24" fmla="*/ 11476 h 960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1762099" h="960006">
                  <a:moveTo>
                    <a:pt x="95681" y="0"/>
                  </a:moveTo>
                  <a:lnTo>
                    <a:pt x="1666154" y="0"/>
                  </a:lnTo>
                  <a:lnTo>
                    <a:pt x="1762099" y="0"/>
                  </a:lnTo>
                  <a:lnTo>
                    <a:pt x="1760836" y="1422"/>
                  </a:lnTo>
                  <a:cubicBezTo>
                    <a:pt x="1600147" y="161182"/>
                    <a:pt x="1394881" y="267095"/>
                    <a:pt x="1175045" y="307430"/>
                  </a:cubicBezTo>
                  <a:lnTo>
                    <a:pt x="1001427" y="322152"/>
                  </a:lnTo>
                  <a:lnTo>
                    <a:pt x="722150" y="960006"/>
                  </a:lnTo>
                  <a:lnTo>
                    <a:pt x="639690" y="960006"/>
                  </a:lnTo>
                  <a:lnTo>
                    <a:pt x="493" y="960006"/>
                  </a:lnTo>
                  <a:lnTo>
                    <a:pt x="13722" y="948636"/>
                  </a:lnTo>
                  <a:cubicBezTo>
                    <a:pt x="41653" y="926901"/>
                    <a:pt x="83277" y="898906"/>
                    <a:pt x="96240" y="889332"/>
                  </a:cubicBezTo>
                  <a:cubicBezTo>
                    <a:pt x="96037" y="889820"/>
                    <a:pt x="95834" y="890303"/>
                    <a:pt x="95630" y="890790"/>
                  </a:cubicBezTo>
                  <a:cubicBezTo>
                    <a:pt x="103644" y="872987"/>
                    <a:pt x="144517" y="826973"/>
                    <a:pt x="144327" y="782511"/>
                  </a:cubicBezTo>
                  <a:lnTo>
                    <a:pt x="94499" y="624017"/>
                  </a:lnTo>
                  <a:cubicBezTo>
                    <a:pt x="85200" y="608892"/>
                    <a:pt x="91398" y="598781"/>
                    <a:pt x="105132" y="590642"/>
                  </a:cubicBezTo>
                  <a:cubicBezTo>
                    <a:pt x="128052" y="577682"/>
                    <a:pt x="150602" y="564560"/>
                    <a:pt x="171737" y="548609"/>
                  </a:cubicBezTo>
                  <a:cubicBezTo>
                    <a:pt x="236907" y="499754"/>
                    <a:pt x="242122" y="431285"/>
                    <a:pt x="185240" y="372330"/>
                  </a:cubicBezTo>
                  <a:cubicBezTo>
                    <a:pt x="179120" y="366110"/>
                    <a:pt x="172302" y="360473"/>
                    <a:pt x="163812" y="357640"/>
                  </a:cubicBezTo>
                  <a:cubicBezTo>
                    <a:pt x="146301" y="352183"/>
                    <a:pt x="144310" y="341585"/>
                    <a:pt x="152618" y="326647"/>
                  </a:cubicBezTo>
                  <a:cubicBezTo>
                    <a:pt x="159579" y="313777"/>
                    <a:pt x="165220" y="299885"/>
                    <a:pt x="171602" y="286318"/>
                  </a:cubicBezTo>
                  <a:lnTo>
                    <a:pt x="150455" y="262906"/>
                  </a:lnTo>
                  <a:lnTo>
                    <a:pt x="122997" y="250883"/>
                  </a:lnTo>
                  <a:cubicBezTo>
                    <a:pt x="88229" y="241410"/>
                    <a:pt x="51882" y="236552"/>
                    <a:pt x="19091" y="219541"/>
                  </a:cubicBezTo>
                  <a:cubicBezTo>
                    <a:pt x="-2894" y="208146"/>
                    <a:pt x="-4380" y="207496"/>
                    <a:pt x="6969" y="184605"/>
                  </a:cubicBezTo>
                  <a:cubicBezTo>
                    <a:pt x="35980" y="127436"/>
                    <a:pt x="63877" y="69781"/>
                    <a:pt x="90290" y="114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E6E9CF4A-66FB-4D2B-B02F-716C9211A010}"/>
                </a:ext>
              </a:extLst>
            </p:cNvPr>
            <p:cNvSpPr/>
            <p:nvPr/>
          </p:nvSpPr>
          <p:spPr>
            <a:xfrm>
              <a:off x="9365689" y="4417802"/>
              <a:ext cx="91555" cy="732"/>
            </a:xfrm>
            <a:custGeom>
              <a:avLst/>
              <a:gdLst>
                <a:gd name="connsiteX0" fmla="*/ 512 w 91555"/>
                <a:gd name="connsiteY0" fmla="*/ 0 h 732"/>
                <a:gd name="connsiteX1" fmla="*/ 91555 w 91555"/>
                <a:gd name="connsiteY1" fmla="*/ 0 h 732"/>
                <a:gd name="connsiteX2" fmla="*/ 90703 w 91555"/>
                <a:gd name="connsiteY2" fmla="*/ 732 h 732"/>
                <a:gd name="connsiteX3" fmla="*/ 0 w 91555"/>
                <a:gd name="connsiteY3" fmla="*/ 732 h 732"/>
                <a:gd name="connsiteX4" fmla="*/ 512 w 91555"/>
                <a:gd name="connsiteY4" fmla="*/ 0 h 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555" h="732">
                  <a:moveTo>
                    <a:pt x="512" y="0"/>
                  </a:moveTo>
                  <a:lnTo>
                    <a:pt x="91555" y="0"/>
                  </a:lnTo>
                  <a:lnTo>
                    <a:pt x="90703" y="732"/>
                  </a:lnTo>
                  <a:lnTo>
                    <a:pt x="0" y="732"/>
                  </a:lnTo>
                  <a:lnTo>
                    <a:pt x="512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6EF73C96-F60C-467E-AB8F-0393A4FFAB2A}"/>
                </a:ext>
              </a:extLst>
            </p:cNvPr>
            <p:cNvSpPr/>
            <p:nvPr/>
          </p:nvSpPr>
          <p:spPr>
            <a:xfrm>
              <a:off x="10096121" y="4417802"/>
              <a:ext cx="82780" cy="732"/>
            </a:xfrm>
            <a:custGeom>
              <a:avLst/>
              <a:gdLst>
                <a:gd name="connsiteX0" fmla="*/ 320 w 82780"/>
                <a:gd name="connsiteY0" fmla="*/ 0 h 732"/>
                <a:gd name="connsiteX1" fmla="*/ 82780 w 82780"/>
                <a:gd name="connsiteY1" fmla="*/ 0 h 732"/>
                <a:gd name="connsiteX2" fmla="*/ 82459 w 82780"/>
                <a:gd name="connsiteY2" fmla="*/ 732 h 732"/>
                <a:gd name="connsiteX3" fmla="*/ 0 w 82780"/>
                <a:gd name="connsiteY3" fmla="*/ 732 h 732"/>
                <a:gd name="connsiteX4" fmla="*/ 320 w 82780"/>
                <a:gd name="connsiteY4" fmla="*/ 0 h 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2780" h="732">
                  <a:moveTo>
                    <a:pt x="320" y="0"/>
                  </a:moveTo>
                  <a:lnTo>
                    <a:pt x="82780" y="0"/>
                  </a:lnTo>
                  <a:lnTo>
                    <a:pt x="82459" y="732"/>
                  </a:lnTo>
                  <a:lnTo>
                    <a:pt x="0" y="732"/>
                  </a:lnTo>
                  <a:lnTo>
                    <a:pt x="320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id="{A67E1A36-D423-45AB-9B0F-F09B8945DD30}"/>
                </a:ext>
              </a:extLst>
            </p:cNvPr>
            <p:cNvSpPr/>
            <p:nvPr/>
          </p:nvSpPr>
          <p:spPr>
            <a:xfrm>
              <a:off x="9271987" y="4418534"/>
              <a:ext cx="906592" cy="956266"/>
            </a:xfrm>
            <a:custGeom>
              <a:avLst/>
              <a:gdLst>
                <a:gd name="connsiteX0" fmla="*/ 184404 w 906592"/>
                <a:gd name="connsiteY0" fmla="*/ 0 h 956266"/>
                <a:gd name="connsiteX1" fmla="*/ 824133 w 906592"/>
                <a:gd name="connsiteY1" fmla="*/ 0 h 956266"/>
                <a:gd name="connsiteX2" fmla="*/ 906592 w 906592"/>
                <a:gd name="connsiteY2" fmla="*/ 0 h 956266"/>
                <a:gd name="connsiteX3" fmla="*/ 487901 w 906592"/>
                <a:gd name="connsiteY3" fmla="*/ 956266 h 956266"/>
                <a:gd name="connsiteX4" fmla="*/ 405442 w 906592"/>
                <a:gd name="connsiteY4" fmla="*/ 956266 h 956266"/>
                <a:gd name="connsiteX5" fmla="*/ 122271 w 906592"/>
                <a:gd name="connsiteY5" fmla="*/ 956266 h 956266"/>
                <a:gd name="connsiteX6" fmla="*/ 109580 w 906592"/>
                <a:gd name="connsiteY6" fmla="*/ 924470 h 956266"/>
                <a:gd name="connsiteX7" fmla="*/ 111088 w 906592"/>
                <a:gd name="connsiteY7" fmla="*/ 922035 h 956266"/>
                <a:gd name="connsiteX8" fmla="*/ 115268 w 906592"/>
                <a:gd name="connsiteY8" fmla="*/ 914826 h 956266"/>
                <a:gd name="connsiteX9" fmla="*/ 108074 w 906592"/>
                <a:gd name="connsiteY9" fmla="*/ 919830 h 956266"/>
                <a:gd name="connsiteX10" fmla="*/ 24085 w 906592"/>
                <a:gd name="connsiteY10" fmla="*/ 749066 h 956266"/>
                <a:gd name="connsiteX11" fmla="*/ 24088 w 906592"/>
                <a:gd name="connsiteY11" fmla="*/ 738713 h 956266"/>
                <a:gd name="connsiteX12" fmla="*/ 18522 w 906592"/>
                <a:gd name="connsiteY12" fmla="*/ 739555 h 956266"/>
                <a:gd name="connsiteX13" fmla="*/ 13792 w 906592"/>
                <a:gd name="connsiteY13" fmla="*/ 732177 h 956266"/>
                <a:gd name="connsiteX14" fmla="*/ 0 w 906592"/>
                <a:gd name="connsiteY14" fmla="*/ 700049 h 956266"/>
                <a:gd name="connsiteX15" fmla="*/ 49462 w 906592"/>
                <a:gd name="connsiteY15" fmla="*/ 659796 h 956266"/>
                <a:gd name="connsiteX16" fmla="*/ 71713 w 906592"/>
                <a:gd name="connsiteY16" fmla="*/ 637256 h 956266"/>
                <a:gd name="connsiteX17" fmla="*/ 97275 w 906592"/>
                <a:gd name="connsiteY17" fmla="*/ 551603 h 956266"/>
                <a:gd name="connsiteX18" fmla="*/ 62221 w 906592"/>
                <a:gd name="connsiteY18" fmla="*/ 408455 h 956266"/>
                <a:gd name="connsiteX19" fmla="*/ 83343 w 906592"/>
                <a:gd name="connsiteY19" fmla="*/ 360215 h 956266"/>
                <a:gd name="connsiteX20" fmla="*/ 192989 w 906592"/>
                <a:gd name="connsiteY20" fmla="*/ 269367 h 956266"/>
                <a:gd name="connsiteX21" fmla="*/ 205523 w 906592"/>
                <a:gd name="connsiteY21" fmla="*/ 155901 h 956266"/>
                <a:gd name="connsiteX22" fmla="*/ 198530 w 906592"/>
                <a:gd name="connsiteY22" fmla="*/ 118345 h 956266"/>
                <a:gd name="connsiteX23" fmla="*/ 203332 w 906592"/>
                <a:gd name="connsiteY23" fmla="*/ 116469 h 956266"/>
                <a:gd name="connsiteX24" fmla="*/ 204027 w 906592"/>
                <a:gd name="connsiteY24" fmla="*/ 115888 h 956266"/>
                <a:gd name="connsiteX25" fmla="*/ 201129 w 906592"/>
                <a:gd name="connsiteY25" fmla="*/ 112408 h 956266"/>
                <a:gd name="connsiteX26" fmla="*/ 168235 w 906592"/>
                <a:gd name="connsiteY26" fmla="*/ 47151 h 956266"/>
                <a:gd name="connsiteX27" fmla="*/ 176687 w 906592"/>
                <a:gd name="connsiteY27" fmla="*/ 6633 h 95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906592" h="956266">
                  <a:moveTo>
                    <a:pt x="184404" y="0"/>
                  </a:moveTo>
                  <a:lnTo>
                    <a:pt x="824133" y="0"/>
                  </a:lnTo>
                  <a:lnTo>
                    <a:pt x="906592" y="0"/>
                  </a:lnTo>
                  <a:lnTo>
                    <a:pt x="487901" y="956266"/>
                  </a:lnTo>
                  <a:lnTo>
                    <a:pt x="405442" y="956266"/>
                  </a:lnTo>
                  <a:lnTo>
                    <a:pt x="122271" y="956266"/>
                  </a:lnTo>
                  <a:lnTo>
                    <a:pt x="109580" y="924470"/>
                  </a:lnTo>
                  <a:cubicBezTo>
                    <a:pt x="109903" y="923727"/>
                    <a:pt x="110762" y="922777"/>
                    <a:pt x="111088" y="922035"/>
                  </a:cubicBezTo>
                  <a:lnTo>
                    <a:pt x="115268" y="914826"/>
                  </a:lnTo>
                  <a:lnTo>
                    <a:pt x="108074" y="919830"/>
                  </a:lnTo>
                  <a:lnTo>
                    <a:pt x="24085" y="749066"/>
                  </a:lnTo>
                  <a:lnTo>
                    <a:pt x="24088" y="738713"/>
                  </a:lnTo>
                  <a:lnTo>
                    <a:pt x="18522" y="739555"/>
                  </a:lnTo>
                  <a:lnTo>
                    <a:pt x="13792" y="732177"/>
                  </a:lnTo>
                  <a:cubicBezTo>
                    <a:pt x="9248" y="721345"/>
                    <a:pt x="4706" y="710510"/>
                    <a:pt x="0" y="700049"/>
                  </a:cubicBezTo>
                  <a:cubicBezTo>
                    <a:pt x="15753" y="685277"/>
                    <a:pt x="30392" y="670019"/>
                    <a:pt x="49462" y="659796"/>
                  </a:cubicBezTo>
                  <a:cubicBezTo>
                    <a:pt x="61417" y="649330"/>
                    <a:pt x="62635" y="655151"/>
                    <a:pt x="71713" y="637256"/>
                  </a:cubicBezTo>
                  <a:cubicBezTo>
                    <a:pt x="79681" y="619224"/>
                    <a:pt x="98856" y="589736"/>
                    <a:pt x="97275" y="551603"/>
                  </a:cubicBezTo>
                  <a:cubicBezTo>
                    <a:pt x="89889" y="502822"/>
                    <a:pt x="73550" y="456311"/>
                    <a:pt x="62221" y="408455"/>
                  </a:cubicBezTo>
                  <a:cubicBezTo>
                    <a:pt x="64756" y="390551"/>
                    <a:pt x="71904" y="374223"/>
                    <a:pt x="83343" y="360215"/>
                  </a:cubicBezTo>
                  <a:cubicBezTo>
                    <a:pt x="125286" y="336128"/>
                    <a:pt x="161270" y="305451"/>
                    <a:pt x="192989" y="269367"/>
                  </a:cubicBezTo>
                  <a:cubicBezTo>
                    <a:pt x="216935" y="233864"/>
                    <a:pt x="210963" y="194987"/>
                    <a:pt x="205523" y="155901"/>
                  </a:cubicBezTo>
                  <a:cubicBezTo>
                    <a:pt x="203973" y="143281"/>
                    <a:pt x="200984" y="130919"/>
                    <a:pt x="198530" y="118345"/>
                  </a:cubicBezTo>
                  <a:cubicBezTo>
                    <a:pt x="198716" y="114890"/>
                    <a:pt x="200479" y="113893"/>
                    <a:pt x="203332" y="116469"/>
                  </a:cubicBezTo>
                  <a:cubicBezTo>
                    <a:pt x="203864" y="116261"/>
                    <a:pt x="203864" y="116261"/>
                    <a:pt x="204027" y="115888"/>
                  </a:cubicBezTo>
                  <a:cubicBezTo>
                    <a:pt x="203240" y="114658"/>
                    <a:pt x="202288" y="113801"/>
                    <a:pt x="201129" y="112408"/>
                  </a:cubicBezTo>
                  <a:lnTo>
                    <a:pt x="168235" y="47151"/>
                  </a:lnTo>
                  <a:cubicBezTo>
                    <a:pt x="159052" y="30750"/>
                    <a:pt x="162768" y="18225"/>
                    <a:pt x="176687" y="6633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7DD609D6-8E52-460F-AE1A-97E2A892A71E}"/>
                </a:ext>
              </a:extLst>
            </p:cNvPr>
            <p:cNvSpPr/>
            <p:nvPr/>
          </p:nvSpPr>
          <p:spPr>
            <a:xfrm>
              <a:off x="9323700" y="5374800"/>
              <a:ext cx="72098" cy="3854"/>
            </a:xfrm>
            <a:custGeom>
              <a:avLst/>
              <a:gdLst>
                <a:gd name="connsiteX0" fmla="*/ 1193 w 72098"/>
                <a:gd name="connsiteY0" fmla="*/ 0 h 3854"/>
                <a:gd name="connsiteX1" fmla="*/ 70559 w 72098"/>
                <a:gd name="connsiteY1" fmla="*/ 0 h 3854"/>
                <a:gd name="connsiteX2" fmla="*/ 72098 w 72098"/>
                <a:gd name="connsiteY2" fmla="*/ 3854 h 3854"/>
                <a:gd name="connsiteX3" fmla="*/ 0 w 72098"/>
                <a:gd name="connsiteY3" fmla="*/ 3854 h 3854"/>
                <a:gd name="connsiteX4" fmla="*/ 1193 w 72098"/>
                <a:gd name="connsiteY4" fmla="*/ 0 h 3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2098" h="3854">
                  <a:moveTo>
                    <a:pt x="1193" y="0"/>
                  </a:moveTo>
                  <a:lnTo>
                    <a:pt x="70559" y="0"/>
                  </a:lnTo>
                  <a:lnTo>
                    <a:pt x="72098" y="3854"/>
                  </a:lnTo>
                  <a:lnTo>
                    <a:pt x="0" y="3854"/>
                  </a:lnTo>
                  <a:lnTo>
                    <a:pt x="1193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C0C3E90F-67BA-40A7-BCFF-5F4F0BDFAEBB}"/>
                </a:ext>
              </a:extLst>
            </p:cNvPr>
            <p:cNvSpPr/>
            <p:nvPr/>
          </p:nvSpPr>
          <p:spPr>
            <a:xfrm>
              <a:off x="9675742" y="5374800"/>
              <a:ext cx="84147" cy="3854"/>
            </a:xfrm>
            <a:custGeom>
              <a:avLst/>
              <a:gdLst>
                <a:gd name="connsiteX0" fmla="*/ 1688 w 84147"/>
                <a:gd name="connsiteY0" fmla="*/ 0 h 3854"/>
                <a:gd name="connsiteX1" fmla="*/ 84147 w 84147"/>
                <a:gd name="connsiteY1" fmla="*/ 0 h 3854"/>
                <a:gd name="connsiteX2" fmla="*/ 82460 w 84147"/>
                <a:gd name="connsiteY2" fmla="*/ 3854 h 3854"/>
                <a:gd name="connsiteX3" fmla="*/ 0 w 84147"/>
                <a:gd name="connsiteY3" fmla="*/ 3854 h 3854"/>
                <a:gd name="connsiteX4" fmla="*/ 1688 w 84147"/>
                <a:gd name="connsiteY4" fmla="*/ 0 h 3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4147" h="3854">
                  <a:moveTo>
                    <a:pt x="1688" y="0"/>
                  </a:moveTo>
                  <a:lnTo>
                    <a:pt x="84147" y="0"/>
                  </a:lnTo>
                  <a:lnTo>
                    <a:pt x="82460" y="3854"/>
                  </a:lnTo>
                  <a:lnTo>
                    <a:pt x="0" y="3854"/>
                  </a:lnTo>
                  <a:lnTo>
                    <a:pt x="1688" y="0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32" name="Freeform: Shape 31">
              <a:extLst>
                <a:ext uri="{FF2B5EF4-FFF2-40B4-BE49-F238E27FC236}">
                  <a16:creationId xmlns:a16="http://schemas.microsoft.com/office/drawing/2014/main" id="{4D1BCB8F-011C-45AC-9C7C-9E8840EEAF74}"/>
                </a:ext>
              </a:extLst>
            </p:cNvPr>
            <p:cNvSpPr/>
            <p:nvPr/>
          </p:nvSpPr>
          <p:spPr>
            <a:xfrm>
              <a:off x="8762526" y="5378654"/>
              <a:ext cx="995676" cy="956266"/>
            </a:xfrm>
            <a:custGeom>
              <a:avLst/>
              <a:gdLst>
                <a:gd name="connsiteX0" fmla="*/ 633272 w 995676"/>
                <a:gd name="connsiteY0" fmla="*/ 0 h 956266"/>
                <a:gd name="connsiteX1" fmla="*/ 913216 w 995676"/>
                <a:gd name="connsiteY1" fmla="*/ 0 h 956266"/>
                <a:gd name="connsiteX2" fmla="*/ 995676 w 995676"/>
                <a:gd name="connsiteY2" fmla="*/ 0 h 956266"/>
                <a:gd name="connsiteX3" fmla="*/ 629417 w 995676"/>
                <a:gd name="connsiteY3" fmla="*/ 836515 h 956266"/>
                <a:gd name="connsiteX4" fmla="*/ 622939 w 995676"/>
                <a:gd name="connsiteY4" fmla="*/ 855348 h 956266"/>
                <a:gd name="connsiteX5" fmla="*/ 610272 w 995676"/>
                <a:gd name="connsiteY5" fmla="*/ 863067 h 956266"/>
                <a:gd name="connsiteX6" fmla="*/ 460994 w 995676"/>
                <a:gd name="connsiteY6" fmla="*/ 920202 h 956266"/>
                <a:gd name="connsiteX7" fmla="*/ 373308 w 995676"/>
                <a:gd name="connsiteY7" fmla="*/ 950793 h 956266"/>
                <a:gd name="connsiteX8" fmla="*/ 373738 w 995676"/>
                <a:gd name="connsiteY8" fmla="*/ 945785 h 956266"/>
                <a:gd name="connsiteX9" fmla="*/ 373611 w 995676"/>
                <a:gd name="connsiteY9" fmla="*/ 946063 h 956266"/>
                <a:gd name="connsiteX10" fmla="*/ 369041 w 995676"/>
                <a:gd name="connsiteY10" fmla="*/ 952463 h 956266"/>
                <a:gd name="connsiteX11" fmla="*/ 359241 w 995676"/>
                <a:gd name="connsiteY11" fmla="*/ 956266 h 956266"/>
                <a:gd name="connsiteX12" fmla="*/ 234428 w 995676"/>
                <a:gd name="connsiteY12" fmla="*/ 956266 h 956266"/>
                <a:gd name="connsiteX13" fmla="*/ 157746 w 995676"/>
                <a:gd name="connsiteY13" fmla="*/ 956266 h 956266"/>
                <a:gd name="connsiteX14" fmla="*/ 148851 w 995676"/>
                <a:gd name="connsiteY14" fmla="*/ 944056 h 956266"/>
                <a:gd name="connsiteX15" fmla="*/ 143636 w 995676"/>
                <a:gd name="connsiteY15" fmla="*/ 928949 h 956266"/>
                <a:gd name="connsiteX16" fmla="*/ 3532 w 995676"/>
                <a:gd name="connsiteY16" fmla="*/ 458117 h 956266"/>
                <a:gd name="connsiteX17" fmla="*/ 28783 w 995676"/>
                <a:gd name="connsiteY17" fmla="*/ 405495 h 956266"/>
                <a:gd name="connsiteX18" fmla="*/ 147697 w 995676"/>
                <a:gd name="connsiteY18" fmla="*/ 347007 h 956266"/>
                <a:gd name="connsiteX19" fmla="*/ 176035 w 995676"/>
                <a:gd name="connsiteY19" fmla="*/ 287331 h 956266"/>
                <a:gd name="connsiteX20" fmla="*/ 268119 w 995676"/>
                <a:gd name="connsiteY20" fmla="*/ 211347 h 956266"/>
                <a:gd name="connsiteX21" fmla="*/ 489556 w 995676"/>
                <a:gd name="connsiteY21" fmla="*/ 157064 h 956266"/>
                <a:gd name="connsiteX22" fmla="*/ 532498 w 995676"/>
                <a:gd name="connsiteY22" fmla="*/ 134739 h 956266"/>
                <a:gd name="connsiteX23" fmla="*/ 535487 w 995676"/>
                <a:gd name="connsiteY23" fmla="*/ 141000 h 956266"/>
                <a:gd name="connsiteX24" fmla="*/ 537158 w 995676"/>
                <a:gd name="connsiteY24" fmla="*/ 137225 h 956266"/>
                <a:gd name="connsiteX25" fmla="*/ 542913 w 995676"/>
                <a:gd name="connsiteY25" fmla="*/ 129130 h 956266"/>
                <a:gd name="connsiteX26" fmla="*/ 614934 w 995676"/>
                <a:gd name="connsiteY26" fmla="*/ 47457 h 956266"/>
                <a:gd name="connsiteX27" fmla="*/ 618717 w 995676"/>
                <a:gd name="connsiteY27" fmla="*/ 46902 h 956266"/>
                <a:gd name="connsiteX28" fmla="*/ 634014 w 995676"/>
                <a:gd name="connsiteY28" fmla="*/ 1860 h 9562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995676" h="956266">
                  <a:moveTo>
                    <a:pt x="633272" y="0"/>
                  </a:moveTo>
                  <a:lnTo>
                    <a:pt x="913216" y="0"/>
                  </a:lnTo>
                  <a:lnTo>
                    <a:pt x="995676" y="0"/>
                  </a:lnTo>
                  <a:lnTo>
                    <a:pt x="629417" y="836515"/>
                  </a:lnTo>
                  <a:cubicBezTo>
                    <a:pt x="626815" y="842452"/>
                    <a:pt x="622570" y="848110"/>
                    <a:pt x="622939" y="855348"/>
                  </a:cubicBezTo>
                  <a:lnTo>
                    <a:pt x="610272" y="863067"/>
                  </a:lnTo>
                  <a:cubicBezTo>
                    <a:pt x="560025" y="880865"/>
                    <a:pt x="510198" y="899733"/>
                    <a:pt x="460994" y="920202"/>
                  </a:cubicBezTo>
                  <a:cubicBezTo>
                    <a:pt x="432229" y="932370"/>
                    <a:pt x="403371" y="942731"/>
                    <a:pt x="373308" y="950793"/>
                  </a:cubicBezTo>
                  <a:lnTo>
                    <a:pt x="373738" y="945785"/>
                  </a:lnTo>
                  <a:cubicBezTo>
                    <a:pt x="373696" y="945878"/>
                    <a:pt x="373654" y="945971"/>
                    <a:pt x="373611" y="946063"/>
                  </a:cubicBezTo>
                  <a:cubicBezTo>
                    <a:pt x="372265" y="948126"/>
                    <a:pt x="371129" y="950725"/>
                    <a:pt x="369041" y="952463"/>
                  </a:cubicBezTo>
                  <a:lnTo>
                    <a:pt x="359241" y="956266"/>
                  </a:lnTo>
                  <a:lnTo>
                    <a:pt x="234428" y="956266"/>
                  </a:lnTo>
                  <a:lnTo>
                    <a:pt x="157746" y="956266"/>
                  </a:lnTo>
                  <a:lnTo>
                    <a:pt x="148851" y="944056"/>
                  </a:lnTo>
                  <a:cubicBezTo>
                    <a:pt x="146654" y="939226"/>
                    <a:pt x="145165" y="934041"/>
                    <a:pt x="143636" y="928949"/>
                  </a:cubicBezTo>
                  <a:lnTo>
                    <a:pt x="3532" y="458117"/>
                  </a:lnTo>
                  <a:cubicBezTo>
                    <a:pt x="-4973" y="430071"/>
                    <a:pt x="1293" y="417779"/>
                    <a:pt x="28783" y="405495"/>
                  </a:cubicBezTo>
                  <a:cubicBezTo>
                    <a:pt x="69031" y="387296"/>
                    <a:pt x="111527" y="374064"/>
                    <a:pt x="147697" y="347007"/>
                  </a:cubicBezTo>
                  <a:cubicBezTo>
                    <a:pt x="163150" y="329891"/>
                    <a:pt x="168747" y="308020"/>
                    <a:pt x="176035" y="287331"/>
                  </a:cubicBezTo>
                  <a:cubicBezTo>
                    <a:pt x="203729" y="207920"/>
                    <a:pt x="195329" y="221046"/>
                    <a:pt x="268119" y="211347"/>
                  </a:cubicBezTo>
                  <a:cubicBezTo>
                    <a:pt x="343786" y="201141"/>
                    <a:pt x="418732" y="187523"/>
                    <a:pt x="489556" y="157064"/>
                  </a:cubicBezTo>
                  <a:cubicBezTo>
                    <a:pt x="504288" y="150691"/>
                    <a:pt x="518184" y="142183"/>
                    <a:pt x="532498" y="134739"/>
                  </a:cubicBezTo>
                  <a:lnTo>
                    <a:pt x="535487" y="141000"/>
                  </a:lnTo>
                  <a:cubicBezTo>
                    <a:pt x="536045" y="139741"/>
                    <a:pt x="536601" y="138483"/>
                    <a:pt x="537158" y="137225"/>
                  </a:cubicBezTo>
                  <a:cubicBezTo>
                    <a:pt x="538622" y="133882"/>
                    <a:pt x="540129" y="131448"/>
                    <a:pt x="542913" y="129130"/>
                  </a:cubicBezTo>
                  <a:cubicBezTo>
                    <a:pt x="570546" y="105409"/>
                    <a:pt x="596068" y="79437"/>
                    <a:pt x="614934" y="47457"/>
                  </a:cubicBezTo>
                  <a:cubicBezTo>
                    <a:pt x="616209" y="47574"/>
                    <a:pt x="617278" y="47155"/>
                    <a:pt x="618717" y="46902"/>
                  </a:cubicBezTo>
                  <a:cubicBezTo>
                    <a:pt x="627812" y="33196"/>
                    <a:pt x="642266" y="21394"/>
                    <a:pt x="634014" y="186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F85BA97-C953-4CFD-8502-98D6B935D515}"/>
              </a:ext>
            </a:extLst>
          </p:cNvPr>
          <p:cNvGrpSpPr/>
          <p:nvPr/>
        </p:nvGrpSpPr>
        <p:grpSpPr>
          <a:xfrm>
            <a:off x="1866089" y="1923324"/>
            <a:ext cx="4691060" cy="664784"/>
            <a:chOff x="6210996" y="1433695"/>
            <a:chExt cx="1712589" cy="472943"/>
          </a:xfrm>
        </p:grpSpPr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61881BF2-20A9-44ED-B97C-1CFDB57B049F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00774B1-3274-44BD-A1D3-7E12375A81E3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78F2E681-0CB2-4FD5-8FBF-D1FD98F6D586}"/>
              </a:ext>
            </a:extLst>
          </p:cNvPr>
          <p:cNvGrpSpPr/>
          <p:nvPr/>
        </p:nvGrpSpPr>
        <p:grpSpPr>
          <a:xfrm>
            <a:off x="1866089" y="2807821"/>
            <a:ext cx="4691060" cy="664784"/>
            <a:chOff x="6210996" y="1433695"/>
            <a:chExt cx="1712589" cy="472943"/>
          </a:xfrm>
        </p:grpSpPr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75519DC0-123A-4ECD-9E1C-8E210324EC45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F0220AC9-C7BA-42E5-93BE-3FB95809AA90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9998F85-F661-4193-8E3F-BFF941F70A55}"/>
              </a:ext>
            </a:extLst>
          </p:cNvPr>
          <p:cNvGrpSpPr/>
          <p:nvPr/>
        </p:nvGrpSpPr>
        <p:grpSpPr>
          <a:xfrm>
            <a:off x="1866089" y="3692318"/>
            <a:ext cx="4691060" cy="664784"/>
            <a:chOff x="6210996" y="1433695"/>
            <a:chExt cx="1712589" cy="472943"/>
          </a:xfrm>
        </p:grpSpPr>
        <p:sp>
          <p:nvSpPr>
            <p:cNvPr id="50" name="TextBox 49">
              <a:extLst>
                <a:ext uri="{FF2B5EF4-FFF2-40B4-BE49-F238E27FC236}">
                  <a16:creationId xmlns:a16="http://schemas.microsoft.com/office/drawing/2014/main" id="{A5A3527F-9721-4F53-863C-A96F2F52F50D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94ADF065-FEB2-48CA-9F30-BFE6863716FB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52" name="Group 51">
            <a:extLst>
              <a:ext uri="{FF2B5EF4-FFF2-40B4-BE49-F238E27FC236}">
                <a16:creationId xmlns:a16="http://schemas.microsoft.com/office/drawing/2014/main" id="{71760A60-494E-42D4-AAFB-692BC19C9F18}"/>
              </a:ext>
            </a:extLst>
          </p:cNvPr>
          <p:cNvGrpSpPr/>
          <p:nvPr/>
        </p:nvGrpSpPr>
        <p:grpSpPr>
          <a:xfrm>
            <a:off x="1866089" y="4576815"/>
            <a:ext cx="4691060" cy="664784"/>
            <a:chOff x="6210996" y="1433695"/>
            <a:chExt cx="1712589" cy="472943"/>
          </a:xfrm>
        </p:grpSpPr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1C2BD0E8-B1D9-444B-8C17-AA8B871C40B9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54C2AD67-93A7-4795-BA70-F457C1735B02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id="{4FFCF4E6-34D9-4935-9020-F10294212325}"/>
              </a:ext>
            </a:extLst>
          </p:cNvPr>
          <p:cNvSpPr txBox="1"/>
          <p:nvPr/>
        </p:nvSpPr>
        <p:spPr>
          <a:xfrm>
            <a:off x="6772277" y="2878603"/>
            <a:ext cx="1405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3DF7294-533D-4F5B-959B-4F84B6A0D8BC}"/>
              </a:ext>
            </a:extLst>
          </p:cNvPr>
          <p:cNvSpPr txBox="1"/>
          <p:nvPr/>
        </p:nvSpPr>
        <p:spPr>
          <a:xfrm>
            <a:off x="6772277" y="3763100"/>
            <a:ext cx="1405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AAC4D05-72C3-4C58-BEF4-F161BCADDD19}"/>
              </a:ext>
            </a:extLst>
          </p:cNvPr>
          <p:cNvSpPr txBox="1"/>
          <p:nvPr/>
        </p:nvSpPr>
        <p:spPr>
          <a:xfrm>
            <a:off x="6772277" y="1994106"/>
            <a:ext cx="1405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BA48971-9D26-4C15-813B-5B642126C5A7}"/>
              </a:ext>
            </a:extLst>
          </p:cNvPr>
          <p:cNvSpPr txBox="1"/>
          <p:nvPr/>
        </p:nvSpPr>
        <p:spPr>
          <a:xfrm>
            <a:off x="6772277" y="4647597"/>
            <a:ext cx="1405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B24D4AE9-D084-4F0F-9F69-F2BAC498D4ED}"/>
              </a:ext>
            </a:extLst>
          </p:cNvPr>
          <p:cNvGrpSpPr/>
          <p:nvPr/>
        </p:nvGrpSpPr>
        <p:grpSpPr>
          <a:xfrm>
            <a:off x="1866089" y="5461310"/>
            <a:ext cx="4691060" cy="664784"/>
            <a:chOff x="6210996" y="1433695"/>
            <a:chExt cx="1712589" cy="472943"/>
          </a:xfrm>
        </p:grpSpPr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F2043467-B4C1-4676-99B6-6BB3D88884BC}"/>
                </a:ext>
              </a:extLst>
            </p:cNvPr>
            <p:cNvSpPr txBox="1"/>
            <p:nvPr/>
          </p:nvSpPr>
          <p:spPr>
            <a:xfrm>
              <a:off x="6210999" y="1433695"/>
              <a:ext cx="1712586" cy="2189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B9C96E78-B1F8-4F11-AFFA-B02B2BA90A26}"/>
                </a:ext>
              </a:extLst>
            </p:cNvPr>
            <p:cNvSpPr txBox="1"/>
            <p:nvPr/>
          </p:nvSpPr>
          <p:spPr>
            <a:xfrm>
              <a:off x="6210996" y="1578199"/>
              <a:ext cx="1712587" cy="328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2B7CEB99-B33B-402D-81B5-8758BA118EF8}"/>
              </a:ext>
            </a:extLst>
          </p:cNvPr>
          <p:cNvSpPr txBox="1"/>
          <p:nvPr/>
        </p:nvSpPr>
        <p:spPr>
          <a:xfrm>
            <a:off x="6772277" y="5532092"/>
            <a:ext cx="140565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38C5A565-BB83-4C90-9AF0-10529CDFA461}"/>
              </a:ext>
            </a:extLst>
          </p:cNvPr>
          <p:cNvSpPr txBox="1"/>
          <p:nvPr/>
        </p:nvSpPr>
        <p:spPr>
          <a:xfrm>
            <a:off x="1019633" y="5532092"/>
            <a:ext cx="5966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05</a:t>
            </a:r>
            <a:endParaRPr lang="ko-KR" altLang="en-US" sz="2800" b="1" dirty="0">
              <a:solidFill>
                <a:schemeClr val="accent5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135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11</cp:revision>
  <dcterms:created xsi:type="dcterms:W3CDTF">2018-02-18T19:39:47Z</dcterms:created>
  <dcterms:modified xsi:type="dcterms:W3CDTF">2021-04-14T02:41:18Z</dcterms:modified>
</cp:coreProperties>
</file>