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ED760665-4DDA-4DCD-8733-3419DA1E69F2}"/>
              </a:ext>
            </a:extLst>
          </p:cNvPr>
          <p:cNvSpPr/>
          <p:nvPr/>
        </p:nvSpPr>
        <p:spPr>
          <a:xfrm>
            <a:off x="4180314" y="2992982"/>
            <a:ext cx="3831376" cy="1033224"/>
          </a:xfrm>
          <a:custGeom>
            <a:avLst/>
            <a:gdLst>
              <a:gd name="connsiteX0" fmla="*/ 3831376 w 3831376"/>
              <a:gd name="connsiteY0" fmla="*/ 0 h 1033224"/>
              <a:gd name="connsiteX1" fmla="*/ 3553173 w 3831376"/>
              <a:gd name="connsiteY1" fmla="*/ 683093 h 1033224"/>
              <a:gd name="connsiteX2" fmla="*/ 3494175 w 3831376"/>
              <a:gd name="connsiteY2" fmla="*/ 719405 h 1033224"/>
              <a:gd name="connsiteX3" fmla="*/ 1915678 w 3831376"/>
              <a:gd name="connsiteY3" fmla="*/ 1033224 h 1033224"/>
              <a:gd name="connsiteX4" fmla="*/ 337182 w 3831376"/>
              <a:gd name="connsiteY4" fmla="*/ 719405 h 1033224"/>
              <a:gd name="connsiteX5" fmla="*/ 278205 w 3831376"/>
              <a:gd name="connsiteY5" fmla="*/ 683106 h 1033224"/>
              <a:gd name="connsiteX6" fmla="*/ 0 w 3831376"/>
              <a:gd name="connsiteY6" fmla="*/ 9 h 1033224"/>
              <a:gd name="connsiteX7" fmla="*/ 16877 w 3831376"/>
              <a:gd name="connsiteY7" fmla="*/ 9955 h 1033224"/>
              <a:gd name="connsiteX8" fmla="*/ 1915680 w 3831376"/>
              <a:gd name="connsiteY8" fmla="*/ 371400 h 1033224"/>
              <a:gd name="connsiteX9" fmla="*/ 3814483 w 3831376"/>
              <a:gd name="connsiteY9" fmla="*/ 9955 h 1033224"/>
              <a:gd name="connsiteX10" fmla="*/ 3831376 w 3831376"/>
              <a:gd name="connsiteY10" fmla="*/ 0 h 103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831376" h="1033224">
                <a:moveTo>
                  <a:pt x="3831376" y="0"/>
                </a:moveTo>
                <a:lnTo>
                  <a:pt x="3553173" y="683093"/>
                </a:lnTo>
                <a:lnTo>
                  <a:pt x="3494175" y="719405"/>
                </a:lnTo>
                <a:cubicBezTo>
                  <a:pt x="3152084" y="908741"/>
                  <a:pt x="2572759" y="1033224"/>
                  <a:pt x="1915678" y="1033224"/>
                </a:cubicBezTo>
                <a:cubicBezTo>
                  <a:pt x="1258597" y="1033224"/>
                  <a:pt x="679273" y="908741"/>
                  <a:pt x="337182" y="719405"/>
                </a:cubicBezTo>
                <a:lnTo>
                  <a:pt x="278205" y="683106"/>
                </a:lnTo>
                <a:lnTo>
                  <a:pt x="0" y="9"/>
                </a:lnTo>
                <a:lnTo>
                  <a:pt x="16877" y="9955"/>
                </a:lnTo>
                <a:cubicBezTo>
                  <a:pt x="428385" y="228025"/>
                  <a:pt x="1125265" y="371400"/>
                  <a:pt x="1915680" y="371400"/>
                </a:cubicBezTo>
                <a:cubicBezTo>
                  <a:pt x="2706096" y="371400"/>
                  <a:pt x="3402976" y="228025"/>
                  <a:pt x="3814483" y="9955"/>
                </a:cubicBezTo>
                <a:lnTo>
                  <a:pt x="383137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74A408D7-81DB-4757-9FB3-690AFCDBD352}"/>
              </a:ext>
            </a:extLst>
          </p:cNvPr>
          <p:cNvSpPr/>
          <p:nvPr/>
        </p:nvSpPr>
        <p:spPr>
          <a:xfrm>
            <a:off x="4724587" y="4329367"/>
            <a:ext cx="2742834" cy="1020483"/>
          </a:xfrm>
          <a:custGeom>
            <a:avLst/>
            <a:gdLst>
              <a:gd name="connsiteX0" fmla="*/ 2742834 w 2742834"/>
              <a:gd name="connsiteY0" fmla="*/ 0 h 1020483"/>
              <a:gd name="connsiteX1" fmla="*/ 2449516 w 2742834"/>
              <a:gd name="connsiteY1" fmla="*/ 720206 h 1020483"/>
              <a:gd name="connsiteX2" fmla="*/ 2446008 w 2742834"/>
              <a:gd name="connsiteY2" fmla="*/ 724246 h 1020483"/>
              <a:gd name="connsiteX3" fmla="*/ 1385923 w 2742834"/>
              <a:gd name="connsiteY3" fmla="*/ 1020483 h 1020483"/>
              <a:gd name="connsiteX4" fmla="*/ 235426 w 2742834"/>
              <a:gd name="connsiteY4" fmla="*/ 535448 h 1020483"/>
              <a:gd name="connsiteX5" fmla="*/ 226388 w 2742834"/>
              <a:gd name="connsiteY5" fmla="*/ 535448 h 1020483"/>
              <a:gd name="connsiteX6" fmla="*/ 97922 w 2742834"/>
              <a:gd name="connsiteY6" fmla="*/ 240454 h 1020483"/>
              <a:gd name="connsiteX7" fmla="*/ 0 w 2742834"/>
              <a:gd name="connsiteY7" fmla="*/ 18 h 1020483"/>
              <a:gd name="connsiteX8" fmla="*/ 9764 w 2742834"/>
              <a:gd name="connsiteY8" fmla="*/ 8769 h 1020483"/>
              <a:gd name="connsiteX9" fmla="*/ 1371407 w 2742834"/>
              <a:gd name="connsiteY9" fmla="*/ 358663 h 1020483"/>
              <a:gd name="connsiteX10" fmla="*/ 2733050 w 2742834"/>
              <a:gd name="connsiteY10" fmla="*/ 8768 h 1020483"/>
              <a:gd name="connsiteX11" fmla="*/ 2742834 w 2742834"/>
              <a:gd name="connsiteY11" fmla="*/ 0 h 1020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742834" h="1020483">
                <a:moveTo>
                  <a:pt x="2742834" y="0"/>
                </a:moveTo>
                <a:lnTo>
                  <a:pt x="2449516" y="720206"/>
                </a:lnTo>
                <a:lnTo>
                  <a:pt x="2446008" y="724246"/>
                </a:lnTo>
                <a:cubicBezTo>
                  <a:pt x="2271354" y="898332"/>
                  <a:pt x="1862475" y="1020483"/>
                  <a:pt x="1385923" y="1020483"/>
                </a:cubicBezTo>
                <a:cubicBezTo>
                  <a:pt x="750521" y="1020483"/>
                  <a:pt x="235426" y="803326"/>
                  <a:pt x="235426" y="535448"/>
                </a:cubicBezTo>
                <a:lnTo>
                  <a:pt x="226388" y="535448"/>
                </a:lnTo>
                <a:lnTo>
                  <a:pt x="97922" y="240454"/>
                </a:lnTo>
                <a:lnTo>
                  <a:pt x="0" y="18"/>
                </a:lnTo>
                <a:lnTo>
                  <a:pt x="9764" y="8769"/>
                </a:lnTo>
                <a:cubicBezTo>
                  <a:pt x="271994" y="217182"/>
                  <a:pt x="783432" y="358663"/>
                  <a:pt x="1371407" y="358663"/>
                </a:cubicBezTo>
                <a:cubicBezTo>
                  <a:pt x="1959383" y="358663"/>
                  <a:pt x="2470821" y="217182"/>
                  <a:pt x="2733050" y="8768"/>
                </a:cubicBezTo>
                <a:lnTo>
                  <a:pt x="2742834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FBA29D76-D90A-4BF5-ABCB-16E8BC271EEE}"/>
              </a:ext>
            </a:extLst>
          </p:cNvPr>
          <p:cNvSpPr/>
          <p:nvPr/>
        </p:nvSpPr>
        <p:spPr>
          <a:xfrm>
            <a:off x="3921751" y="1969057"/>
            <a:ext cx="4348498" cy="1404034"/>
          </a:xfrm>
          <a:custGeom>
            <a:avLst/>
            <a:gdLst>
              <a:gd name="connsiteX0" fmla="*/ 2174249 w 4348498"/>
              <a:gd name="connsiteY0" fmla="*/ 0 h 1404034"/>
              <a:gd name="connsiteX1" fmla="*/ 4348498 w 4348498"/>
              <a:gd name="connsiteY1" fmla="*/ 370843 h 1404034"/>
              <a:gd name="connsiteX2" fmla="*/ 4332580 w 4348498"/>
              <a:gd name="connsiteY2" fmla="*/ 397776 h 1404034"/>
              <a:gd name="connsiteX3" fmla="*/ 4348497 w 4348498"/>
              <a:gd name="connsiteY3" fmla="*/ 397776 h 1404034"/>
              <a:gd name="connsiteX4" fmla="*/ 4089939 w 4348498"/>
              <a:gd name="connsiteY4" fmla="*/ 1032634 h 1404034"/>
              <a:gd name="connsiteX5" fmla="*/ 4073046 w 4348498"/>
              <a:gd name="connsiteY5" fmla="*/ 1042589 h 1404034"/>
              <a:gd name="connsiteX6" fmla="*/ 2174243 w 4348498"/>
              <a:gd name="connsiteY6" fmla="*/ 1404034 h 1404034"/>
              <a:gd name="connsiteX7" fmla="*/ 275440 w 4348498"/>
              <a:gd name="connsiteY7" fmla="*/ 1042589 h 1404034"/>
              <a:gd name="connsiteX8" fmla="*/ 258563 w 4348498"/>
              <a:gd name="connsiteY8" fmla="*/ 1032643 h 1404034"/>
              <a:gd name="connsiteX9" fmla="*/ 1 w 4348498"/>
              <a:gd name="connsiteY9" fmla="*/ 397776 h 1404034"/>
              <a:gd name="connsiteX10" fmla="*/ 15919 w 4348498"/>
              <a:gd name="connsiteY10" fmla="*/ 397776 h 1404034"/>
              <a:gd name="connsiteX11" fmla="*/ 0 w 4348498"/>
              <a:gd name="connsiteY11" fmla="*/ 370843 h 1404034"/>
              <a:gd name="connsiteX12" fmla="*/ 2174249 w 4348498"/>
              <a:gd name="connsiteY12" fmla="*/ 0 h 14040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348498" h="1404034">
                <a:moveTo>
                  <a:pt x="2174249" y="0"/>
                </a:moveTo>
                <a:cubicBezTo>
                  <a:pt x="3375054" y="0"/>
                  <a:pt x="4348498" y="166032"/>
                  <a:pt x="4348498" y="370843"/>
                </a:cubicBezTo>
                <a:lnTo>
                  <a:pt x="4332580" y="397776"/>
                </a:lnTo>
                <a:lnTo>
                  <a:pt x="4348497" y="397776"/>
                </a:lnTo>
                <a:lnTo>
                  <a:pt x="4089939" y="1032634"/>
                </a:lnTo>
                <a:lnTo>
                  <a:pt x="4073046" y="1042589"/>
                </a:lnTo>
                <a:cubicBezTo>
                  <a:pt x="3661539" y="1260659"/>
                  <a:pt x="2964659" y="1404034"/>
                  <a:pt x="2174243" y="1404034"/>
                </a:cubicBezTo>
                <a:cubicBezTo>
                  <a:pt x="1383828" y="1404034"/>
                  <a:pt x="686948" y="1260659"/>
                  <a:pt x="275440" y="1042589"/>
                </a:cubicBezTo>
                <a:lnTo>
                  <a:pt x="258563" y="1032643"/>
                </a:lnTo>
                <a:lnTo>
                  <a:pt x="1" y="397776"/>
                </a:lnTo>
                <a:lnTo>
                  <a:pt x="15919" y="397776"/>
                </a:lnTo>
                <a:lnTo>
                  <a:pt x="0" y="370843"/>
                </a:lnTo>
                <a:cubicBezTo>
                  <a:pt x="0" y="166032"/>
                  <a:pt x="973444" y="0"/>
                  <a:pt x="2174249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EDB8979-BFF8-4D73-B415-E96168379EFE}"/>
              </a:ext>
            </a:extLst>
          </p:cNvPr>
          <p:cNvSpPr/>
          <p:nvPr/>
        </p:nvSpPr>
        <p:spPr>
          <a:xfrm>
            <a:off x="4458519" y="3676075"/>
            <a:ext cx="3274968" cy="1011954"/>
          </a:xfrm>
          <a:custGeom>
            <a:avLst/>
            <a:gdLst>
              <a:gd name="connsiteX0" fmla="*/ 3274968 w 3274968"/>
              <a:gd name="connsiteY0" fmla="*/ 0 h 1011954"/>
              <a:gd name="connsiteX1" fmla="*/ 3008902 w 3274968"/>
              <a:gd name="connsiteY1" fmla="*/ 653291 h 1011954"/>
              <a:gd name="connsiteX2" fmla="*/ 2999118 w 3274968"/>
              <a:gd name="connsiteY2" fmla="*/ 662059 h 1011954"/>
              <a:gd name="connsiteX3" fmla="*/ 1637475 w 3274968"/>
              <a:gd name="connsiteY3" fmla="*/ 1011954 h 1011954"/>
              <a:gd name="connsiteX4" fmla="*/ 275832 w 3274968"/>
              <a:gd name="connsiteY4" fmla="*/ 662060 h 1011954"/>
              <a:gd name="connsiteX5" fmla="*/ 266068 w 3274968"/>
              <a:gd name="connsiteY5" fmla="*/ 653309 h 1011954"/>
              <a:gd name="connsiteX6" fmla="*/ 0 w 3274968"/>
              <a:gd name="connsiteY6" fmla="*/ 13 h 1011954"/>
              <a:gd name="connsiteX7" fmla="*/ 58977 w 3274968"/>
              <a:gd name="connsiteY7" fmla="*/ 36312 h 1011954"/>
              <a:gd name="connsiteX8" fmla="*/ 1637473 w 3274968"/>
              <a:gd name="connsiteY8" fmla="*/ 350131 h 1011954"/>
              <a:gd name="connsiteX9" fmla="*/ 3215970 w 3274968"/>
              <a:gd name="connsiteY9" fmla="*/ 36312 h 1011954"/>
              <a:gd name="connsiteX10" fmla="*/ 3274968 w 3274968"/>
              <a:gd name="connsiteY10" fmla="*/ 0 h 10119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274968" h="1011954">
                <a:moveTo>
                  <a:pt x="3274968" y="0"/>
                </a:moveTo>
                <a:lnTo>
                  <a:pt x="3008902" y="653291"/>
                </a:lnTo>
                <a:lnTo>
                  <a:pt x="2999118" y="662059"/>
                </a:lnTo>
                <a:cubicBezTo>
                  <a:pt x="2736889" y="870473"/>
                  <a:pt x="2225451" y="1011954"/>
                  <a:pt x="1637475" y="1011954"/>
                </a:cubicBezTo>
                <a:cubicBezTo>
                  <a:pt x="1049500" y="1011954"/>
                  <a:pt x="538062" y="870473"/>
                  <a:pt x="275832" y="662060"/>
                </a:cubicBezTo>
                <a:lnTo>
                  <a:pt x="266068" y="653309"/>
                </a:lnTo>
                <a:lnTo>
                  <a:pt x="0" y="13"/>
                </a:lnTo>
                <a:lnTo>
                  <a:pt x="58977" y="36312"/>
                </a:lnTo>
                <a:cubicBezTo>
                  <a:pt x="401068" y="225648"/>
                  <a:pt x="980392" y="350131"/>
                  <a:pt x="1637473" y="350131"/>
                </a:cubicBezTo>
                <a:cubicBezTo>
                  <a:pt x="2294554" y="350131"/>
                  <a:pt x="2873879" y="225648"/>
                  <a:pt x="3215970" y="36312"/>
                </a:cubicBezTo>
                <a:lnTo>
                  <a:pt x="3274968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A534A5D0-50DB-467A-B448-962E49FF1C1D}"/>
              </a:ext>
            </a:extLst>
          </p:cNvPr>
          <p:cNvSpPr/>
          <p:nvPr/>
        </p:nvSpPr>
        <p:spPr>
          <a:xfrm>
            <a:off x="4822509" y="4569820"/>
            <a:ext cx="2351594" cy="1441852"/>
          </a:xfrm>
          <a:custGeom>
            <a:avLst/>
            <a:gdLst>
              <a:gd name="connsiteX0" fmla="*/ 0 w 2351594"/>
              <a:gd name="connsiteY0" fmla="*/ 0 h 1441852"/>
              <a:gd name="connsiteX1" fmla="*/ 128466 w 2351594"/>
              <a:gd name="connsiteY1" fmla="*/ 294994 h 1441852"/>
              <a:gd name="connsiteX2" fmla="*/ 137504 w 2351594"/>
              <a:gd name="connsiteY2" fmla="*/ 294994 h 1441852"/>
              <a:gd name="connsiteX3" fmla="*/ 1288001 w 2351594"/>
              <a:gd name="connsiteY3" fmla="*/ 780029 h 1441852"/>
              <a:gd name="connsiteX4" fmla="*/ 2348086 w 2351594"/>
              <a:gd name="connsiteY4" fmla="*/ 483792 h 1441852"/>
              <a:gd name="connsiteX5" fmla="*/ 2351594 w 2351594"/>
              <a:gd name="connsiteY5" fmla="*/ 479752 h 1441852"/>
              <a:gd name="connsiteX6" fmla="*/ 2112618 w 2351594"/>
              <a:gd name="connsiteY6" fmla="*/ 1066526 h 1441852"/>
              <a:gd name="connsiteX7" fmla="*/ 2106074 w 2351594"/>
              <a:gd name="connsiteY7" fmla="*/ 1066526 h 1441852"/>
              <a:gd name="connsiteX8" fmla="*/ 1273489 w 2351594"/>
              <a:gd name="connsiteY8" fmla="*/ 1441852 h 1441852"/>
              <a:gd name="connsiteX9" fmla="*/ 440904 w 2351594"/>
              <a:gd name="connsiteY9" fmla="*/ 1066526 h 1441852"/>
              <a:gd name="connsiteX10" fmla="*/ 434364 w 2351594"/>
              <a:gd name="connsiteY10" fmla="*/ 1066526 h 1441852"/>
              <a:gd name="connsiteX11" fmla="*/ 0 w 2351594"/>
              <a:gd name="connsiteY11" fmla="*/ 0 h 1441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51594" h="1441852">
                <a:moveTo>
                  <a:pt x="0" y="0"/>
                </a:moveTo>
                <a:lnTo>
                  <a:pt x="128466" y="294994"/>
                </a:lnTo>
                <a:lnTo>
                  <a:pt x="137504" y="294994"/>
                </a:lnTo>
                <a:cubicBezTo>
                  <a:pt x="137504" y="562872"/>
                  <a:pt x="652599" y="780029"/>
                  <a:pt x="1288001" y="780029"/>
                </a:cubicBezTo>
                <a:cubicBezTo>
                  <a:pt x="1764553" y="780029"/>
                  <a:pt x="2173432" y="657878"/>
                  <a:pt x="2348086" y="483792"/>
                </a:cubicBezTo>
                <a:lnTo>
                  <a:pt x="2351594" y="479752"/>
                </a:lnTo>
                <a:lnTo>
                  <a:pt x="2112618" y="1066526"/>
                </a:lnTo>
                <a:lnTo>
                  <a:pt x="2106074" y="1066526"/>
                </a:lnTo>
                <a:cubicBezTo>
                  <a:pt x="2106074" y="1273813"/>
                  <a:pt x="1733313" y="1441852"/>
                  <a:pt x="1273489" y="1441852"/>
                </a:cubicBezTo>
                <a:cubicBezTo>
                  <a:pt x="813665" y="1441852"/>
                  <a:pt x="440904" y="1273813"/>
                  <a:pt x="440904" y="1066526"/>
                </a:cubicBezTo>
                <a:lnTo>
                  <a:pt x="434364" y="106652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8DAF44D-65DF-49CE-8D66-5589FB1F3113}"/>
              </a:ext>
            </a:extLst>
          </p:cNvPr>
          <p:cNvSpPr/>
          <p:nvPr/>
        </p:nvSpPr>
        <p:spPr>
          <a:xfrm>
            <a:off x="4076333" y="2049917"/>
            <a:ext cx="4039334" cy="688955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5">
            <a:extLst>
              <a:ext uri="{FF2B5EF4-FFF2-40B4-BE49-F238E27FC236}">
                <a16:creationId xmlns:a16="http://schemas.microsoft.com/office/drawing/2014/main" id="{B62153E9-DC14-4B04-99E5-4727CB3AF13B}"/>
              </a:ext>
            </a:extLst>
          </p:cNvPr>
          <p:cNvSpPr/>
          <p:nvPr/>
        </p:nvSpPr>
        <p:spPr>
          <a:xfrm flipH="1">
            <a:off x="5922147" y="4197359"/>
            <a:ext cx="375960" cy="31014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accent6"/>
              </a:solidFill>
            </a:endParaRPr>
          </a:p>
        </p:txBody>
      </p:sp>
      <p:sp>
        <p:nvSpPr>
          <p:cNvPr id="12" name="Teardrop 1">
            <a:extLst>
              <a:ext uri="{FF2B5EF4-FFF2-40B4-BE49-F238E27FC236}">
                <a16:creationId xmlns:a16="http://schemas.microsoft.com/office/drawing/2014/main" id="{CBB1EFA4-6227-4CAD-892E-CABD307D2E79}"/>
              </a:ext>
            </a:extLst>
          </p:cNvPr>
          <p:cNvSpPr/>
          <p:nvPr/>
        </p:nvSpPr>
        <p:spPr>
          <a:xfrm rot="18805991">
            <a:off x="5938443" y="5545752"/>
            <a:ext cx="311350" cy="308102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3" name="Round Same Side Corner Rectangle 11">
            <a:extLst>
              <a:ext uri="{FF2B5EF4-FFF2-40B4-BE49-F238E27FC236}">
                <a16:creationId xmlns:a16="http://schemas.microsoft.com/office/drawing/2014/main" id="{AA3749D9-2B4E-4563-8616-4BA126B4A508}"/>
              </a:ext>
            </a:extLst>
          </p:cNvPr>
          <p:cNvSpPr>
            <a:spLocks noChangeAspect="1"/>
          </p:cNvSpPr>
          <p:nvPr/>
        </p:nvSpPr>
        <p:spPr>
          <a:xfrm rot="9900000">
            <a:off x="5925810" y="3537747"/>
            <a:ext cx="368635" cy="313085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4" name="Rounded Rectangle 27">
            <a:extLst>
              <a:ext uri="{FF2B5EF4-FFF2-40B4-BE49-F238E27FC236}">
                <a16:creationId xmlns:a16="http://schemas.microsoft.com/office/drawing/2014/main" id="{D895B9E0-B32F-4427-8273-17CD033708A3}"/>
              </a:ext>
            </a:extLst>
          </p:cNvPr>
          <p:cNvSpPr/>
          <p:nvPr/>
        </p:nvSpPr>
        <p:spPr>
          <a:xfrm>
            <a:off x="5921686" y="4891241"/>
            <a:ext cx="332491" cy="255397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" name="Donut 24">
            <a:extLst>
              <a:ext uri="{FF2B5EF4-FFF2-40B4-BE49-F238E27FC236}">
                <a16:creationId xmlns:a16="http://schemas.microsoft.com/office/drawing/2014/main" id="{E71FB092-4D5B-4939-B63D-E0DECF187374}"/>
              </a:ext>
            </a:extLst>
          </p:cNvPr>
          <p:cNvSpPr/>
          <p:nvPr/>
        </p:nvSpPr>
        <p:spPr>
          <a:xfrm>
            <a:off x="5899248" y="2849107"/>
            <a:ext cx="401768" cy="405039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ABE4FE9-A529-438D-A76D-2295CF72CF41}"/>
              </a:ext>
            </a:extLst>
          </p:cNvPr>
          <p:cNvSpPr/>
          <p:nvPr/>
        </p:nvSpPr>
        <p:spPr>
          <a:xfrm>
            <a:off x="0" y="5090166"/>
            <a:ext cx="5148359" cy="677537"/>
          </a:xfrm>
          <a:custGeom>
            <a:avLst/>
            <a:gdLst>
              <a:gd name="connsiteX0" fmla="*/ 0 w 5148359"/>
              <a:gd name="connsiteY0" fmla="*/ 0 h 677537"/>
              <a:gd name="connsiteX1" fmla="*/ 4856774 w 5148359"/>
              <a:gd name="connsiteY1" fmla="*/ 0 h 677537"/>
              <a:gd name="connsiteX2" fmla="*/ 5148359 w 5148359"/>
              <a:gd name="connsiteY2" fmla="*/ 677537 h 677537"/>
              <a:gd name="connsiteX3" fmla="*/ 0 w 5148359"/>
              <a:gd name="connsiteY3" fmla="*/ 677537 h 677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48359" h="677537">
                <a:moveTo>
                  <a:pt x="0" y="0"/>
                </a:moveTo>
                <a:lnTo>
                  <a:pt x="4856774" y="0"/>
                </a:lnTo>
                <a:lnTo>
                  <a:pt x="5148359" y="677537"/>
                </a:lnTo>
                <a:lnTo>
                  <a:pt x="0" y="677537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EDCD2DC8-731E-4A3A-85EA-4BA98E68C08D}"/>
              </a:ext>
            </a:extLst>
          </p:cNvPr>
          <p:cNvSpPr/>
          <p:nvPr/>
        </p:nvSpPr>
        <p:spPr>
          <a:xfrm>
            <a:off x="0" y="4415796"/>
            <a:ext cx="4853608" cy="677537"/>
          </a:xfrm>
          <a:custGeom>
            <a:avLst/>
            <a:gdLst>
              <a:gd name="connsiteX0" fmla="*/ 0 w 4853608"/>
              <a:gd name="connsiteY0" fmla="*/ 0 h 677537"/>
              <a:gd name="connsiteX1" fmla="*/ 4562023 w 4853608"/>
              <a:gd name="connsiteY1" fmla="*/ 0 h 677537"/>
              <a:gd name="connsiteX2" fmla="*/ 4853608 w 4853608"/>
              <a:gd name="connsiteY2" fmla="*/ 677537 h 677537"/>
              <a:gd name="connsiteX3" fmla="*/ 0 w 4853608"/>
              <a:gd name="connsiteY3" fmla="*/ 677537 h 677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53608" h="677537">
                <a:moveTo>
                  <a:pt x="0" y="0"/>
                </a:moveTo>
                <a:lnTo>
                  <a:pt x="4562023" y="0"/>
                </a:lnTo>
                <a:lnTo>
                  <a:pt x="4853608" y="677537"/>
                </a:lnTo>
                <a:lnTo>
                  <a:pt x="0" y="67753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940F750-3110-4388-8143-999318146223}"/>
              </a:ext>
            </a:extLst>
          </p:cNvPr>
          <p:cNvSpPr/>
          <p:nvPr/>
        </p:nvSpPr>
        <p:spPr>
          <a:xfrm>
            <a:off x="0" y="3741427"/>
            <a:ext cx="4558857" cy="677537"/>
          </a:xfrm>
          <a:custGeom>
            <a:avLst/>
            <a:gdLst>
              <a:gd name="connsiteX0" fmla="*/ 0 w 4558857"/>
              <a:gd name="connsiteY0" fmla="*/ 0 h 677537"/>
              <a:gd name="connsiteX1" fmla="*/ 4267272 w 4558857"/>
              <a:gd name="connsiteY1" fmla="*/ 0 h 677537"/>
              <a:gd name="connsiteX2" fmla="*/ 4558857 w 4558857"/>
              <a:gd name="connsiteY2" fmla="*/ 677537 h 677537"/>
              <a:gd name="connsiteX3" fmla="*/ 0 w 4558857"/>
              <a:gd name="connsiteY3" fmla="*/ 677537 h 677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58857" h="677537">
                <a:moveTo>
                  <a:pt x="0" y="0"/>
                </a:moveTo>
                <a:lnTo>
                  <a:pt x="4267272" y="0"/>
                </a:lnTo>
                <a:lnTo>
                  <a:pt x="4558857" y="677537"/>
                </a:lnTo>
                <a:lnTo>
                  <a:pt x="0" y="677537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B5BECEAC-CCDE-43A1-A401-582E6EC4386B}"/>
              </a:ext>
            </a:extLst>
          </p:cNvPr>
          <p:cNvSpPr/>
          <p:nvPr/>
        </p:nvSpPr>
        <p:spPr>
          <a:xfrm>
            <a:off x="0" y="3067057"/>
            <a:ext cx="4264106" cy="677537"/>
          </a:xfrm>
          <a:custGeom>
            <a:avLst/>
            <a:gdLst>
              <a:gd name="connsiteX0" fmla="*/ 0 w 4264106"/>
              <a:gd name="connsiteY0" fmla="*/ 0 h 677537"/>
              <a:gd name="connsiteX1" fmla="*/ 3972521 w 4264106"/>
              <a:gd name="connsiteY1" fmla="*/ 0 h 677537"/>
              <a:gd name="connsiteX2" fmla="*/ 4264106 w 4264106"/>
              <a:gd name="connsiteY2" fmla="*/ 677537 h 677537"/>
              <a:gd name="connsiteX3" fmla="*/ 0 w 4264106"/>
              <a:gd name="connsiteY3" fmla="*/ 677537 h 677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64106" h="677537">
                <a:moveTo>
                  <a:pt x="0" y="0"/>
                </a:moveTo>
                <a:lnTo>
                  <a:pt x="3972521" y="0"/>
                </a:lnTo>
                <a:lnTo>
                  <a:pt x="4264106" y="677537"/>
                </a:lnTo>
                <a:lnTo>
                  <a:pt x="0" y="677537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4BB8076-EFF2-47F7-B756-0CA19CE112F3}"/>
              </a:ext>
            </a:extLst>
          </p:cNvPr>
          <p:cNvSpPr/>
          <p:nvPr/>
        </p:nvSpPr>
        <p:spPr>
          <a:xfrm>
            <a:off x="0" y="2393032"/>
            <a:ext cx="3969355" cy="677537"/>
          </a:xfrm>
          <a:custGeom>
            <a:avLst/>
            <a:gdLst>
              <a:gd name="connsiteX0" fmla="*/ 0 w 3969355"/>
              <a:gd name="connsiteY0" fmla="*/ 0 h 677537"/>
              <a:gd name="connsiteX1" fmla="*/ 3677770 w 3969355"/>
              <a:gd name="connsiteY1" fmla="*/ 0 h 677537"/>
              <a:gd name="connsiteX2" fmla="*/ 3969355 w 3969355"/>
              <a:gd name="connsiteY2" fmla="*/ 677537 h 677537"/>
              <a:gd name="connsiteX3" fmla="*/ 0 w 3969355"/>
              <a:gd name="connsiteY3" fmla="*/ 677537 h 677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69355" h="677537">
                <a:moveTo>
                  <a:pt x="0" y="0"/>
                </a:moveTo>
                <a:lnTo>
                  <a:pt x="3677770" y="0"/>
                </a:lnTo>
                <a:lnTo>
                  <a:pt x="3969355" y="677537"/>
                </a:lnTo>
                <a:lnTo>
                  <a:pt x="0" y="67753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4E1C11D-E57A-473C-B457-ED331E636497}"/>
              </a:ext>
            </a:extLst>
          </p:cNvPr>
          <p:cNvSpPr txBox="1"/>
          <p:nvPr/>
        </p:nvSpPr>
        <p:spPr>
          <a:xfrm>
            <a:off x="1211683" y="2568859"/>
            <a:ext cx="24343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PowerPoint  Presentation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4BECB7C-2BAB-44C7-AB9E-FCE00A612FD1}"/>
              </a:ext>
            </a:extLst>
          </p:cNvPr>
          <p:cNvSpPr txBox="1"/>
          <p:nvPr/>
        </p:nvSpPr>
        <p:spPr>
          <a:xfrm>
            <a:off x="1507344" y="3245406"/>
            <a:ext cx="24343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Modern  PowerPoint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449B9B2-92B0-492E-A50C-D2C0E4B9008F}"/>
              </a:ext>
            </a:extLst>
          </p:cNvPr>
          <p:cNvSpPr txBox="1"/>
          <p:nvPr/>
        </p:nvSpPr>
        <p:spPr>
          <a:xfrm>
            <a:off x="1803005" y="3921953"/>
            <a:ext cx="24343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Simple Presentation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55EC3B4-8A78-464C-91F1-132DFAFABDF4}"/>
              </a:ext>
            </a:extLst>
          </p:cNvPr>
          <p:cNvSpPr txBox="1"/>
          <p:nvPr/>
        </p:nvSpPr>
        <p:spPr>
          <a:xfrm>
            <a:off x="2098666" y="4598500"/>
            <a:ext cx="24343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PowerPoint  Presentation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8A10A7C-4348-4ED1-B105-517A9CC8635E}"/>
              </a:ext>
            </a:extLst>
          </p:cNvPr>
          <p:cNvSpPr txBox="1"/>
          <p:nvPr/>
        </p:nvSpPr>
        <p:spPr>
          <a:xfrm>
            <a:off x="2394327" y="5275046"/>
            <a:ext cx="24343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Modern  PowerPoint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0FFB7AF-A0DE-4C1C-A61D-3B9AE6F14B7D}"/>
              </a:ext>
            </a:extLst>
          </p:cNvPr>
          <p:cNvSpPr txBox="1"/>
          <p:nvPr/>
        </p:nvSpPr>
        <p:spPr>
          <a:xfrm>
            <a:off x="8289895" y="5253180"/>
            <a:ext cx="34400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8FE5D4D-DE30-4912-9EE2-18B99CA59BA5}"/>
              </a:ext>
            </a:extLst>
          </p:cNvPr>
          <p:cNvSpPr txBox="1"/>
          <p:nvPr/>
        </p:nvSpPr>
        <p:spPr>
          <a:xfrm>
            <a:off x="8289895" y="3322692"/>
            <a:ext cx="3440068" cy="1349087"/>
          </a:xfrm>
          <a:prstGeom prst="rect">
            <a:avLst/>
          </a:prstGeom>
          <a:noFill/>
        </p:spPr>
        <p:txBody>
          <a:bodyPr wrap="square" lIns="108000" rIns="108000" rtlCol="0" anchor="ctr">
            <a:spAutoFit/>
          </a:bodyPr>
          <a:lstStyle/>
          <a:p>
            <a:pPr>
              <a:lnSpc>
                <a:spcPts val="4900"/>
              </a:lnSpc>
            </a:pPr>
            <a:r>
              <a:rPr lang="en-US" altLang="ko-KR" sz="4400" b="1" dirty="0">
                <a:solidFill>
                  <a:schemeClr val="accent2"/>
                </a:solidFill>
                <a:cs typeface="Arial" pitchFamily="34" charset="0"/>
              </a:rPr>
              <a:t>BUSINESS</a:t>
            </a:r>
          </a:p>
          <a:p>
            <a:pPr>
              <a:lnSpc>
                <a:spcPts val="4900"/>
              </a:lnSpc>
            </a:pPr>
            <a:r>
              <a:rPr lang="en-US" altLang="ko-KR" sz="4400" b="1" dirty="0">
                <a:solidFill>
                  <a:schemeClr val="accent2"/>
                </a:solidFill>
                <a:cs typeface="Arial" pitchFamily="34" charset="0"/>
              </a:rPr>
              <a:t>IDEA</a:t>
            </a:r>
            <a:endParaRPr lang="ko-KR" altLang="en-US" sz="4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cxnSp>
        <p:nvCxnSpPr>
          <p:cNvPr id="28" name="Straight Connector 21">
            <a:extLst>
              <a:ext uri="{FF2B5EF4-FFF2-40B4-BE49-F238E27FC236}">
                <a16:creationId xmlns:a16="http://schemas.microsoft.com/office/drawing/2014/main" id="{749429FD-5CD9-4566-A582-7DF9269E394A}"/>
              </a:ext>
            </a:extLst>
          </p:cNvPr>
          <p:cNvCxnSpPr>
            <a:cxnSpLocks/>
          </p:cNvCxnSpPr>
          <p:nvPr/>
        </p:nvCxnSpPr>
        <p:spPr>
          <a:xfrm flipV="1">
            <a:off x="8289895" y="4750478"/>
            <a:ext cx="3401002" cy="13828"/>
          </a:xfrm>
          <a:prstGeom prst="line">
            <a:avLst/>
          </a:prstGeom>
          <a:ln w="22225" cap="rnd">
            <a:solidFill>
              <a:srgbClr val="BEBFB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BD955067-5D68-4380-B8D5-AA784C379021}"/>
              </a:ext>
            </a:extLst>
          </p:cNvPr>
          <p:cNvSpPr txBox="1"/>
          <p:nvPr/>
        </p:nvSpPr>
        <p:spPr>
          <a:xfrm>
            <a:off x="8289895" y="4945404"/>
            <a:ext cx="3440068" cy="307777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Power PowerPoint Presentation 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11149</TotalTime>
  <Words>61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11</cp:revision>
  <dcterms:created xsi:type="dcterms:W3CDTF">2018-02-18T19:39:47Z</dcterms:created>
  <dcterms:modified xsi:type="dcterms:W3CDTF">2021-04-14T06:37:10Z</dcterms:modified>
</cp:coreProperties>
</file>