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81CA3B9-22C0-4A5B-9C20-71D5B68997E8}"/>
              </a:ext>
            </a:extLst>
          </p:cNvPr>
          <p:cNvGrpSpPr/>
          <p:nvPr/>
        </p:nvGrpSpPr>
        <p:grpSpPr>
          <a:xfrm>
            <a:off x="690594" y="1995081"/>
            <a:ext cx="3959782" cy="3964407"/>
            <a:chOff x="525132" y="728667"/>
            <a:chExt cx="5224718" cy="5230821"/>
          </a:xfrm>
        </p:grpSpPr>
        <p:pic>
          <p:nvPicPr>
            <p:cNvPr id="94" name="Graphic 93">
              <a:extLst>
                <a:ext uri="{FF2B5EF4-FFF2-40B4-BE49-F238E27FC236}">
                  <a16:creationId xmlns:a16="http://schemas.microsoft.com/office/drawing/2014/main" id="{EBC4893A-87DA-43F6-AA37-9713ABA53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525132" y="728667"/>
              <a:ext cx="5224718" cy="5230821"/>
            </a:xfrm>
            <a:prstGeom prst="rect">
              <a:avLst/>
            </a:prstGeom>
          </p:spPr>
        </p:pic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E3708E41-3B58-44AB-96CA-49B54CEA3CC7}"/>
                </a:ext>
              </a:extLst>
            </p:cNvPr>
            <p:cNvGrpSpPr/>
            <p:nvPr/>
          </p:nvGrpSpPr>
          <p:grpSpPr>
            <a:xfrm>
              <a:off x="1450209" y="1265615"/>
              <a:ext cx="3394192" cy="4347424"/>
              <a:chOff x="6945012" y="1260284"/>
              <a:chExt cx="3394192" cy="4347424"/>
            </a:xfrm>
          </p:grpSpPr>
          <p:grpSp>
            <p:nvGrpSpPr>
              <p:cNvPr id="96" name="Graphic 4">
                <a:extLst>
                  <a:ext uri="{FF2B5EF4-FFF2-40B4-BE49-F238E27FC236}">
                    <a16:creationId xmlns:a16="http://schemas.microsoft.com/office/drawing/2014/main" id="{492EC9C2-35E5-4C78-998A-4753055C958C}"/>
                  </a:ext>
                </a:extLst>
              </p:cNvPr>
              <p:cNvGrpSpPr/>
              <p:nvPr/>
            </p:nvGrpSpPr>
            <p:grpSpPr>
              <a:xfrm>
                <a:off x="7410476" y="1260284"/>
                <a:ext cx="2329577" cy="3312356"/>
                <a:chOff x="3683187" y="1128"/>
                <a:chExt cx="2755348" cy="3917747"/>
              </a:xfrm>
            </p:grpSpPr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148F82E1-9B45-4C65-A3DD-FDF88D63CE90}"/>
                    </a:ext>
                  </a:extLst>
                </p:cNvPr>
                <p:cNvSpPr/>
                <p:nvPr/>
              </p:nvSpPr>
              <p:spPr>
                <a:xfrm>
                  <a:off x="3695589" y="1128"/>
                  <a:ext cx="2731601" cy="3905512"/>
                </a:xfrm>
                <a:custGeom>
                  <a:avLst/>
                  <a:gdLst>
                    <a:gd name="connsiteX0" fmla="*/ 2733443 w 2731600"/>
                    <a:gd name="connsiteY0" fmla="*/ 3392249 h 3905512"/>
                    <a:gd name="connsiteX1" fmla="*/ 2622825 w 2731600"/>
                    <a:gd name="connsiteY1" fmla="*/ 3208100 h 3905512"/>
                    <a:gd name="connsiteX2" fmla="*/ 2544779 w 2731600"/>
                    <a:gd name="connsiteY2" fmla="*/ 3170045 h 3905512"/>
                    <a:gd name="connsiteX3" fmla="*/ 2471571 w 2731600"/>
                    <a:gd name="connsiteY3" fmla="*/ 3075551 h 3905512"/>
                    <a:gd name="connsiteX4" fmla="*/ 2468991 w 2731600"/>
                    <a:gd name="connsiteY4" fmla="*/ 3062974 h 3905512"/>
                    <a:gd name="connsiteX5" fmla="*/ 2444803 w 2731600"/>
                    <a:gd name="connsiteY5" fmla="*/ 2808519 h 3905512"/>
                    <a:gd name="connsiteX6" fmla="*/ 2441900 w 2731600"/>
                    <a:gd name="connsiteY6" fmla="*/ 2597602 h 3905512"/>
                    <a:gd name="connsiteX7" fmla="*/ 2404813 w 2731600"/>
                    <a:gd name="connsiteY7" fmla="*/ 2451830 h 3905512"/>
                    <a:gd name="connsiteX8" fmla="*/ 2345149 w 2731600"/>
                    <a:gd name="connsiteY8" fmla="*/ 2375720 h 3905512"/>
                    <a:gd name="connsiteX9" fmla="*/ 2335797 w 2731600"/>
                    <a:gd name="connsiteY9" fmla="*/ 2353145 h 3905512"/>
                    <a:gd name="connsiteX10" fmla="*/ 2340312 w 2731600"/>
                    <a:gd name="connsiteY10" fmla="*/ 2260264 h 3905512"/>
                    <a:gd name="connsiteX11" fmla="*/ 2320639 w 2731600"/>
                    <a:gd name="connsiteY11" fmla="*/ 2196086 h 3905512"/>
                    <a:gd name="connsiteX12" fmla="*/ 2319994 w 2731600"/>
                    <a:gd name="connsiteY12" fmla="*/ 2149323 h 3905512"/>
                    <a:gd name="connsiteX13" fmla="*/ 2327089 w 2731600"/>
                    <a:gd name="connsiteY13" fmla="*/ 2114815 h 3905512"/>
                    <a:gd name="connsiteX14" fmla="*/ 2320962 w 2731600"/>
                    <a:gd name="connsiteY14" fmla="*/ 2017741 h 3905512"/>
                    <a:gd name="connsiteX15" fmla="*/ 2292259 w 2731600"/>
                    <a:gd name="connsiteY15" fmla="*/ 1952273 h 3905512"/>
                    <a:gd name="connsiteX16" fmla="*/ 2280326 w 2731600"/>
                    <a:gd name="connsiteY16" fmla="*/ 1911960 h 3905512"/>
                    <a:gd name="connsiteX17" fmla="*/ 2287099 w 2731600"/>
                    <a:gd name="connsiteY17" fmla="*/ 1828755 h 3905512"/>
                    <a:gd name="connsiteX18" fmla="*/ 2270651 w 2731600"/>
                    <a:gd name="connsiteY18" fmla="*/ 1657828 h 3905512"/>
                    <a:gd name="connsiteX19" fmla="*/ 2211956 w 2731600"/>
                    <a:gd name="connsiteY19" fmla="*/ 1514637 h 3905512"/>
                    <a:gd name="connsiteX20" fmla="*/ 2086179 w 2731600"/>
                    <a:gd name="connsiteY20" fmla="*/ 1393698 h 3905512"/>
                    <a:gd name="connsiteX21" fmla="*/ 2002651 w 2731600"/>
                    <a:gd name="connsiteY21" fmla="*/ 1360803 h 3905512"/>
                    <a:gd name="connsiteX22" fmla="*/ 1911705 w 2731600"/>
                    <a:gd name="connsiteY22" fmla="*/ 1330810 h 3905512"/>
                    <a:gd name="connsiteX23" fmla="*/ 1699176 w 2731600"/>
                    <a:gd name="connsiteY23" fmla="*/ 1219869 h 3905512"/>
                    <a:gd name="connsiteX24" fmla="*/ 1684663 w 2731600"/>
                    <a:gd name="connsiteY24" fmla="*/ 1215031 h 3905512"/>
                    <a:gd name="connsiteX25" fmla="*/ 1684986 w 2731600"/>
                    <a:gd name="connsiteY25" fmla="*/ 1214386 h 3905512"/>
                    <a:gd name="connsiteX26" fmla="*/ 1675633 w 2731600"/>
                    <a:gd name="connsiteY26" fmla="*/ 1185361 h 3905512"/>
                    <a:gd name="connsiteX27" fmla="*/ 1664990 w 2731600"/>
                    <a:gd name="connsiteY27" fmla="*/ 1073775 h 3905512"/>
                    <a:gd name="connsiteX28" fmla="*/ 1678213 w 2731600"/>
                    <a:gd name="connsiteY28" fmla="*/ 1047330 h 3905512"/>
                    <a:gd name="connsiteX29" fmla="*/ 1680148 w 2731600"/>
                    <a:gd name="connsiteY29" fmla="*/ 1077645 h 3905512"/>
                    <a:gd name="connsiteX30" fmla="*/ 1700788 w 2731600"/>
                    <a:gd name="connsiteY30" fmla="*/ 1154723 h 3905512"/>
                    <a:gd name="connsiteX31" fmla="*/ 1751099 w 2731600"/>
                    <a:gd name="connsiteY31" fmla="*/ 1173751 h 3905512"/>
                    <a:gd name="connsiteX32" fmla="*/ 1776254 w 2731600"/>
                    <a:gd name="connsiteY32" fmla="*/ 1136663 h 3905512"/>
                    <a:gd name="connsiteX33" fmla="*/ 1780446 w 2731600"/>
                    <a:gd name="connsiteY33" fmla="*/ 1121505 h 3905512"/>
                    <a:gd name="connsiteX34" fmla="*/ 1778834 w 2731600"/>
                    <a:gd name="connsiteY34" fmla="*/ 1039912 h 3905512"/>
                    <a:gd name="connsiteX35" fmla="*/ 1785929 w 2731600"/>
                    <a:gd name="connsiteY35" fmla="*/ 925423 h 3905512"/>
                    <a:gd name="connsiteX36" fmla="*/ 1798184 w 2731600"/>
                    <a:gd name="connsiteY36" fmla="*/ 884143 h 3905512"/>
                    <a:gd name="connsiteX37" fmla="*/ 1824629 w 2731600"/>
                    <a:gd name="connsiteY37" fmla="*/ 790295 h 3905512"/>
                    <a:gd name="connsiteX38" fmla="*/ 1821727 w 2731600"/>
                    <a:gd name="connsiteY38" fmla="*/ 767719 h 3905512"/>
                    <a:gd name="connsiteX39" fmla="*/ 1821727 w 2731600"/>
                    <a:gd name="connsiteY39" fmla="*/ 700639 h 3905512"/>
                    <a:gd name="connsiteX40" fmla="*/ 1805924 w 2731600"/>
                    <a:gd name="connsiteY40" fmla="*/ 675806 h 3905512"/>
                    <a:gd name="connsiteX41" fmla="*/ 1798507 w 2731600"/>
                    <a:gd name="connsiteY41" fmla="*/ 655811 h 3905512"/>
                    <a:gd name="connsiteX42" fmla="*/ 1798507 w 2731600"/>
                    <a:gd name="connsiteY42" fmla="*/ 585828 h 3905512"/>
                    <a:gd name="connsiteX43" fmla="*/ 1801732 w 2731600"/>
                    <a:gd name="connsiteY43" fmla="*/ 556802 h 3905512"/>
                    <a:gd name="connsiteX44" fmla="*/ 1795927 w 2731600"/>
                    <a:gd name="connsiteY44" fmla="*/ 504879 h 3905512"/>
                    <a:gd name="connsiteX45" fmla="*/ 1787542 w 2731600"/>
                    <a:gd name="connsiteY45" fmla="*/ 477144 h 3905512"/>
                    <a:gd name="connsiteX46" fmla="*/ 1769159 w 2731600"/>
                    <a:gd name="connsiteY46" fmla="*/ 399098 h 3905512"/>
                    <a:gd name="connsiteX47" fmla="*/ 1750131 w 2731600"/>
                    <a:gd name="connsiteY47" fmla="*/ 364268 h 3905512"/>
                    <a:gd name="connsiteX48" fmla="*/ 1692081 w 2731600"/>
                    <a:gd name="connsiteY48" fmla="*/ 293962 h 3905512"/>
                    <a:gd name="connsiteX49" fmla="*/ 1672408 w 2731600"/>
                    <a:gd name="connsiteY49" fmla="*/ 273967 h 3905512"/>
                    <a:gd name="connsiteX50" fmla="*/ 1628548 w 2731600"/>
                    <a:gd name="connsiteY50" fmla="*/ 224302 h 3905512"/>
                    <a:gd name="connsiteX51" fmla="*/ 1616292 w 2731600"/>
                    <a:gd name="connsiteY51" fmla="*/ 201082 h 3905512"/>
                    <a:gd name="connsiteX52" fmla="*/ 1549212 w 2731600"/>
                    <a:gd name="connsiteY52" fmla="*/ 67243 h 3905512"/>
                    <a:gd name="connsiteX53" fmla="*/ 1539214 w 2731600"/>
                    <a:gd name="connsiteY53" fmla="*/ 57568 h 3905512"/>
                    <a:gd name="connsiteX54" fmla="*/ 1496321 w 2731600"/>
                    <a:gd name="connsiteY54" fmla="*/ 16287 h 3905512"/>
                    <a:gd name="connsiteX55" fmla="*/ 1341520 w 2731600"/>
                    <a:gd name="connsiteY55" fmla="*/ 16610 h 3905512"/>
                    <a:gd name="connsiteX56" fmla="*/ 1308624 w 2731600"/>
                    <a:gd name="connsiteY56" fmla="*/ 41765 h 3905512"/>
                    <a:gd name="connsiteX57" fmla="*/ 1286694 w 2731600"/>
                    <a:gd name="connsiteY57" fmla="*/ 59825 h 3905512"/>
                    <a:gd name="connsiteX58" fmla="*/ 1222839 w 2731600"/>
                    <a:gd name="connsiteY58" fmla="*/ 169799 h 3905512"/>
                    <a:gd name="connsiteX59" fmla="*/ 1225419 w 2731600"/>
                    <a:gd name="connsiteY59" fmla="*/ 198824 h 3905512"/>
                    <a:gd name="connsiteX60" fmla="*/ 1218969 w 2731600"/>
                    <a:gd name="connsiteY60" fmla="*/ 210112 h 3905512"/>
                    <a:gd name="connsiteX61" fmla="*/ 1168336 w 2731600"/>
                    <a:gd name="connsiteY61" fmla="*/ 263647 h 3905512"/>
                    <a:gd name="connsiteX62" fmla="*/ 1149953 w 2731600"/>
                    <a:gd name="connsiteY62" fmla="*/ 282352 h 3905512"/>
                    <a:gd name="connsiteX63" fmla="*/ 1102545 w 2731600"/>
                    <a:gd name="connsiteY63" fmla="*/ 329115 h 3905512"/>
                    <a:gd name="connsiteX64" fmla="*/ 1066425 w 2731600"/>
                    <a:gd name="connsiteY64" fmla="*/ 398453 h 3905512"/>
                    <a:gd name="connsiteX65" fmla="*/ 1054170 w 2731600"/>
                    <a:gd name="connsiteY65" fmla="*/ 468759 h 3905512"/>
                    <a:gd name="connsiteX66" fmla="*/ 1048042 w 2731600"/>
                    <a:gd name="connsiteY66" fmla="*/ 491012 h 3905512"/>
                    <a:gd name="connsiteX67" fmla="*/ 1041592 w 2731600"/>
                    <a:gd name="connsiteY67" fmla="*/ 550030 h 3905512"/>
                    <a:gd name="connsiteX68" fmla="*/ 1044172 w 2731600"/>
                    <a:gd name="connsiteY68" fmla="*/ 570025 h 3905512"/>
                    <a:gd name="connsiteX69" fmla="*/ 1043204 w 2731600"/>
                    <a:gd name="connsiteY69" fmla="*/ 646458 h 3905512"/>
                    <a:gd name="connsiteX70" fmla="*/ 1037077 w 2731600"/>
                    <a:gd name="connsiteY70" fmla="*/ 664196 h 3905512"/>
                    <a:gd name="connsiteX71" fmla="*/ 1018694 w 2731600"/>
                    <a:gd name="connsiteY71" fmla="*/ 694834 h 3905512"/>
                    <a:gd name="connsiteX72" fmla="*/ 1019984 w 2731600"/>
                    <a:gd name="connsiteY72" fmla="*/ 753852 h 3905512"/>
                    <a:gd name="connsiteX73" fmla="*/ 1025144 w 2731600"/>
                    <a:gd name="connsiteY73" fmla="*/ 787070 h 3905512"/>
                    <a:gd name="connsiteX74" fmla="*/ 1020952 w 2731600"/>
                    <a:gd name="connsiteY74" fmla="*/ 802872 h 3905512"/>
                    <a:gd name="connsiteX75" fmla="*/ 1029659 w 2731600"/>
                    <a:gd name="connsiteY75" fmla="*/ 832220 h 3905512"/>
                    <a:gd name="connsiteX76" fmla="*/ 1056427 w 2731600"/>
                    <a:gd name="connsiteY76" fmla="*/ 919618 h 3905512"/>
                    <a:gd name="connsiteX77" fmla="*/ 1063845 w 2731600"/>
                    <a:gd name="connsiteY77" fmla="*/ 1019917 h 3905512"/>
                    <a:gd name="connsiteX78" fmla="*/ 1063522 w 2731600"/>
                    <a:gd name="connsiteY78" fmla="*/ 1118925 h 3905512"/>
                    <a:gd name="connsiteX79" fmla="*/ 1068682 w 2731600"/>
                    <a:gd name="connsiteY79" fmla="*/ 1138920 h 3905512"/>
                    <a:gd name="connsiteX80" fmla="*/ 1104802 w 2731600"/>
                    <a:gd name="connsiteY80" fmla="*/ 1168591 h 3905512"/>
                    <a:gd name="connsiteX81" fmla="*/ 1142213 w 2731600"/>
                    <a:gd name="connsiteY81" fmla="*/ 1144081 h 3905512"/>
                    <a:gd name="connsiteX82" fmla="*/ 1159306 w 2731600"/>
                    <a:gd name="connsiteY82" fmla="*/ 1080870 h 3905512"/>
                    <a:gd name="connsiteX83" fmla="*/ 1164788 w 2731600"/>
                    <a:gd name="connsiteY83" fmla="*/ 1043460 h 3905512"/>
                    <a:gd name="connsiteX84" fmla="*/ 1181558 w 2731600"/>
                    <a:gd name="connsiteY84" fmla="*/ 1071195 h 3905512"/>
                    <a:gd name="connsiteX85" fmla="*/ 1184783 w 2731600"/>
                    <a:gd name="connsiteY85" fmla="*/ 1093448 h 3905512"/>
                    <a:gd name="connsiteX86" fmla="*/ 1153500 w 2731600"/>
                    <a:gd name="connsiteY86" fmla="*/ 1208259 h 3905512"/>
                    <a:gd name="connsiteX87" fmla="*/ 1149631 w 2731600"/>
                    <a:gd name="connsiteY87" fmla="*/ 1218901 h 3905512"/>
                    <a:gd name="connsiteX88" fmla="*/ 1021274 w 2731600"/>
                    <a:gd name="connsiteY88" fmla="*/ 1314685 h 3905512"/>
                    <a:gd name="connsiteX89" fmla="*/ 837125 w 2731600"/>
                    <a:gd name="connsiteY89" fmla="*/ 1385635 h 3905512"/>
                    <a:gd name="connsiteX90" fmla="*/ 663618 w 2731600"/>
                    <a:gd name="connsiteY90" fmla="*/ 1519152 h 3905512"/>
                    <a:gd name="connsiteX91" fmla="*/ 489789 w 2731600"/>
                    <a:gd name="connsiteY91" fmla="*/ 2397328 h 3905512"/>
                    <a:gd name="connsiteX92" fmla="*/ 486242 w 2731600"/>
                    <a:gd name="connsiteY92" fmla="*/ 2590507 h 3905512"/>
                    <a:gd name="connsiteX93" fmla="*/ 543970 w 2731600"/>
                    <a:gd name="connsiteY93" fmla="*/ 2747243 h 3905512"/>
                    <a:gd name="connsiteX94" fmla="*/ 665553 w 2731600"/>
                    <a:gd name="connsiteY94" fmla="*/ 2894950 h 3905512"/>
                    <a:gd name="connsiteX95" fmla="*/ 764239 w 2731600"/>
                    <a:gd name="connsiteY95" fmla="*/ 2976866 h 3905512"/>
                    <a:gd name="connsiteX96" fmla="*/ 727151 w 2731600"/>
                    <a:gd name="connsiteY96" fmla="*/ 2981058 h 3905512"/>
                    <a:gd name="connsiteX97" fmla="*/ 463344 w 2731600"/>
                    <a:gd name="connsiteY97" fmla="*/ 3054266 h 3905512"/>
                    <a:gd name="connsiteX98" fmla="*/ 221789 w 2731600"/>
                    <a:gd name="connsiteY98" fmla="*/ 3129409 h 3905512"/>
                    <a:gd name="connsiteX99" fmla="*/ 98915 w 2731600"/>
                    <a:gd name="connsiteY99" fmla="*/ 3190685 h 3905512"/>
                    <a:gd name="connsiteX100" fmla="*/ 18290 w 2731600"/>
                    <a:gd name="connsiteY100" fmla="*/ 3483195 h 3905512"/>
                    <a:gd name="connsiteX101" fmla="*/ 162449 w 2731600"/>
                    <a:gd name="connsiteY101" fmla="*/ 3646059 h 3905512"/>
                    <a:gd name="connsiteX102" fmla="*/ 264037 w 2731600"/>
                    <a:gd name="connsiteY102" fmla="*/ 3695080 h 3905512"/>
                    <a:gd name="connsiteX103" fmla="*/ 348210 w 2731600"/>
                    <a:gd name="connsiteY103" fmla="*/ 3739263 h 3905512"/>
                    <a:gd name="connsiteX104" fmla="*/ 620080 w 2731600"/>
                    <a:gd name="connsiteY104" fmla="*/ 3773771 h 3905512"/>
                    <a:gd name="connsiteX105" fmla="*/ 908721 w 2731600"/>
                    <a:gd name="connsiteY105" fmla="*/ 3713140 h 3905512"/>
                    <a:gd name="connsiteX106" fmla="*/ 1042237 w 2731600"/>
                    <a:gd name="connsiteY106" fmla="*/ 3675730 h 3905512"/>
                    <a:gd name="connsiteX107" fmla="*/ 1055782 w 2731600"/>
                    <a:gd name="connsiteY107" fmla="*/ 3675730 h 3905512"/>
                    <a:gd name="connsiteX108" fmla="*/ 1053525 w 2731600"/>
                    <a:gd name="connsiteY108" fmla="*/ 3689275 h 3905512"/>
                    <a:gd name="connsiteX109" fmla="*/ 1003214 w 2731600"/>
                    <a:gd name="connsiteY109" fmla="*/ 3771513 h 3905512"/>
                    <a:gd name="connsiteX110" fmla="*/ 935166 w 2731600"/>
                    <a:gd name="connsiteY110" fmla="*/ 3835369 h 3905512"/>
                    <a:gd name="connsiteX111" fmla="*/ 937423 w 2731600"/>
                    <a:gd name="connsiteY111" fmla="*/ 3860846 h 3905512"/>
                    <a:gd name="connsiteX112" fmla="*/ 1035142 w 2731600"/>
                    <a:gd name="connsiteY112" fmla="*/ 3888259 h 3905512"/>
                    <a:gd name="connsiteX113" fmla="*/ 1086742 w 2731600"/>
                    <a:gd name="connsiteY113" fmla="*/ 3876327 h 3905512"/>
                    <a:gd name="connsiteX114" fmla="*/ 1189943 w 2731600"/>
                    <a:gd name="connsiteY114" fmla="*/ 3868264 h 3905512"/>
                    <a:gd name="connsiteX115" fmla="*/ 1379898 w 2731600"/>
                    <a:gd name="connsiteY115" fmla="*/ 3905997 h 3905512"/>
                    <a:gd name="connsiteX116" fmla="*/ 1434723 w 2731600"/>
                    <a:gd name="connsiteY116" fmla="*/ 3905997 h 3905512"/>
                    <a:gd name="connsiteX117" fmla="*/ 1498901 w 2731600"/>
                    <a:gd name="connsiteY117" fmla="*/ 3895354 h 3905512"/>
                    <a:gd name="connsiteX118" fmla="*/ 1604682 w 2731600"/>
                    <a:gd name="connsiteY118" fmla="*/ 3866974 h 3905512"/>
                    <a:gd name="connsiteX119" fmla="*/ 1703046 w 2731600"/>
                    <a:gd name="connsiteY119" fmla="*/ 3877939 h 3905512"/>
                    <a:gd name="connsiteX120" fmla="*/ 1922025 w 2731600"/>
                    <a:gd name="connsiteY120" fmla="*/ 3843109 h 3905512"/>
                    <a:gd name="connsiteX121" fmla="*/ 1920735 w 2731600"/>
                    <a:gd name="connsiteY121" fmla="*/ 3818921 h 3905512"/>
                    <a:gd name="connsiteX122" fmla="*/ 1894290 w 2731600"/>
                    <a:gd name="connsiteY122" fmla="*/ 3800861 h 3905512"/>
                    <a:gd name="connsiteX123" fmla="*/ 1805602 w 2731600"/>
                    <a:gd name="connsiteY123" fmla="*/ 3731523 h 3905512"/>
                    <a:gd name="connsiteX124" fmla="*/ 1778511 w 2731600"/>
                    <a:gd name="connsiteY124" fmla="*/ 3689920 h 3905512"/>
                    <a:gd name="connsiteX125" fmla="*/ 1793024 w 2731600"/>
                    <a:gd name="connsiteY125" fmla="*/ 3692500 h 3905512"/>
                    <a:gd name="connsiteX126" fmla="*/ 1929443 w 2731600"/>
                    <a:gd name="connsiteY126" fmla="*/ 3735715 h 3905512"/>
                    <a:gd name="connsiteX127" fmla="*/ 2226791 w 2731600"/>
                    <a:gd name="connsiteY127" fmla="*/ 3746680 h 3905512"/>
                    <a:gd name="connsiteX128" fmla="*/ 2388687 w 2731600"/>
                    <a:gd name="connsiteY128" fmla="*/ 3710560 h 3905512"/>
                    <a:gd name="connsiteX129" fmla="*/ 2643787 w 2731600"/>
                    <a:gd name="connsiteY129" fmla="*/ 3589944 h 3905512"/>
                    <a:gd name="connsiteX130" fmla="*/ 2733443 w 2731600"/>
                    <a:gd name="connsiteY130" fmla="*/ 3392249 h 3905512"/>
                    <a:gd name="connsiteX131" fmla="*/ 778752 w 2731600"/>
                    <a:gd name="connsiteY131" fmla="*/ 2516331 h 3905512"/>
                    <a:gd name="connsiteX132" fmla="*/ 791652 w 2731600"/>
                    <a:gd name="connsiteY132" fmla="*/ 2407970 h 3905512"/>
                    <a:gd name="connsiteX133" fmla="*/ 840672 w 2731600"/>
                    <a:gd name="connsiteY133" fmla="*/ 2205116 h 3905512"/>
                    <a:gd name="connsiteX134" fmla="*/ 913881 w 2731600"/>
                    <a:gd name="connsiteY134" fmla="*/ 2408938 h 3905512"/>
                    <a:gd name="connsiteX135" fmla="*/ 930651 w 2731600"/>
                    <a:gd name="connsiteY135" fmla="*/ 2466021 h 3905512"/>
                    <a:gd name="connsiteX136" fmla="*/ 938391 w 2731600"/>
                    <a:gd name="connsiteY136" fmla="*/ 2483113 h 3905512"/>
                    <a:gd name="connsiteX137" fmla="*/ 898078 w 2731600"/>
                    <a:gd name="connsiteY137" fmla="*/ 2583734 h 3905512"/>
                    <a:gd name="connsiteX138" fmla="*/ 901948 w 2731600"/>
                    <a:gd name="connsiteY138" fmla="*/ 2612114 h 3905512"/>
                    <a:gd name="connsiteX139" fmla="*/ 897111 w 2731600"/>
                    <a:gd name="connsiteY139" fmla="*/ 2684033 h 3905512"/>
                    <a:gd name="connsiteX140" fmla="*/ 892273 w 2731600"/>
                    <a:gd name="connsiteY140" fmla="*/ 2677583 h 3905512"/>
                    <a:gd name="connsiteX141" fmla="*/ 798425 w 2731600"/>
                    <a:gd name="connsiteY141" fmla="*/ 2592119 h 3905512"/>
                    <a:gd name="connsiteX142" fmla="*/ 790040 w 2731600"/>
                    <a:gd name="connsiteY142" fmla="*/ 2580832 h 3905512"/>
                    <a:gd name="connsiteX143" fmla="*/ 778752 w 2731600"/>
                    <a:gd name="connsiteY143" fmla="*/ 2516331 h 39055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</a:cxnLst>
                  <a:rect l="l" t="t" r="r" b="b"/>
                  <a:pathLst>
                    <a:path w="2731600" h="3905512">
                      <a:moveTo>
                        <a:pt x="2733443" y="3392249"/>
                      </a:moveTo>
                      <a:cubicBezTo>
                        <a:pt x="2731831" y="3312269"/>
                        <a:pt x="2696033" y="3248091"/>
                        <a:pt x="2622825" y="3208100"/>
                      </a:cubicBezTo>
                      <a:cubicBezTo>
                        <a:pt x="2597347" y="3194232"/>
                        <a:pt x="2571869" y="3180042"/>
                        <a:pt x="2544779" y="3170045"/>
                      </a:cubicBezTo>
                      <a:cubicBezTo>
                        <a:pt x="2500273" y="3153275"/>
                        <a:pt x="2480278" y="3119089"/>
                        <a:pt x="2471571" y="3075551"/>
                      </a:cubicBezTo>
                      <a:cubicBezTo>
                        <a:pt x="2470603" y="3071359"/>
                        <a:pt x="2469636" y="3067166"/>
                        <a:pt x="2468991" y="3062974"/>
                      </a:cubicBezTo>
                      <a:cubicBezTo>
                        <a:pt x="2456090" y="2978478"/>
                        <a:pt x="2444158" y="2894305"/>
                        <a:pt x="2444803" y="2808519"/>
                      </a:cubicBezTo>
                      <a:cubicBezTo>
                        <a:pt x="2445125" y="2738213"/>
                        <a:pt x="2448028" y="2667907"/>
                        <a:pt x="2441900" y="2597602"/>
                      </a:cubicBezTo>
                      <a:cubicBezTo>
                        <a:pt x="2437385" y="2546969"/>
                        <a:pt x="2426743" y="2497949"/>
                        <a:pt x="2404813" y="2451830"/>
                      </a:cubicBezTo>
                      <a:cubicBezTo>
                        <a:pt x="2389977" y="2422483"/>
                        <a:pt x="2373207" y="2394748"/>
                        <a:pt x="2345149" y="2375720"/>
                      </a:cubicBezTo>
                      <a:cubicBezTo>
                        <a:pt x="2337409" y="2370560"/>
                        <a:pt x="2334507" y="2361852"/>
                        <a:pt x="2335797" y="2353145"/>
                      </a:cubicBezTo>
                      <a:cubicBezTo>
                        <a:pt x="2340957" y="2322507"/>
                        <a:pt x="2336442" y="2291224"/>
                        <a:pt x="2340312" y="2260264"/>
                      </a:cubicBezTo>
                      <a:cubicBezTo>
                        <a:pt x="2336442" y="2238011"/>
                        <a:pt x="2328702" y="2217048"/>
                        <a:pt x="2320639" y="2196086"/>
                      </a:cubicBezTo>
                      <a:cubicBezTo>
                        <a:pt x="2314512" y="2180605"/>
                        <a:pt x="2313544" y="2165125"/>
                        <a:pt x="2319994" y="2149323"/>
                      </a:cubicBezTo>
                      <a:cubicBezTo>
                        <a:pt x="2324509" y="2138358"/>
                        <a:pt x="2326444" y="2126747"/>
                        <a:pt x="2327089" y="2114815"/>
                      </a:cubicBezTo>
                      <a:cubicBezTo>
                        <a:pt x="2331927" y="2081920"/>
                        <a:pt x="2329024" y="2049669"/>
                        <a:pt x="2320962" y="2017741"/>
                      </a:cubicBezTo>
                      <a:cubicBezTo>
                        <a:pt x="2315157" y="1994199"/>
                        <a:pt x="2310319" y="1970011"/>
                        <a:pt x="2292259" y="1952273"/>
                      </a:cubicBezTo>
                      <a:cubicBezTo>
                        <a:pt x="2280326" y="1940341"/>
                        <a:pt x="2275489" y="1928086"/>
                        <a:pt x="2280326" y="1911960"/>
                      </a:cubicBezTo>
                      <a:cubicBezTo>
                        <a:pt x="2281939" y="1884225"/>
                        <a:pt x="2285486" y="1856490"/>
                        <a:pt x="2287099" y="1828755"/>
                      </a:cubicBezTo>
                      <a:cubicBezTo>
                        <a:pt x="2290001" y="1771026"/>
                        <a:pt x="2281939" y="1714266"/>
                        <a:pt x="2270651" y="1657828"/>
                      </a:cubicBezTo>
                      <a:cubicBezTo>
                        <a:pt x="2260331" y="1606550"/>
                        <a:pt x="2242916" y="1557529"/>
                        <a:pt x="2211956" y="1514637"/>
                      </a:cubicBezTo>
                      <a:cubicBezTo>
                        <a:pt x="2210343" y="1512702"/>
                        <a:pt x="2137457" y="1420143"/>
                        <a:pt x="2086179" y="1393698"/>
                      </a:cubicBezTo>
                      <a:cubicBezTo>
                        <a:pt x="2059412" y="1379830"/>
                        <a:pt x="2031031" y="1369833"/>
                        <a:pt x="2002651" y="1360803"/>
                      </a:cubicBezTo>
                      <a:cubicBezTo>
                        <a:pt x="1979108" y="1354352"/>
                        <a:pt x="1918800" y="1333712"/>
                        <a:pt x="1911705" y="1330810"/>
                      </a:cubicBezTo>
                      <a:cubicBezTo>
                        <a:pt x="1837852" y="1299527"/>
                        <a:pt x="1761096" y="1273727"/>
                        <a:pt x="1699176" y="1219869"/>
                      </a:cubicBezTo>
                      <a:cubicBezTo>
                        <a:pt x="1694983" y="1216321"/>
                        <a:pt x="1690146" y="1214709"/>
                        <a:pt x="1684663" y="1215031"/>
                      </a:cubicBezTo>
                      <a:cubicBezTo>
                        <a:pt x="1684663" y="1214709"/>
                        <a:pt x="1684986" y="1214709"/>
                        <a:pt x="1684986" y="1214386"/>
                      </a:cubicBezTo>
                      <a:cubicBezTo>
                        <a:pt x="1683696" y="1204066"/>
                        <a:pt x="1678858" y="1195036"/>
                        <a:pt x="1675633" y="1185361"/>
                      </a:cubicBezTo>
                      <a:cubicBezTo>
                        <a:pt x="1662410" y="1149241"/>
                        <a:pt x="1646930" y="1112798"/>
                        <a:pt x="1664990" y="1073775"/>
                      </a:cubicBezTo>
                      <a:cubicBezTo>
                        <a:pt x="1668860" y="1065712"/>
                        <a:pt x="1674988" y="1058617"/>
                        <a:pt x="1678213" y="1047330"/>
                      </a:cubicBezTo>
                      <a:cubicBezTo>
                        <a:pt x="1678536" y="1058940"/>
                        <a:pt x="1677890" y="1068615"/>
                        <a:pt x="1680148" y="1077645"/>
                      </a:cubicBezTo>
                      <a:cubicBezTo>
                        <a:pt x="1684018" y="1104090"/>
                        <a:pt x="1688211" y="1130858"/>
                        <a:pt x="1700788" y="1154723"/>
                      </a:cubicBezTo>
                      <a:cubicBezTo>
                        <a:pt x="1714333" y="1179878"/>
                        <a:pt x="1734006" y="1182781"/>
                        <a:pt x="1751099" y="1173751"/>
                      </a:cubicBezTo>
                      <a:cubicBezTo>
                        <a:pt x="1764966" y="1166011"/>
                        <a:pt x="1774319" y="1153111"/>
                        <a:pt x="1776254" y="1136663"/>
                      </a:cubicBezTo>
                      <a:cubicBezTo>
                        <a:pt x="1776899" y="1131180"/>
                        <a:pt x="1778189" y="1126343"/>
                        <a:pt x="1780446" y="1121505"/>
                      </a:cubicBezTo>
                      <a:cubicBezTo>
                        <a:pt x="1781091" y="1094093"/>
                        <a:pt x="1782382" y="1067002"/>
                        <a:pt x="1778834" y="1039912"/>
                      </a:cubicBezTo>
                      <a:cubicBezTo>
                        <a:pt x="1773996" y="1001534"/>
                        <a:pt x="1775931" y="963156"/>
                        <a:pt x="1785929" y="925423"/>
                      </a:cubicBezTo>
                      <a:cubicBezTo>
                        <a:pt x="1788832" y="911233"/>
                        <a:pt x="1793669" y="897688"/>
                        <a:pt x="1798184" y="884143"/>
                      </a:cubicBezTo>
                      <a:cubicBezTo>
                        <a:pt x="1808504" y="853183"/>
                        <a:pt x="1819469" y="822545"/>
                        <a:pt x="1824629" y="790295"/>
                      </a:cubicBezTo>
                      <a:cubicBezTo>
                        <a:pt x="1825919" y="782555"/>
                        <a:pt x="1828822" y="774492"/>
                        <a:pt x="1821727" y="767719"/>
                      </a:cubicBezTo>
                      <a:cubicBezTo>
                        <a:pt x="1824952" y="745467"/>
                        <a:pt x="1826887" y="723214"/>
                        <a:pt x="1821727" y="700639"/>
                      </a:cubicBezTo>
                      <a:cubicBezTo>
                        <a:pt x="1819469" y="689996"/>
                        <a:pt x="1815277" y="680966"/>
                        <a:pt x="1805924" y="675806"/>
                      </a:cubicBezTo>
                      <a:cubicBezTo>
                        <a:pt x="1797217" y="670969"/>
                        <a:pt x="1796249" y="664841"/>
                        <a:pt x="1798507" y="655811"/>
                      </a:cubicBezTo>
                      <a:cubicBezTo>
                        <a:pt x="1804312" y="632591"/>
                        <a:pt x="1805279" y="609048"/>
                        <a:pt x="1798507" y="585828"/>
                      </a:cubicBezTo>
                      <a:cubicBezTo>
                        <a:pt x="1795604" y="575185"/>
                        <a:pt x="1796572" y="566478"/>
                        <a:pt x="1801732" y="556802"/>
                      </a:cubicBezTo>
                      <a:cubicBezTo>
                        <a:pt x="1811729" y="538420"/>
                        <a:pt x="1810762" y="520360"/>
                        <a:pt x="1795927" y="504879"/>
                      </a:cubicBezTo>
                      <a:cubicBezTo>
                        <a:pt x="1787864" y="496817"/>
                        <a:pt x="1786896" y="488109"/>
                        <a:pt x="1787542" y="477144"/>
                      </a:cubicBezTo>
                      <a:cubicBezTo>
                        <a:pt x="1789476" y="449409"/>
                        <a:pt x="1787542" y="421674"/>
                        <a:pt x="1769159" y="399098"/>
                      </a:cubicBezTo>
                      <a:cubicBezTo>
                        <a:pt x="1760451" y="388456"/>
                        <a:pt x="1754969" y="376846"/>
                        <a:pt x="1750131" y="364268"/>
                      </a:cubicBezTo>
                      <a:cubicBezTo>
                        <a:pt x="1739166" y="333953"/>
                        <a:pt x="1721751" y="308798"/>
                        <a:pt x="1692081" y="293962"/>
                      </a:cubicBezTo>
                      <a:cubicBezTo>
                        <a:pt x="1682728" y="289447"/>
                        <a:pt x="1676923" y="283320"/>
                        <a:pt x="1672408" y="273967"/>
                      </a:cubicBezTo>
                      <a:cubicBezTo>
                        <a:pt x="1662733" y="253327"/>
                        <a:pt x="1650800" y="233654"/>
                        <a:pt x="1628548" y="224302"/>
                      </a:cubicBezTo>
                      <a:cubicBezTo>
                        <a:pt x="1616937" y="219464"/>
                        <a:pt x="1614680" y="213337"/>
                        <a:pt x="1616292" y="201082"/>
                      </a:cubicBezTo>
                      <a:cubicBezTo>
                        <a:pt x="1625000" y="134646"/>
                        <a:pt x="1606617" y="98848"/>
                        <a:pt x="1549212" y="67243"/>
                      </a:cubicBezTo>
                      <a:cubicBezTo>
                        <a:pt x="1545019" y="64985"/>
                        <a:pt x="1541149" y="62728"/>
                        <a:pt x="1539214" y="57568"/>
                      </a:cubicBezTo>
                      <a:cubicBezTo>
                        <a:pt x="1531797" y="36927"/>
                        <a:pt x="1515671" y="24350"/>
                        <a:pt x="1496321" y="16287"/>
                      </a:cubicBezTo>
                      <a:cubicBezTo>
                        <a:pt x="1444721" y="-5643"/>
                        <a:pt x="1393120" y="-5320"/>
                        <a:pt x="1341520" y="16610"/>
                      </a:cubicBezTo>
                      <a:cubicBezTo>
                        <a:pt x="1328620" y="22092"/>
                        <a:pt x="1316687" y="29832"/>
                        <a:pt x="1308624" y="41765"/>
                      </a:cubicBezTo>
                      <a:cubicBezTo>
                        <a:pt x="1302819" y="50150"/>
                        <a:pt x="1295724" y="55310"/>
                        <a:pt x="1286694" y="59825"/>
                      </a:cubicBezTo>
                      <a:cubicBezTo>
                        <a:pt x="1240899" y="81110"/>
                        <a:pt x="1220259" y="118843"/>
                        <a:pt x="1222839" y="169799"/>
                      </a:cubicBezTo>
                      <a:cubicBezTo>
                        <a:pt x="1223484" y="179474"/>
                        <a:pt x="1224129" y="189149"/>
                        <a:pt x="1225419" y="198824"/>
                      </a:cubicBezTo>
                      <a:cubicBezTo>
                        <a:pt x="1226064" y="204629"/>
                        <a:pt x="1224451" y="207854"/>
                        <a:pt x="1218969" y="210112"/>
                      </a:cubicBezTo>
                      <a:cubicBezTo>
                        <a:pt x="1193491" y="219787"/>
                        <a:pt x="1178978" y="240104"/>
                        <a:pt x="1168336" y="263647"/>
                      </a:cubicBezTo>
                      <a:cubicBezTo>
                        <a:pt x="1164466" y="272355"/>
                        <a:pt x="1158661" y="278160"/>
                        <a:pt x="1149953" y="282352"/>
                      </a:cubicBezTo>
                      <a:cubicBezTo>
                        <a:pt x="1129313" y="292672"/>
                        <a:pt x="1113188" y="308475"/>
                        <a:pt x="1102545" y="329115"/>
                      </a:cubicBezTo>
                      <a:cubicBezTo>
                        <a:pt x="1090290" y="352013"/>
                        <a:pt x="1082227" y="376846"/>
                        <a:pt x="1066425" y="398453"/>
                      </a:cubicBezTo>
                      <a:cubicBezTo>
                        <a:pt x="1051589" y="418449"/>
                        <a:pt x="1053202" y="444249"/>
                        <a:pt x="1054170" y="468759"/>
                      </a:cubicBezTo>
                      <a:cubicBezTo>
                        <a:pt x="1054492" y="476822"/>
                        <a:pt x="1054815" y="484562"/>
                        <a:pt x="1048042" y="491012"/>
                      </a:cubicBezTo>
                      <a:cubicBezTo>
                        <a:pt x="1030304" y="508749"/>
                        <a:pt x="1029982" y="529067"/>
                        <a:pt x="1041592" y="550030"/>
                      </a:cubicBezTo>
                      <a:cubicBezTo>
                        <a:pt x="1045139" y="556480"/>
                        <a:pt x="1046429" y="562608"/>
                        <a:pt x="1044172" y="570025"/>
                      </a:cubicBezTo>
                      <a:cubicBezTo>
                        <a:pt x="1036432" y="595180"/>
                        <a:pt x="1036432" y="620981"/>
                        <a:pt x="1043204" y="646458"/>
                      </a:cubicBezTo>
                      <a:cubicBezTo>
                        <a:pt x="1045139" y="653876"/>
                        <a:pt x="1044817" y="660003"/>
                        <a:pt x="1037077" y="664196"/>
                      </a:cubicBezTo>
                      <a:cubicBezTo>
                        <a:pt x="1025144" y="670646"/>
                        <a:pt x="1021274" y="682256"/>
                        <a:pt x="1018694" y="694834"/>
                      </a:cubicBezTo>
                      <a:cubicBezTo>
                        <a:pt x="1014824" y="714829"/>
                        <a:pt x="1015792" y="734179"/>
                        <a:pt x="1019984" y="753852"/>
                      </a:cubicBezTo>
                      <a:cubicBezTo>
                        <a:pt x="1022242" y="764817"/>
                        <a:pt x="1026112" y="775460"/>
                        <a:pt x="1025144" y="787070"/>
                      </a:cubicBezTo>
                      <a:cubicBezTo>
                        <a:pt x="1019984" y="791262"/>
                        <a:pt x="1019017" y="796422"/>
                        <a:pt x="1020952" y="802872"/>
                      </a:cubicBezTo>
                      <a:cubicBezTo>
                        <a:pt x="1024177" y="812547"/>
                        <a:pt x="1026757" y="822545"/>
                        <a:pt x="1029659" y="832220"/>
                      </a:cubicBezTo>
                      <a:cubicBezTo>
                        <a:pt x="1038689" y="861245"/>
                        <a:pt x="1051267" y="889303"/>
                        <a:pt x="1056427" y="919618"/>
                      </a:cubicBezTo>
                      <a:cubicBezTo>
                        <a:pt x="1066747" y="952514"/>
                        <a:pt x="1066102" y="986054"/>
                        <a:pt x="1063845" y="1019917"/>
                      </a:cubicBezTo>
                      <a:cubicBezTo>
                        <a:pt x="1061587" y="1052812"/>
                        <a:pt x="1053525" y="1085707"/>
                        <a:pt x="1063522" y="1118925"/>
                      </a:cubicBezTo>
                      <a:cubicBezTo>
                        <a:pt x="1066102" y="1125375"/>
                        <a:pt x="1066102" y="1132793"/>
                        <a:pt x="1068682" y="1138920"/>
                      </a:cubicBezTo>
                      <a:cubicBezTo>
                        <a:pt x="1075777" y="1155046"/>
                        <a:pt x="1085452" y="1167301"/>
                        <a:pt x="1104802" y="1168591"/>
                      </a:cubicBezTo>
                      <a:cubicBezTo>
                        <a:pt x="1123508" y="1169881"/>
                        <a:pt x="1134473" y="1159883"/>
                        <a:pt x="1142213" y="1144081"/>
                      </a:cubicBezTo>
                      <a:cubicBezTo>
                        <a:pt x="1151888" y="1124085"/>
                        <a:pt x="1156726" y="1102800"/>
                        <a:pt x="1159306" y="1080870"/>
                      </a:cubicBezTo>
                      <a:cubicBezTo>
                        <a:pt x="1158661" y="1067970"/>
                        <a:pt x="1167046" y="1056360"/>
                        <a:pt x="1164788" y="1043460"/>
                      </a:cubicBezTo>
                      <a:cubicBezTo>
                        <a:pt x="1169948" y="1053135"/>
                        <a:pt x="1177043" y="1061520"/>
                        <a:pt x="1181558" y="1071195"/>
                      </a:cubicBezTo>
                      <a:cubicBezTo>
                        <a:pt x="1184138" y="1078290"/>
                        <a:pt x="1184138" y="1086030"/>
                        <a:pt x="1184783" y="1093448"/>
                      </a:cubicBezTo>
                      <a:cubicBezTo>
                        <a:pt x="1187686" y="1135373"/>
                        <a:pt x="1172851" y="1172461"/>
                        <a:pt x="1153500" y="1208259"/>
                      </a:cubicBezTo>
                      <a:cubicBezTo>
                        <a:pt x="1152210" y="1211806"/>
                        <a:pt x="1152210" y="1215354"/>
                        <a:pt x="1149631" y="1218901"/>
                      </a:cubicBezTo>
                      <a:cubicBezTo>
                        <a:pt x="1116735" y="1264374"/>
                        <a:pt x="1072875" y="1295012"/>
                        <a:pt x="1021274" y="1314685"/>
                      </a:cubicBezTo>
                      <a:cubicBezTo>
                        <a:pt x="979349" y="1330810"/>
                        <a:pt x="842930" y="1383378"/>
                        <a:pt x="837125" y="1385635"/>
                      </a:cubicBezTo>
                      <a:cubicBezTo>
                        <a:pt x="767464" y="1414661"/>
                        <a:pt x="705221" y="1453361"/>
                        <a:pt x="663618" y="1519152"/>
                      </a:cubicBezTo>
                      <a:cubicBezTo>
                        <a:pt x="655878" y="1518184"/>
                        <a:pt x="493014" y="2359272"/>
                        <a:pt x="489789" y="2397328"/>
                      </a:cubicBezTo>
                      <a:cubicBezTo>
                        <a:pt x="484307" y="2461506"/>
                        <a:pt x="485274" y="2526006"/>
                        <a:pt x="486242" y="2590507"/>
                      </a:cubicBezTo>
                      <a:cubicBezTo>
                        <a:pt x="492047" y="2647912"/>
                        <a:pt x="510429" y="2700480"/>
                        <a:pt x="543970" y="2747243"/>
                      </a:cubicBezTo>
                      <a:cubicBezTo>
                        <a:pt x="581380" y="2799166"/>
                        <a:pt x="620725" y="2849477"/>
                        <a:pt x="665553" y="2894950"/>
                      </a:cubicBezTo>
                      <a:cubicBezTo>
                        <a:pt x="695869" y="2925587"/>
                        <a:pt x="728441" y="2953000"/>
                        <a:pt x="764239" y="2976866"/>
                      </a:cubicBezTo>
                      <a:cubicBezTo>
                        <a:pt x="752307" y="2980413"/>
                        <a:pt x="739407" y="2978155"/>
                        <a:pt x="727151" y="2981058"/>
                      </a:cubicBezTo>
                      <a:cubicBezTo>
                        <a:pt x="638141" y="3002343"/>
                        <a:pt x="550420" y="3027176"/>
                        <a:pt x="463344" y="3054266"/>
                      </a:cubicBezTo>
                      <a:cubicBezTo>
                        <a:pt x="382718" y="3079421"/>
                        <a:pt x="304350" y="3110704"/>
                        <a:pt x="221789" y="3129409"/>
                      </a:cubicBezTo>
                      <a:cubicBezTo>
                        <a:pt x="175671" y="3139730"/>
                        <a:pt x="136003" y="3162627"/>
                        <a:pt x="98915" y="3190685"/>
                      </a:cubicBezTo>
                      <a:cubicBezTo>
                        <a:pt x="10227" y="3258411"/>
                        <a:pt x="-24603" y="3379994"/>
                        <a:pt x="18290" y="3483195"/>
                      </a:cubicBezTo>
                      <a:cubicBezTo>
                        <a:pt x="47315" y="3553501"/>
                        <a:pt x="100528" y="3604456"/>
                        <a:pt x="162449" y="3646059"/>
                      </a:cubicBezTo>
                      <a:cubicBezTo>
                        <a:pt x="193731" y="3667345"/>
                        <a:pt x="229852" y="3678955"/>
                        <a:pt x="264037" y="3695080"/>
                      </a:cubicBezTo>
                      <a:cubicBezTo>
                        <a:pt x="292740" y="3708625"/>
                        <a:pt x="318863" y="3727652"/>
                        <a:pt x="348210" y="3739263"/>
                      </a:cubicBezTo>
                      <a:cubicBezTo>
                        <a:pt x="435609" y="3774093"/>
                        <a:pt x="526877" y="3787315"/>
                        <a:pt x="620080" y="3773771"/>
                      </a:cubicBezTo>
                      <a:cubicBezTo>
                        <a:pt x="717476" y="3759580"/>
                        <a:pt x="812937" y="3736038"/>
                        <a:pt x="908721" y="3713140"/>
                      </a:cubicBezTo>
                      <a:cubicBezTo>
                        <a:pt x="953549" y="3702497"/>
                        <a:pt x="998054" y="3688952"/>
                        <a:pt x="1042237" y="3675730"/>
                      </a:cubicBezTo>
                      <a:cubicBezTo>
                        <a:pt x="1046752" y="3674439"/>
                        <a:pt x="1052235" y="3671537"/>
                        <a:pt x="1055782" y="3675730"/>
                      </a:cubicBezTo>
                      <a:cubicBezTo>
                        <a:pt x="1059652" y="3680245"/>
                        <a:pt x="1055782" y="3685082"/>
                        <a:pt x="1053525" y="3689275"/>
                      </a:cubicBezTo>
                      <a:cubicBezTo>
                        <a:pt x="1039334" y="3718300"/>
                        <a:pt x="1024177" y="3746358"/>
                        <a:pt x="1003214" y="3771513"/>
                      </a:cubicBezTo>
                      <a:cubicBezTo>
                        <a:pt x="982896" y="3795701"/>
                        <a:pt x="957419" y="3813761"/>
                        <a:pt x="935166" y="3835369"/>
                      </a:cubicBezTo>
                      <a:cubicBezTo>
                        <a:pt x="924201" y="3845689"/>
                        <a:pt x="924846" y="3853751"/>
                        <a:pt x="937423" y="3860846"/>
                      </a:cubicBezTo>
                      <a:cubicBezTo>
                        <a:pt x="967416" y="3878262"/>
                        <a:pt x="998699" y="3891807"/>
                        <a:pt x="1035142" y="3888259"/>
                      </a:cubicBezTo>
                      <a:cubicBezTo>
                        <a:pt x="1052880" y="3886647"/>
                        <a:pt x="1069972" y="3882131"/>
                        <a:pt x="1086742" y="3876327"/>
                      </a:cubicBezTo>
                      <a:cubicBezTo>
                        <a:pt x="1120605" y="3864716"/>
                        <a:pt x="1155113" y="3862459"/>
                        <a:pt x="1189943" y="3868264"/>
                      </a:cubicBezTo>
                      <a:cubicBezTo>
                        <a:pt x="1253799" y="3878584"/>
                        <a:pt x="1315720" y="3897934"/>
                        <a:pt x="1379898" y="3905997"/>
                      </a:cubicBezTo>
                      <a:cubicBezTo>
                        <a:pt x="1398280" y="3905997"/>
                        <a:pt x="1416340" y="3905997"/>
                        <a:pt x="1434723" y="3905997"/>
                      </a:cubicBezTo>
                      <a:cubicBezTo>
                        <a:pt x="1456008" y="3902772"/>
                        <a:pt x="1478261" y="3902449"/>
                        <a:pt x="1498901" y="3895354"/>
                      </a:cubicBezTo>
                      <a:cubicBezTo>
                        <a:pt x="1533409" y="3883422"/>
                        <a:pt x="1569207" y="3875681"/>
                        <a:pt x="1604682" y="3866974"/>
                      </a:cubicBezTo>
                      <a:cubicBezTo>
                        <a:pt x="1638545" y="3858589"/>
                        <a:pt x="1671118" y="3861169"/>
                        <a:pt x="1703046" y="3877939"/>
                      </a:cubicBezTo>
                      <a:cubicBezTo>
                        <a:pt x="1780769" y="3918252"/>
                        <a:pt x="1859137" y="3898579"/>
                        <a:pt x="1922025" y="3843109"/>
                      </a:cubicBezTo>
                      <a:cubicBezTo>
                        <a:pt x="1931378" y="3834724"/>
                        <a:pt x="1931055" y="3827628"/>
                        <a:pt x="1920735" y="3818921"/>
                      </a:cubicBezTo>
                      <a:cubicBezTo>
                        <a:pt x="1912350" y="3812148"/>
                        <a:pt x="1902998" y="3806666"/>
                        <a:pt x="1894290" y="3800861"/>
                      </a:cubicBezTo>
                      <a:cubicBezTo>
                        <a:pt x="1863007" y="3779898"/>
                        <a:pt x="1831079" y="3759580"/>
                        <a:pt x="1805602" y="3731523"/>
                      </a:cubicBezTo>
                      <a:cubicBezTo>
                        <a:pt x="1794637" y="3719267"/>
                        <a:pt x="1785284" y="3706045"/>
                        <a:pt x="1778511" y="3689920"/>
                      </a:cubicBezTo>
                      <a:cubicBezTo>
                        <a:pt x="1785284" y="3688307"/>
                        <a:pt x="1789154" y="3690887"/>
                        <a:pt x="1793024" y="3692500"/>
                      </a:cubicBezTo>
                      <a:cubicBezTo>
                        <a:pt x="1836884" y="3712495"/>
                        <a:pt x="1882680" y="3725395"/>
                        <a:pt x="1929443" y="3735715"/>
                      </a:cubicBezTo>
                      <a:cubicBezTo>
                        <a:pt x="2027806" y="3757645"/>
                        <a:pt x="2126815" y="3762160"/>
                        <a:pt x="2226791" y="3746680"/>
                      </a:cubicBezTo>
                      <a:cubicBezTo>
                        <a:pt x="2281616" y="3738295"/>
                        <a:pt x="2334829" y="3723460"/>
                        <a:pt x="2388687" y="3710560"/>
                      </a:cubicBezTo>
                      <a:cubicBezTo>
                        <a:pt x="2482213" y="3687985"/>
                        <a:pt x="2569612" y="3653800"/>
                        <a:pt x="2643787" y="3589944"/>
                      </a:cubicBezTo>
                      <a:cubicBezTo>
                        <a:pt x="2703773" y="3536408"/>
                        <a:pt x="2734733" y="3470295"/>
                        <a:pt x="2733443" y="3392249"/>
                      </a:cubicBezTo>
                      <a:close/>
                      <a:moveTo>
                        <a:pt x="778752" y="2516331"/>
                      </a:moveTo>
                      <a:cubicBezTo>
                        <a:pt x="781332" y="2479888"/>
                        <a:pt x="786169" y="2443768"/>
                        <a:pt x="791652" y="2407970"/>
                      </a:cubicBezTo>
                      <a:cubicBezTo>
                        <a:pt x="812937" y="2342502"/>
                        <a:pt x="828417" y="2275421"/>
                        <a:pt x="840672" y="2205116"/>
                      </a:cubicBezTo>
                      <a:cubicBezTo>
                        <a:pt x="871310" y="2273164"/>
                        <a:pt x="897756" y="2339277"/>
                        <a:pt x="913881" y="2408938"/>
                      </a:cubicBezTo>
                      <a:cubicBezTo>
                        <a:pt x="920653" y="2427643"/>
                        <a:pt x="925168" y="2446993"/>
                        <a:pt x="930651" y="2466021"/>
                      </a:cubicBezTo>
                      <a:cubicBezTo>
                        <a:pt x="932263" y="2472148"/>
                        <a:pt x="933231" y="2479243"/>
                        <a:pt x="938391" y="2483113"/>
                      </a:cubicBezTo>
                      <a:cubicBezTo>
                        <a:pt x="906463" y="2508913"/>
                        <a:pt x="887435" y="2540196"/>
                        <a:pt x="898078" y="2583734"/>
                      </a:cubicBezTo>
                      <a:cubicBezTo>
                        <a:pt x="898078" y="2593409"/>
                        <a:pt x="900336" y="2602762"/>
                        <a:pt x="901948" y="2612114"/>
                      </a:cubicBezTo>
                      <a:cubicBezTo>
                        <a:pt x="906463" y="2636625"/>
                        <a:pt x="904851" y="2660490"/>
                        <a:pt x="897111" y="2684033"/>
                      </a:cubicBezTo>
                      <a:cubicBezTo>
                        <a:pt x="895821" y="2681775"/>
                        <a:pt x="894208" y="2679518"/>
                        <a:pt x="892273" y="2677583"/>
                      </a:cubicBezTo>
                      <a:cubicBezTo>
                        <a:pt x="863893" y="2645655"/>
                        <a:pt x="834545" y="2615340"/>
                        <a:pt x="798425" y="2592119"/>
                      </a:cubicBezTo>
                      <a:cubicBezTo>
                        <a:pt x="793910" y="2589217"/>
                        <a:pt x="793265" y="2584379"/>
                        <a:pt x="790040" y="2580832"/>
                      </a:cubicBezTo>
                      <a:cubicBezTo>
                        <a:pt x="772624" y="2561804"/>
                        <a:pt x="777139" y="2538584"/>
                        <a:pt x="778752" y="251633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32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8AFBF6AE-AD2D-4AAD-9579-2A9D4B4BAB3E}"/>
                    </a:ext>
                  </a:extLst>
                </p:cNvPr>
                <p:cNvSpPr/>
                <p:nvPr/>
              </p:nvSpPr>
              <p:spPr>
                <a:xfrm>
                  <a:off x="3683187" y="1206588"/>
                  <a:ext cx="2755348" cy="2712287"/>
                </a:xfrm>
                <a:custGeom>
                  <a:avLst/>
                  <a:gdLst>
                    <a:gd name="connsiteX0" fmla="*/ 1434723 w 2731600"/>
                    <a:gd name="connsiteY0" fmla="*/ 2690150 h 2689675"/>
                    <a:gd name="connsiteX1" fmla="*/ 1379898 w 2731600"/>
                    <a:gd name="connsiteY1" fmla="*/ 2690150 h 2689675"/>
                    <a:gd name="connsiteX2" fmla="*/ 1189943 w 2731600"/>
                    <a:gd name="connsiteY2" fmla="*/ 2652417 h 2689675"/>
                    <a:gd name="connsiteX3" fmla="*/ 1086742 w 2731600"/>
                    <a:gd name="connsiteY3" fmla="*/ 2660479 h 2689675"/>
                    <a:gd name="connsiteX4" fmla="*/ 1035142 w 2731600"/>
                    <a:gd name="connsiteY4" fmla="*/ 2672412 h 2689675"/>
                    <a:gd name="connsiteX5" fmla="*/ 937423 w 2731600"/>
                    <a:gd name="connsiteY5" fmla="*/ 2644999 h 2689675"/>
                    <a:gd name="connsiteX6" fmla="*/ 935166 w 2731600"/>
                    <a:gd name="connsiteY6" fmla="*/ 2619522 h 2689675"/>
                    <a:gd name="connsiteX7" fmla="*/ 1003214 w 2731600"/>
                    <a:gd name="connsiteY7" fmla="*/ 2555666 h 2689675"/>
                    <a:gd name="connsiteX8" fmla="*/ 1053525 w 2731600"/>
                    <a:gd name="connsiteY8" fmla="*/ 2473428 h 2689675"/>
                    <a:gd name="connsiteX9" fmla="*/ 1055782 w 2731600"/>
                    <a:gd name="connsiteY9" fmla="*/ 2459883 h 2689675"/>
                    <a:gd name="connsiteX10" fmla="*/ 1042237 w 2731600"/>
                    <a:gd name="connsiteY10" fmla="*/ 2459883 h 2689675"/>
                    <a:gd name="connsiteX11" fmla="*/ 908721 w 2731600"/>
                    <a:gd name="connsiteY11" fmla="*/ 2497293 h 2689675"/>
                    <a:gd name="connsiteX12" fmla="*/ 620080 w 2731600"/>
                    <a:gd name="connsiteY12" fmla="*/ 2557923 h 2689675"/>
                    <a:gd name="connsiteX13" fmla="*/ 348210 w 2731600"/>
                    <a:gd name="connsiteY13" fmla="*/ 2523416 h 2689675"/>
                    <a:gd name="connsiteX14" fmla="*/ 264037 w 2731600"/>
                    <a:gd name="connsiteY14" fmla="*/ 2479233 h 2689675"/>
                    <a:gd name="connsiteX15" fmla="*/ 162449 w 2731600"/>
                    <a:gd name="connsiteY15" fmla="*/ 2430212 h 2689675"/>
                    <a:gd name="connsiteX16" fmla="*/ 18290 w 2731600"/>
                    <a:gd name="connsiteY16" fmla="*/ 2267348 h 2689675"/>
                    <a:gd name="connsiteX17" fmla="*/ 98915 w 2731600"/>
                    <a:gd name="connsiteY17" fmla="*/ 1974838 h 2689675"/>
                    <a:gd name="connsiteX18" fmla="*/ 221789 w 2731600"/>
                    <a:gd name="connsiteY18" fmla="*/ 1913562 h 2689675"/>
                    <a:gd name="connsiteX19" fmla="*/ 463344 w 2731600"/>
                    <a:gd name="connsiteY19" fmla="*/ 1838419 h 2689675"/>
                    <a:gd name="connsiteX20" fmla="*/ 727151 w 2731600"/>
                    <a:gd name="connsiteY20" fmla="*/ 1765211 h 2689675"/>
                    <a:gd name="connsiteX21" fmla="*/ 770044 w 2731600"/>
                    <a:gd name="connsiteY21" fmla="*/ 1758761 h 2689675"/>
                    <a:gd name="connsiteX22" fmla="*/ 787459 w 2731600"/>
                    <a:gd name="connsiteY22" fmla="*/ 1766501 h 2689675"/>
                    <a:gd name="connsiteX23" fmla="*/ 969029 w 2731600"/>
                    <a:gd name="connsiteY23" fmla="*/ 1860672 h 2689675"/>
                    <a:gd name="connsiteX24" fmla="*/ 1059330 w 2731600"/>
                    <a:gd name="connsiteY24" fmla="*/ 1899372 h 2689675"/>
                    <a:gd name="connsiteX25" fmla="*/ 1066425 w 2731600"/>
                    <a:gd name="connsiteY25" fmla="*/ 1902920 h 2689675"/>
                    <a:gd name="connsiteX26" fmla="*/ 1076100 w 2731600"/>
                    <a:gd name="connsiteY26" fmla="*/ 1918400 h 2689675"/>
                    <a:gd name="connsiteX27" fmla="*/ 1064490 w 2731600"/>
                    <a:gd name="connsiteY27" fmla="*/ 1930332 h 2689675"/>
                    <a:gd name="connsiteX28" fmla="*/ 993861 w 2731600"/>
                    <a:gd name="connsiteY28" fmla="*/ 1946780 h 2689675"/>
                    <a:gd name="connsiteX29" fmla="*/ 921621 w 2731600"/>
                    <a:gd name="connsiteY29" fmla="*/ 1950005 h 2689675"/>
                    <a:gd name="connsiteX30" fmla="*/ 891305 w 2731600"/>
                    <a:gd name="connsiteY30" fmla="*/ 1940330 h 2689675"/>
                    <a:gd name="connsiteX31" fmla="*/ 857443 w 2731600"/>
                    <a:gd name="connsiteY31" fmla="*/ 1921625 h 2689675"/>
                    <a:gd name="connsiteX32" fmla="*/ 753274 w 2731600"/>
                    <a:gd name="connsiteY32" fmla="*/ 1903887 h 2689675"/>
                    <a:gd name="connsiteX33" fmla="*/ 652331 w 2731600"/>
                    <a:gd name="connsiteY33" fmla="*/ 1944200 h 2689675"/>
                    <a:gd name="connsiteX34" fmla="*/ 616533 w 2731600"/>
                    <a:gd name="connsiteY34" fmla="*/ 1947748 h 2689675"/>
                    <a:gd name="connsiteX35" fmla="*/ 529135 w 2731600"/>
                    <a:gd name="connsiteY35" fmla="*/ 1961938 h 2689675"/>
                    <a:gd name="connsiteX36" fmla="*/ 521394 w 2731600"/>
                    <a:gd name="connsiteY36" fmla="*/ 1976773 h 2689675"/>
                    <a:gd name="connsiteX37" fmla="*/ 535262 w 2731600"/>
                    <a:gd name="connsiteY37" fmla="*/ 1986126 h 2689675"/>
                    <a:gd name="connsiteX38" fmla="*/ 606858 w 2731600"/>
                    <a:gd name="connsiteY38" fmla="*/ 1997413 h 2689675"/>
                    <a:gd name="connsiteX39" fmla="*/ 747792 w 2731600"/>
                    <a:gd name="connsiteY39" fmla="*/ 2029663 h 2689675"/>
                    <a:gd name="connsiteX40" fmla="*/ 867118 w 2731600"/>
                    <a:gd name="connsiteY40" fmla="*/ 2063526 h 2689675"/>
                    <a:gd name="connsiteX41" fmla="*/ 960966 w 2731600"/>
                    <a:gd name="connsiteY41" fmla="*/ 2101581 h 2689675"/>
                    <a:gd name="connsiteX42" fmla="*/ 1355065 w 2731600"/>
                    <a:gd name="connsiteY42" fmla="*/ 2266058 h 2689675"/>
                    <a:gd name="connsiteX43" fmla="*/ 1483744 w 2731600"/>
                    <a:gd name="connsiteY43" fmla="*/ 2314111 h 2689675"/>
                    <a:gd name="connsiteX44" fmla="*/ 1373770 w 2731600"/>
                    <a:gd name="connsiteY44" fmla="*/ 2116417 h 2689675"/>
                    <a:gd name="connsiteX45" fmla="*/ 1362160 w 2731600"/>
                    <a:gd name="connsiteY45" fmla="*/ 2084489 h 2689675"/>
                    <a:gd name="connsiteX46" fmla="*/ 1384413 w 2731600"/>
                    <a:gd name="connsiteY46" fmla="*/ 2046111 h 2689675"/>
                    <a:gd name="connsiteX47" fmla="*/ 1432466 w 2731600"/>
                    <a:gd name="connsiteY47" fmla="*/ 2045466 h 2689675"/>
                    <a:gd name="connsiteX48" fmla="*/ 1536957 w 2731600"/>
                    <a:gd name="connsiteY48" fmla="*/ 2064494 h 2689675"/>
                    <a:gd name="connsiteX49" fmla="*/ 1717236 w 2731600"/>
                    <a:gd name="connsiteY49" fmla="*/ 2067396 h 2689675"/>
                    <a:gd name="connsiteX50" fmla="*/ 1816889 w 2731600"/>
                    <a:gd name="connsiteY50" fmla="*/ 2060301 h 2689675"/>
                    <a:gd name="connsiteX51" fmla="*/ 2028129 w 2731600"/>
                    <a:gd name="connsiteY51" fmla="*/ 1993543 h 2689675"/>
                    <a:gd name="connsiteX52" fmla="*/ 2090694 w 2731600"/>
                    <a:gd name="connsiteY52" fmla="*/ 1963550 h 2689675"/>
                    <a:gd name="connsiteX53" fmla="*/ 2184220 w 2731600"/>
                    <a:gd name="connsiteY53" fmla="*/ 1958068 h 2689675"/>
                    <a:gd name="connsiteX54" fmla="*/ 2286776 w 2731600"/>
                    <a:gd name="connsiteY54" fmla="*/ 1960003 h 2689675"/>
                    <a:gd name="connsiteX55" fmla="*/ 2301289 w 2731600"/>
                    <a:gd name="connsiteY55" fmla="*/ 1932913 h 2689675"/>
                    <a:gd name="connsiteX56" fmla="*/ 2278391 w 2731600"/>
                    <a:gd name="connsiteY56" fmla="*/ 1908725 h 2689675"/>
                    <a:gd name="connsiteX57" fmla="*/ 2215503 w 2731600"/>
                    <a:gd name="connsiteY57" fmla="*/ 1893245 h 2689675"/>
                    <a:gd name="connsiteX58" fmla="*/ 2193895 w 2731600"/>
                    <a:gd name="connsiteY58" fmla="*/ 1881312 h 2689675"/>
                    <a:gd name="connsiteX59" fmla="*/ 2136167 w 2731600"/>
                    <a:gd name="connsiteY59" fmla="*/ 1848417 h 2689675"/>
                    <a:gd name="connsiteX60" fmla="*/ 2029096 w 2731600"/>
                    <a:gd name="connsiteY60" fmla="*/ 1861639 h 2689675"/>
                    <a:gd name="connsiteX61" fmla="*/ 1972658 w 2731600"/>
                    <a:gd name="connsiteY61" fmla="*/ 1889697 h 2689675"/>
                    <a:gd name="connsiteX62" fmla="*/ 1872360 w 2731600"/>
                    <a:gd name="connsiteY62" fmla="*/ 1904532 h 2689675"/>
                    <a:gd name="connsiteX63" fmla="*/ 1858492 w 2731600"/>
                    <a:gd name="connsiteY63" fmla="*/ 1900340 h 2689675"/>
                    <a:gd name="connsiteX64" fmla="*/ 1855912 w 2731600"/>
                    <a:gd name="connsiteY64" fmla="*/ 1876152 h 2689675"/>
                    <a:gd name="connsiteX65" fmla="*/ 1912350 w 2731600"/>
                    <a:gd name="connsiteY65" fmla="*/ 1833259 h 2689675"/>
                    <a:gd name="connsiteX66" fmla="*/ 2181318 w 2731600"/>
                    <a:gd name="connsiteY66" fmla="*/ 1602347 h 2689675"/>
                    <a:gd name="connsiteX67" fmla="*/ 2274844 w 2731600"/>
                    <a:gd name="connsiteY67" fmla="*/ 1484633 h 2689675"/>
                    <a:gd name="connsiteX68" fmla="*/ 2286454 w 2731600"/>
                    <a:gd name="connsiteY68" fmla="*/ 1379175 h 2689675"/>
                    <a:gd name="connsiteX69" fmla="*/ 2261944 w 2731600"/>
                    <a:gd name="connsiteY69" fmla="*/ 1338217 h 2689675"/>
                    <a:gd name="connsiteX70" fmla="*/ 2144552 w 2731600"/>
                    <a:gd name="connsiteY70" fmla="*/ 1283069 h 2689675"/>
                    <a:gd name="connsiteX71" fmla="*/ 2024581 w 2731600"/>
                    <a:gd name="connsiteY71" fmla="*/ 1325639 h 2689675"/>
                    <a:gd name="connsiteX72" fmla="*/ 1975883 w 2731600"/>
                    <a:gd name="connsiteY72" fmla="*/ 1394977 h 2689675"/>
                    <a:gd name="connsiteX73" fmla="*/ 1853655 w 2731600"/>
                    <a:gd name="connsiteY73" fmla="*/ 1593317 h 2689675"/>
                    <a:gd name="connsiteX74" fmla="*/ 1818502 w 2731600"/>
                    <a:gd name="connsiteY74" fmla="*/ 1639435 h 2689675"/>
                    <a:gd name="connsiteX75" fmla="*/ 1773674 w 2731600"/>
                    <a:gd name="connsiteY75" fmla="*/ 1674910 h 2689675"/>
                    <a:gd name="connsiteX76" fmla="*/ 1664345 w 2731600"/>
                    <a:gd name="connsiteY76" fmla="*/ 1747151 h 2689675"/>
                    <a:gd name="connsiteX77" fmla="*/ 1543729 w 2731600"/>
                    <a:gd name="connsiteY77" fmla="*/ 1791979 h 2689675"/>
                    <a:gd name="connsiteX78" fmla="*/ 1515671 w 2731600"/>
                    <a:gd name="connsiteY78" fmla="*/ 1797784 h 2689675"/>
                    <a:gd name="connsiteX79" fmla="*/ 1418275 w 2731600"/>
                    <a:gd name="connsiteY79" fmla="*/ 1797461 h 2689675"/>
                    <a:gd name="connsiteX80" fmla="*/ 1352807 w 2731600"/>
                    <a:gd name="connsiteY80" fmla="*/ 1774563 h 2689675"/>
                    <a:gd name="connsiteX81" fmla="*/ 1243801 w 2731600"/>
                    <a:gd name="connsiteY81" fmla="*/ 1789721 h 2689675"/>
                    <a:gd name="connsiteX82" fmla="*/ 1214454 w 2731600"/>
                    <a:gd name="connsiteY82" fmla="*/ 1788431 h 2689675"/>
                    <a:gd name="connsiteX83" fmla="*/ 1100610 w 2731600"/>
                    <a:gd name="connsiteY83" fmla="*/ 1696195 h 2689675"/>
                    <a:gd name="connsiteX84" fmla="*/ 990959 w 2731600"/>
                    <a:gd name="connsiteY84" fmla="*/ 1589447 h 2689675"/>
                    <a:gd name="connsiteX85" fmla="*/ 900981 w 2731600"/>
                    <a:gd name="connsiteY85" fmla="*/ 1492696 h 2689675"/>
                    <a:gd name="connsiteX86" fmla="*/ 894530 w 2731600"/>
                    <a:gd name="connsiteY86" fmla="*/ 1477216 h 2689675"/>
                    <a:gd name="connsiteX87" fmla="*/ 901948 w 2731600"/>
                    <a:gd name="connsiteY87" fmla="*/ 1397557 h 2689675"/>
                    <a:gd name="connsiteX88" fmla="*/ 898078 w 2731600"/>
                    <a:gd name="connsiteY88" fmla="*/ 1369177 h 2689675"/>
                    <a:gd name="connsiteX89" fmla="*/ 940003 w 2731600"/>
                    <a:gd name="connsiteY89" fmla="*/ 1267266 h 2689675"/>
                    <a:gd name="connsiteX90" fmla="*/ 996119 w 2731600"/>
                    <a:gd name="connsiteY90" fmla="*/ 1230501 h 2689675"/>
                    <a:gd name="connsiteX91" fmla="*/ 1175108 w 2731600"/>
                    <a:gd name="connsiteY91" fmla="*/ 1078602 h 2689675"/>
                    <a:gd name="connsiteX92" fmla="*/ 1420533 w 2731600"/>
                    <a:gd name="connsiteY92" fmla="*/ 750939 h 2689675"/>
                    <a:gd name="connsiteX93" fmla="*/ 1576947 w 2731600"/>
                    <a:gd name="connsiteY93" fmla="*/ 380705 h 2689675"/>
                    <a:gd name="connsiteX94" fmla="*/ 1662410 w 2731600"/>
                    <a:gd name="connsiteY94" fmla="*/ 55300 h 2689675"/>
                    <a:gd name="connsiteX95" fmla="*/ 1671118 w 2731600"/>
                    <a:gd name="connsiteY95" fmla="*/ 14342 h 2689675"/>
                    <a:gd name="connsiteX96" fmla="*/ 1680793 w 2731600"/>
                    <a:gd name="connsiteY96" fmla="*/ 474 h 2689675"/>
                    <a:gd name="connsiteX97" fmla="*/ 1698853 w 2731600"/>
                    <a:gd name="connsiteY97" fmla="*/ 4989 h 2689675"/>
                    <a:gd name="connsiteX98" fmla="*/ 1911383 w 2731600"/>
                    <a:gd name="connsiteY98" fmla="*/ 115930 h 2689675"/>
                    <a:gd name="connsiteX99" fmla="*/ 1932023 w 2731600"/>
                    <a:gd name="connsiteY99" fmla="*/ 123993 h 2689675"/>
                    <a:gd name="connsiteX100" fmla="*/ 2002006 w 2731600"/>
                    <a:gd name="connsiteY100" fmla="*/ 145923 h 2689675"/>
                    <a:gd name="connsiteX101" fmla="*/ 2085534 w 2731600"/>
                    <a:gd name="connsiteY101" fmla="*/ 178818 h 2689675"/>
                    <a:gd name="connsiteX102" fmla="*/ 2206796 w 2731600"/>
                    <a:gd name="connsiteY102" fmla="*/ 293307 h 2689675"/>
                    <a:gd name="connsiteX103" fmla="*/ 2211311 w 2731600"/>
                    <a:gd name="connsiteY103" fmla="*/ 299757 h 2689675"/>
                    <a:gd name="connsiteX104" fmla="*/ 2270006 w 2731600"/>
                    <a:gd name="connsiteY104" fmla="*/ 442948 h 2689675"/>
                    <a:gd name="connsiteX105" fmla="*/ 2286454 w 2731600"/>
                    <a:gd name="connsiteY105" fmla="*/ 613875 h 2689675"/>
                    <a:gd name="connsiteX106" fmla="*/ 2279681 w 2731600"/>
                    <a:gd name="connsiteY106" fmla="*/ 697081 h 2689675"/>
                    <a:gd name="connsiteX107" fmla="*/ 2291614 w 2731600"/>
                    <a:gd name="connsiteY107" fmla="*/ 737394 h 2689675"/>
                    <a:gd name="connsiteX108" fmla="*/ 2320317 w 2731600"/>
                    <a:gd name="connsiteY108" fmla="*/ 802862 h 2689675"/>
                    <a:gd name="connsiteX109" fmla="*/ 2326444 w 2731600"/>
                    <a:gd name="connsiteY109" fmla="*/ 899935 h 2689675"/>
                    <a:gd name="connsiteX110" fmla="*/ 2319349 w 2731600"/>
                    <a:gd name="connsiteY110" fmla="*/ 934443 h 2689675"/>
                    <a:gd name="connsiteX111" fmla="*/ 2319994 w 2731600"/>
                    <a:gd name="connsiteY111" fmla="*/ 981206 h 2689675"/>
                    <a:gd name="connsiteX112" fmla="*/ 2339667 w 2731600"/>
                    <a:gd name="connsiteY112" fmla="*/ 1045384 h 2689675"/>
                    <a:gd name="connsiteX113" fmla="*/ 2335152 w 2731600"/>
                    <a:gd name="connsiteY113" fmla="*/ 1138265 h 2689675"/>
                    <a:gd name="connsiteX114" fmla="*/ 2344504 w 2731600"/>
                    <a:gd name="connsiteY114" fmla="*/ 1160840 h 2689675"/>
                    <a:gd name="connsiteX115" fmla="*/ 2404167 w 2731600"/>
                    <a:gd name="connsiteY115" fmla="*/ 1236951 h 2689675"/>
                    <a:gd name="connsiteX116" fmla="*/ 2441255 w 2731600"/>
                    <a:gd name="connsiteY116" fmla="*/ 1382722 h 2689675"/>
                    <a:gd name="connsiteX117" fmla="*/ 2444158 w 2731600"/>
                    <a:gd name="connsiteY117" fmla="*/ 1593639 h 2689675"/>
                    <a:gd name="connsiteX118" fmla="*/ 2468346 w 2731600"/>
                    <a:gd name="connsiteY118" fmla="*/ 1848094 h 2689675"/>
                    <a:gd name="connsiteX119" fmla="*/ 2470926 w 2731600"/>
                    <a:gd name="connsiteY119" fmla="*/ 1860672 h 2689675"/>
                    <a:gd name="connsiteX120" fmla="*/ 2544134 w 2731600"/>
                    <a:gd name="connsiteY120" fmla="*/ 1955165 h 2689675"/>
                    <a:gd name="connsiteX121" fmla="*/ 2622179 w 2731600"/>
                    <a:gd name="connsiteY121" fmla="*/ 1993220 h 2689675"/>
                    <a:gd name="connsiteX122" fmla="*/ 2732798 w 2731600"/>
                    <a:gd name="connsiteY122" fmla="*/ 2177370 h 2689675"/>
                    <a:gd name="connsiteX123" fmla="*/ 2642175 w 2731600"/>
                    <a:gd name="connsiteY123" fmla="*/ 2374097 h 2689675"/>
                    <a:gd name="connsiteX124" fmla="*/ 2387075 w 2731600"/>
                    <a:gd name="connsiteY124" fmla="*/ 2494713 h 2689675"/>
                    <a:gd name="connsiteX125" fmla="*/ 2225178 w 2731600"/>
                    <a:gd name="connsiteY125" fmla="*/ 2530833 h 2689675"/>
                    <a:gd name="connsiteX126" fmla="*/ 1927830 w 2731600"/>
                    <a:gd name="connsiteY126" fmla="*/ 2519868 h 2689675"/>
                    <a:gd name="connsiteX127" fmla="*/ 1791412 w 2731600"/>
                    <a:gd name="connsiteY127" fmla="*/ 2476653 h 2689675"/>
                    <a:gd name="connsiteX128" fmla="*/ 1776899 w 2731600"/>
                    <a:gd name="connsiteY128" fmla="*/ 2474073 h 2689675"/>
                    <a:gd name="connsiteX129" fmla="*/ 1803989 w 2731600"/>
                    <a:gd name="connsiteY129" fmla="*/ 2515675 h 2689675"/>
                    <a:gd name="connsiteX130" fmla="*/ 1892678 w 2731600"/>
                    <a:gd name="connsiteY130" fmla="*/ 2585014 h 2689675"/>
                    <a:gd name="connsiteX131" fmla="*/ 1919123 w 2731600"/>
                    <a:gd name="connsiteY131" fmla="*/ 2603074 h 2689675"/>
                    <a:gd name="connsiteX132" fmla="*/ 1920413 w 2731600"/>
                    <a:gd name="connsiteY132" fmla="*/ 2627261 h 2689675"/>
                    <a:gd name="connsiteX133" fmla="*/ 1701433 w 2731600"/>
                    <a:gd name="connsiteY133" fmla="*/ 2662092 h 2689675"/>
                    <a:gd name="connsiteX134" fmla="*/ 1603070 w 2731600"/>
                    <a:gd name="connsiteY134" fmla="*/ 2651127 h 2689675"/>
                    <a:gd name="connsiteX135" fmla="*/ 1497289 w 2731600"/>
                    <a:gd name="connsiteY135" fmla="*/ 2679507 h 2689675"/>
                    <a:gd name="connsiteX136" fmla="*/ 1434723 w 2731600"/>
                    <a:gd name="connsiteY136" fmla="*/ 2690150 h 2689675"/>
                    <a:gd name="connsiteX0" fmla="*/ 1434723 w 2732858"/>
                    <a:gd name="connsiteY0" fmla="*/ 2690150 h 2690150"/>
                    <a:gd name="connsiteX1" fmla="*/ 1379898 w 2732858"/>
                    <a:gd name="connsiteY1" fmla="*/ 2690150 h 2690150"/>
                    <a:gd name="connsiteX2" fmla="*/ 1189943 w 2732858"/>
                    <a:gd name="connsiteY2" fmla="*/ 2652417 h 2690150"/>
                    <a:gd name="connsiteX3" fmla="*/ 1086742 w 2732858"/>
                    <a:gd name="connsiteY3" fmla="*/ 2660479 h 2690150"/>
                    <a:gd name="connsiteX4" fmla="*/ 1035142 w 2732858"/>
                    <a:gd name="connsiteY4" fmla="*/ 2672412 h 2690150"/>
                    <a:gd name="connsiteX5" fmla="*/ 937423 w 2732858"/>
                    <a:gd name="connsiteY5" fmla="*/ 2644999 h 2690150"/>
                    <a:gd name="connsiteX6" fmla="*/ 935166 w 2732858"/>
                    <a:gd name="connsiteY6" fmla="*/ 2619522 h 2690150"/>
                    <a:gd name="connsiteX7" fmla="*/ 1003214 w 2732858"/>
                    <a:gd name="connsiteY7" fmla="*/ 2555666 h 2690150"/>
                    <a:gd name="connsiteX8" fmla="*/ 1053525 w 2732858"/>
                    <a:gd name="connsiteY8" fmla="*/ 2473428 h 2690150"/>
                    <a:gd name="connsiteX9" fmla="*/ 1055782 w 2732858"/>
                    <a:gd name="connsiteY9" fmla="*/ 2459883 h 2690150"/>
                    <a:gd name="connsiteX10" fmla="*/ 1042237 w 2732858"/>
                    <a:gd name="connsiteY10" fmla="*/ 2459883 h 2690150"/>
                    <a:gd name="connsiteX11" fmla="*/ 908721 w 2732858"/>
                    <a:gd name="connsiteY11" fmla="*/ 2497293 h 2690150"/>
                    <a:gd name="connsiteX12" fmla="*/ 620080 w 2732858"/>
                    <a:gd name="connsiteY12" fmla="*/ 2557923 h 2690150"/>
                    <a:gd name="connsiteX13" fmla="*/ 348210 w 2732858"/>
                    <a:gd name="connsiteY13" fmla="*/ 2523416 h 2690150"/>
                    <a:gd name="connsiteX14" fmla="*/ 264037 w 2732858"/>
                    <a:gd name="connsiteY14" fmla="*/ 2479233 h 2690150"/>
                    <a:gd name="connsiteX15" fmla="*/ 162449 w 2732858"/>
                    <a:gd name="connsiteY15" fmla="*/ 2430212 h 2690150"/>
                    <a:gd name="connsiteX16" fmla="*/ 18290 w 2732858"/>
                    <a:gd name="connsiteY16" fmla="*/ 2267348 h 2690150"/>
                    <a:gd name="connsiteX17" fmla="*/ 98915 w 2732858"/>
                    <a:gd name="connsiteY17" fmla="*/ 1974838 h 2690150"/>
                    <a:gd name="connsiteX18" fmla="*/ 221789 w 2732858"/>
                    <a:gd name="connsiteY18" fmla="*/ 1913562 h 2690150"/>
                    <a:gd name="connsiteX19" fmla="*/ 463344 w 2732858"/>
                    <a:gd name="connsiteY19" fmla="*/ 1838419 h 2690150"/>
                    <a:gd name="connsiteX20" fmla="*/ 727151 w 2732858"/>
                    <a:gd name="connsiteY20" fmla="*/ 1765211 h 2690150"/>
                    <a:gd name="connsiteX21" fmla="*/ 770044 w 2732858"/>
                    <a:gd name="connsiteY21" fmla="*/ 1758761 h 2690150"/>
                    <a:gd name="connsiteX22" fmla="*/ 787459 w 2732858"/>
                    <a:gd name="connsiteY22" fmla="*/ 1766501 h 2690150"/>
                    <a:gd name="connsiteX23" fmla="*/ 969029 w 2732858"/>
                    <a:gd name="connsiteY23" fmla="*/ 1860672 h 2690150"/>
                    <a:gd name="connsiteX24" fmla="*/ 1059330 w 2732858"/>
                    <a:gd name="connsiteY24" fmla="*/ 1899372 h 2690150"/>
                    <a:gd name="connsiteX25" fmla="*/ 1066425 w 2732858"/>
                    <a:gd name="connsiteY25" fmla="*/ 1902920 h 2690150"/>
                    <a:gd name="connsiteX26" fmla="*/ 1076100 w 2732858"/>
                    <a:gd name="connsiteY26" fmla="*/ 1918400 h 2690150"/>
                    <a:gd name="connsiteX27" fmla="*/ 1064490 w 2732858"/>
                    <a:gd name="connsiteY27" fmla="*/ 1930332 h 2690150"/>
                    <a:gd name="connsiteX28" fmla="*/ 993861 w 2732858"/>
                    <a:gd name="connsiteY28" fmla="*/ 1946780 h 2690150"/>
                    <a:gd name="connsiteX29" fmla="*/ 921621 w 2732858"/>
                    <a:gd name="connsiteY29" fmla="*/ 1950005 h 2690150"/>
                    <a:gd name="connsiteX30" fmla="*/ 891305 w 2732858"/>
                    <a:gd name="connsiteY30" fmla="*/ 1940330 h 2690150"/>
                    <a:gd name="connsiteX31" fmla="*/ 857443 w 2732858"/>
                    <a:gd name="connsiteY31" fmla="*/ 1921625 h 2690150"/>
                    <a:gd name="connsiteX32" fmla="*/ 753274 w 2732858"/>
                    <a:gd name="connsiteY32" fmla="*/ 1903887 h 2690150"/>
                    <a:gd name="connsiteX33" fmla="*/ 652331 w 2732858"/>
                    <a:gd name="connsiteY33" fmla="*/ 1944200 h 2690150"/>
                    <a:gd name="connsiteX34" fmla="*/ 616533 w 2732858"/>
                    <a:gd name="connsiteY34" fmla="*/ 1947748 h 2690150"/>
                    <a:gd name="connsiteX35" fmla="*/ 529135 w 2732858"/>
                    <a:gd name="connsiteY35" fmla="*/ 1961938 h 2690150"/>
                    <a:gd name="connsiteX36" fmla="*/ 521394 w 2732858"/>
                    <a:gd name="connsiteY36" fmla="*/ 1976773 h 2690150"/>
                    <a:gd name="connsiteX37" fmla="*/ 535262 w 2732858"/>
                    <a:gd name="connsiteY37" fmla="*/ 1986126 h 2690150"/>
                    <a:gd name="connsiteX38" fmla="*/ 606858 w 2732858"/>
                    <a:gd name="connsiteY38" fmla="*/ 1997413 h 2690150"/>
                    <a:gd name="connsiteX39" fmla="*/ 747792 w 2732858"/>
                    <a:gd name="connsiteY39" fmla="*/ 2029663 h 2690150"/>
                    <a:gd name="connsiteX40" fmla="*/ 867118 w 2732858"/>
                    <a:gd name="connsiteY40" fmla="*/ 2063526 h 2690150"/>
                    <a:gd name="connsiteX41" fmla="*/ 960966 w 2732858"/>
                    <a:gd name="connsiteY41" fmla="*/ 2101581 h 2690150"/>
                    <a:gd name="connsiteX42" fmla="*/ 1355065 w 2732858"/>
                    <a:gd name="connsiteY42" fmla="*/ 2266058 h 2690150"/>
                    <a:gd name="connsiteX43" fmla="*/ 1483744 w 2732858"/>
                    <a:gd name="connsiteY43" fmla="*/ 2314111 h 2690150"/>
                    <a:gd name="connsiteX44" fmla="*/ 1373770 w 2732858"/>
                    <a:gd name="connsiteY44" fmla="*/ 2116417 h 2690150"/>
                    <a:gd name="connsiteX45" fmla="*/ 1362160 w 2732858"/>
                    <a:gd name="connsiteY45" fmla="*/ 2084489 h 2690150"/>
                    <a:gd name="connsiteX46" fmla="*/ 1384413 w 2732858"/>
                    <a:gd name="connsiteY46" fmla="*/ 2046111 h 2690150"/>
                    <a:gd name="connsiteX47" fmla="*/ 1432466 w 2732858"/>
                    <a:gd name="connsiteY47" fmla="*/ 2045466 h 2690150"/>
                    <a:gd name="connsiteX48" fmla="*/ 1536957 w 2732858"/>
                    <a:gd name="connsiteY48" fmla="*/ 2064494 h 2690150"/>
                    <a:gd name="connsiteX49" fmla="*/ 1717236 w 2732858"/>
                    <a:gd name="connsiteY49" fmla="*/ 2067396 h 2690150"/>
                    <a:gd name="connsiteX50" fmla="*/ 1816889 w 2732858"/>
                    <a:gd name="connsiteY50" fmla="*/ 2060301 h 2690150"/>
                    <a:gd name="connsiteX51" fmla="*/ 2028129 w 2732858"/>
                    <a:gd name="connsiteY51" fmla="*/ 1993543 h 2690150"/>
                    <a:gd name="connsiteX52" fmla="*/ 2090694 w 2732858"/>
                    <a:gd name="connsiteY52" fmla="*/ 1963550 h 2690150"/>
                    <a:gd name="connsiteX53" fmla="*/ 2184220 w 2732858"/>
                    <a:gd name="connsiteY53" fmla="*/ 1958068 h 2690150"/>
                    <a:gd name="connsiteX54" fmla="*/ 2286776 w 2732858"/>
                    <a:gd name="connsiteY54" fmla="*/ 1960003 h 2690150"/>
                    <a:gd name="connsiteX55" fmla="*/ 2301289 w 2732858"/>
                    <a:gd name="connsiteY55" fmla="*/ 1932913 h 2690150"/>
                    <a:gd name="connsiteX56" fmla="*/ 2278391 w 2732858"/>
                    <a:gd name="connsiteY56" fmla="*/ 1908725 h 2690150"/>
                    <a:gd name="connsiteX57" fmla="*/ 2215503 w 2732858"/>
                    <a:gd name="connsiteY57" fmla="*/ 1893245 h 2690150"/>
                    <a:gd name="connsiteX58" fmla="*/ 2193895 w 2732858"/>
                    <a:gd name="connsiteY58" fmla="*/ 1881312 h 2690150"/>
                    <a:gd name="connsiteX59" fmla="*/ 2136167 w 2732858"/>
                    <a:gd name="connsiteY59" fmla="*/ 1848417 h 2690150"/>
                    <a:gd name="connsiteX60" fmla="*/ 2029096 w 2732858"/>
                    <a:gd name="connsiteY60" fmla="*/ 1861639 h 2690150"/>
                    <a:gd name="connsiteX61" fmla="*/ 1972658 w 2732858"/>
                    <a:gd name="connsiteY61" fmla="*/ 1889697 h 2690150"/>
                    <a:gd name="connsiteX62" fmla="*/ 1872360 w 2732858"/>
                    <a:gd name="connsiteY62" fmla="*/ 1904532 h 2690150"/>
                    <a:gd name="connsiteX63" fmla="*/ 1858492 w 2732858"/>
                    <a:gd name="connsiteY63" fmla="*/ 1900340 h 2690150"/>
                    <a:gd name="connsiteX64" fmla="*/ 1855912 w 2732858"/>
                    <a:gd name="connsiteY64" fmla="*/ 1876152 h 2690150"/>
                    <a:gd name="connsiteX65" fmla="*/ 1912350 w 2732858"/>
                    <a:gd name="connsiteY65" fmla="*/ 1833259 h 2690150"/>
                    <a:gd name="connsiteX66" fmla="*/ 2181318 w 2732858"/>
                    <a:gd name="connsiteY66" fmla="*/ 1602347 h 2690150"/>
                    <a:gd name="connsiteX67" fmla="*/ 2274844 w 2732858"/>
                    <a:gd name="connsiteY67" fmla="*/ 1484633 h 2690150"/>
                    <a:gd name="connsiteX68" fmla="*/ 2286454 w 2732858"/>
                    <a:gd name="connsiteY68" fmla="*/ 1379175 h 2690150"/>
                    <a:gd name="connsiteX69" fmla="*/ 2261944 w 2732858"/>
                    <a:gd name="connsiteY69" fmla="*/ 1338217 h 2690150"/>
                    <a:gd name="connsiteX70" fmla="*/ 2144552 w 2732858"/>
                    <a:gd name="connsiteY70" fmla="*/ 1283069 h 2690150"/>
                    <a:gd name="connsiteX71" fmla="*/ 2024581 w 2732858"/>
                    <a:gd name="connsiteY71" fmla="*/ 1325639 h 2690150"/>
                    <a:gd name="connsiteX72" fmla="*/ 1975883 w 2732858"/>
                    <a:gd name="connsiteY72" fmla="*/ 1394977 h 2690150"/>
                    <a:gd name="connsiteX73" fmla="*/ 1853655 w 2732858"/>
                    <a:gd name="connsiteY73" fmla="*/ 1593317 h 2690150"/>
                    <a:gd name="connsiteX74" fmla="*/ 1818502 w 2732858"/>
                    <a:gd name="connsiteY74" fmla="*/ 1639435 h 2690150"/>
                    <a:gd name="connsiteX75" fmla="*/ 1773674 w 2732858"/>
                    <a:gd name="connsiteY75" fmla="*/ 1674910 h 2690150"/>
                    <a:gd name="connsiteX76" fmla="*/ 1664345 w 2732858"/>
                    <a:gd name="connsiteY76" fmla="*/ 1747151 h 2690150"/>
                    <a:gd name="connsiteX77" fmla="*/ 1543729 w 2732858"/>
                    <a:gd name="connsiteY77" fmla="*/ 1791979 h 2690150"/>
                    <a:gd name="connsiteX78" fmla="*/ 1515671 w 2732858"/>
                    <a:gd name="connsiteY78" fmla="*/ 1797784 h 2690150"/>
                    <a:gd name="connsiteX79" fmla="*/ 1418275 w 2732858"/>
                    <a:gd name="connsiteY79" fmla="*/ 1797461 h 2690150"/>
                    <a:gd name="connsiteX80" fmla="*/ 1352807 w 2732858"/>
                    <a:gd name="connsiteY80" fmla="*/ 1774563 h 2690150"/>
                    <a:gd name="connsiteX81" fmla="*/ 1243801 w 2732858"/>
                    <a:gd name="connsiteY81" fmla="*/ 1789721 h 2690150"/>
                    <a:gd name="connsiteX82" fmla="*/ 1214454 w 2732858"/>
                    <a:gd name="connsiteY82" fmla="*/ 1788431 h 2690150"/>
                    <a:gd name="connsiteX83" fmla="*/ 1100610 w 2732858"/>
                    <a:gd name="connsiteY83" fmla="*/ 1696195 h 2690150"/>
                    <a:gd name="connsiteX84" fmla="*/ 990959 w 2732858"/>
                    <a:gd name="connsiteY84" fmla="*/ 1589447 h 2690150"/>
                    <a:gd name="connsiteX85" fmla="*/ 900981 w 2732858"/>
                    <a:gd name="connsiteY85" fmla="*/ 1492696 h 2690150"/>
                    <a:gd name="connsiteX86" fmla="*/ 894530 w 2732858"/>
                    <a:gd name="connsiteY86" fmla="*/ 1477216 h 2690150"/>
                    <a:gd name="connsiteX87" fmla="*/ 901948 w 2732858"/>
                    <a:gd name="connsiteY87" fmla="*/ 1397557 h 2690150"/>
                    <a:gd name="connsiteX88" fmla="*/ 898078 w 2732858"/>
                    <a:gd name="connsiteY88" fmla="*/ 1369177 h 2690150"/>
                    <a:gd name="connsiteX89" fmla="*/ 940003 w 2732858"/>
                    <a:gd name="connsiteY89" fmla="*/ 1267266 h 2690150"/>
                    <a:gd name="connsiteX90" fmla="*/ 996119 w 2732858"/>
                    <a:gd name="connsiteY90" fmla="*/ 1230501 h 2690150"/>
                    <a:gd name="connsiteX91" fmla="*/ 1175108 w 2732858"/>
                    <a:gd name="connsiteY91" fmla="*/ 1078602 h 2690150"/>
                    <a:gd name="connsiteX92" fmla="*/ 1420533 w 2732858"/>
                    <a:gd name="connsiteY92" fmla="*/ 750939 h 2690150"/>
                    <a:gd name="connsiteX93" fmla="*/ 1576947 w 2732858"/>
                    <a:gd name="connsiteY93" fmla="*/ 380705 h 2690150"/>
                    <a:gd name="connsiteX94" fmla="*/ 1662410 w 2732858"/>
                    <a:gd name="connsiteY94" fmla="*/ 55300 h 2690150"/>
                    <a:gd name="connsiteX95" fmla="*/ 1671118 w 2732858"/>
                    <a:gd name="connsiteY95" fmla="*/ 14342 h 2690150"/>
                    <a:gd name="connsiteX96" fmla="*/ 1680793 w 2732858"/>
                    <a:gd name="connsiteY96" fmla="*/ 474 h 2690150"/>
                    <a:gd name="connsiteX97" fmla="*/ 1698853 w 2732858"/>
                    <a:gd name="connsiteY97" fmla="*/ 4989 h 2690150"/>
                    <a:gd name="connsiteX98" fmla="*/ 1911383 w 2732858"/>
                    <a:gd name="connsiteY98" fmla="*/ 115930 h 2690150"/>
                    <a:gd name="connsiteX99" fmla="*/ 1932023 w 2732858"/>
                    <a:gd name="connsiteY99" fmla="*/ 123993 h 2690150"/>
                    <a:gd name="connsiteX100" fmla="*/ 2002006 w 2732858"/>
                    <a:gd name="connsiteY100" fmla="*/ 145923 h 2690150"/>
                    <a:gd name="connsiteX101" fmla="*/ 2085534 w 2732858"/>
                    <a:gd name="connsiteY101" fmla="*/ 178818 h 2690150"/>
                    <a:gd name="connsiteX102" fmla="*/ 2206796 w 2732858"/>
                    <a:gd name="connsiteY102" fmla="*/ 293307 h 2690150"/>
                    <a:gd name="connsiteX103" fmla="*/ 2211311 w 2732858"/>
                    <a:gd name="connsiteY103" fmla="*/ 299757 h 2690150"/>
                    <a:gd name="connsiteX104" fmla="*/ 2270006 w 2732858"/>
                    <a:gd name="connsiteY104" fmla="*/ 442948 h 2690150"/>
                    <a:gd name="connsiteX105" fmla="*/ 2286454 w 2732858"/>
                    <a:gd name="connsiteY105" fmla="*/ 613875 h 2690150"/>
                    <a:gd name="connsiteX106" fmla="*/ 2279681 w 2732858"/>
                    <a:gd name="connsiteY106" fmla="*/ 697081 h 2690150"/>
                    <a:gd name="connsiteX107" fmla="*/ 2291614 w 2732858"/>
                    <a:gd name="connsiteY107" fmla="*/ 737394 h 2690150"/>
                    <a:gd name="connsiteX108" fmla="*/ 2320317 w 2732858"/>
                    <a:gd name="connsiteY108" fmla="*/ 802862 h 2690150"/>
                    <a:gd name="connsiteX109" fmla="*/ 2326444 w 2732858"/>
                    <a:gd name="connsiteY109" fmla="*/ 899935 h 2690150"/>
                    <a:gd name="connsiteX110" fmla="*/ 2319349 w 2732858"/>
                    <a:gd name="connsiteY110" fmla="*/ 934443 h 2690150"/>
                    <a:gd name="connsiteX111" fmla="*/ 2319994 w 2732858"/>
                    <a:gd name="connsiteY111" fmla="*/ 981206 h 2690150"/>
                    <a:gd name="connsiteX112" fmla="*/ 2339667 w 2732858"/>
                    <a:gd name="connsiteY112" fmla="*/ 1045384 h 2690150"/>
                    <a:gd name="connsiteX113" fmla="*/ 2335152 w 2732858"/>
                    <a:gd name="connsiteY113" fmla="*/ 1138265 h 2690150"/>
                    <a:gd name="connsiteX114" fmla="*/ 2344504 w 2732858"/>
                    <a:gd name="connsiteY114" fmla="*/ 1160840 h 2690150"/>
                    <a:gd name="connsiteX115" fmla="*/ 2404167 w 2732858"/>
                    <a:gd name="connsiteY115" fmla="*/ 1236951 h 2690150"/>
                    <a:gd name="connsiteX116" fmla="*/ 2441255 w 2732858"/>
                    <a:gd name="connsiteY116" fmla="*/ 1382722 h 2690150"/>
                    <a:gd name="connsiteX117" fmla="*/ 2444158 w 2732858"/>
                    <a:gd name="connsiteY117" fmla="*/ 1593639 h 2690150"/>
                    <a:gd name="connsiteX118" fmla="*/ 2468346 w 2732858"/>
                    <a:gd name="connsiteY118" fmla="*/ 1848094 h 2690150"/>
                    <a:gd name="connsiteX119" fmla="*/ 2470926 w 2732858"/>
                    <a:gd name="connsiteY119" fmla="*/ 1860672 h 2690150"/>
                    <a:gd name="connsiteX120" fmla="*/ 2544134 w 2732858"/>
                    <a:gd name="connsiteY120" fmla="*/ 1955165 h 2690150"/>
                    <a:gd name="connsiteX121" fmla="*/ 2622179 w 2732858"/>
                    <a:gd name="connsiteY121" fmla="*/ 1993220 h 2690150"/>
                    <a:gd name="connsiteX122" fmla="*/ 2732798 w 2732858"/>
                    <a:gd name="connsiteY122" fmla="*/ 2177370 h 2690150"/>
                    <a:gd name="connsiteX123" fmla="*/ 2642175 w 2732858"/>
                    <a:gd name="connsiteY123" fmla="*/ 2374097 h 2690150"/>
                    <a:gd name="connsiteX124" fmla="*/ 2387075 w 2732858"/>
                    <a:gd name="connsiteY124" fmla="*/ 2494713 h 2690150"/>
                    <a:gd name="connsiteX125" fmla="*/ 2225178 w 2732858"/>
                    <a:gd name="connsiteY125" fmla="*/ 2530833 h 2690150"/>
                    <a:gd name="connsiteX126" fmla="*/ 1927830 w 2732858"/>
                    <a:gd name="connsiteY126" fmla="*/ 2519868 h 2690150"/>
                    <a:gd name="connsiteX127" fmla="*/ 1791412 w 2732858"/>
                    <a:gd name="connsiteY127" fmla="*/ 2476653 h 2690150"/>
                    <a:gd name="connsiteX128" fmla="*/ 1776899 w 2732858"/>
                    <a:gd name="connsiteY128" fmla="*/ 2474073 h 2690150"/>
                    <a:gd name="connsiteX129" fmla="*/ 1803989 w 2732858"/>
                    <a:gd name="connsiteY129" fmla="*/ 2515675 h 2690150"/>
                    <a:gd name="connsiteX130" fmla="*/ 1903513 w 2732858"/>
                    <a:gd name="connsiteY130" fmla="*/ 2574180 h 2690150"/>
                    <a:gd name="connsiteX131" fmla="*/ 1919123 w 2732858"/>
                    <a:gd name="connsiteY131" fmla="*/ 2603074 h 2690150"/>
                    <a:gd name="connsiteX132" fmla="*/ 1920413 w 2732858"/>
                    <a:gd name="connsiteY132" fmla="*/ 2627261 h 2690150"/>
                    <a:gd name="connsiteX133" fmla="*/ 1701433 w 2732858"/>
                    <a:gd name="connsiteY133" fmla="*/ 2662092 h 2690150"/>
                    <a:gd name="connsiteX134" fmla="*/ 1603070 w 2732858"/>
                    <a:gd name="connsiteY134" fmla="*/ 2651127 h 2690150"/>
                    <a:gd name="connsiteX135" fmla="*/ 1497289 w 2732858"/>
                    <a:gd name="connsiteY135" fmla="*/ 2679507 h 2690150"/>
                    <a:gd name="connsiteX136" fmla="*/ 1434723 w 2732858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35166 w 2732857"/>
                    <a:gd name="connsiteY6" fmla="*/ 2619522 h 2690150"/>
                    <a:gd name="connsiteX7" fmla="*/ 1003214 w 2732857"/>
                    <a:gd name="connsiteY7" fmla="*/ 2555666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76899 w 2732857"/>
                    <a:gd name="connsiteY128" fmla="*/ 2474073 h 2690150"/>
                    <a:gd name="connsiteX129" fmla="*/ 1818436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19123 w 2732857"/>
                    <a:gd name="connsiteY131" fmla="*/ 2603074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35166 w 2732857"/>
                    <a:gd name="connsiteY6" fmla="*/ 2619522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76899 w 2732857"/>
                    <a:gd name="connsiteY128" fmla="*/ 2474073 h 2690150"/>
                    <a:gd name="connsiteX129" fmla="*/ 1818436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19123 w 2732857"/>
                    <a:gd name="connsiteY131" fmla="*/ 2603074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76899 w 2732857"/>
                    <a:gd name="connsiteY128" fmla="*/ 2474073 h 2690150"/>
                    <a:gd name="connsiteX129" fmla="*/ 1818436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19123 w 2732857"/>
                    <a:gd name="connsiteY131" fmla="*/ 2603074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76899 w 2732857"/>
                    <a:gd name="connsiteY128" fmla="*/ 2474073 h 2690150"/>
                    <a:gd name="connsiteX129" fmla="*/ 1829273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19123 w 2732857"/>
                    <a:gd name="connsiteY131" fmla="*/ 2603074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91346 w 2732857"/>
                    <a:gd name="connsiteY128" fmla="*/ 2481296 h 2690150"/>
                    <a:gd name="connsiteX129" fmla="*/ 1829273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19123 w 2732857"/>
                    <a:gd name="connsiteY131" fmla="*/ 2603074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98570 w 2732857"/>
                    <a:gd name="connsiteY128" fmla="*/ 2481296 h 2690150"/>
                    <a:gd name="connsiteX129" fmla="*/ 1829273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19123 w 2732857"/>
                    <a:gd name="connsiteY131" fmla="*/ 2603074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98570 w 2732857"/>
                    <a:gd name="connsiteY128" fmla="*/ 2481296 h 2690150"/>
                    <a:gd name="connsiteX129" fmla="*/ 1829273 w 2732857"/>
                    <a:gd name="connsiteY129" fmla="*/ 2515675 h 2690150"/>
                    <a:gd name="connsiteX130" fmla="*/ 1903513 w 2732857"/>
                    <a:gd name="connsiteY130" fmla="*/ 2574180 h 2690150"/>
                    <a:gd name="connsiteX131" fmla="*/ 1944405 w 2732857"/>
                    <a:gd name="connsiteY131" fmla="*/ 2592238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98570 w 2732857"/>
                    <a:gd name="connsiteY128" fmla="*/ 2481296 h 2690150"/>
                    <a:gd name="connsiteX129" fmla="*/ 1829273 w 2732857"/>
                    <a:gd name="connsiteY129" fmla="*/ 2515675 h 2690150"/>
                    <a:gd name="connsiteX130" fmla="*/ 1914348 w 2732857"/>
                    <a:gd name="connsiteY130" fmla="*/ 2566957 h 2690150"/>
                    <a:gd name="connsiteX131" fmla="*/ 1944405 w 2732857"/>
                    <a:gd name="connsiteY131" fmla="*/ 2592238 h 2690150"/>
                    <a:gd name="connsiteX132" fmla="*/ 1920413 w 2732857"/>
                    <a:gd name="connsiteY132" fmla="*/ 2627261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98570 w 2732857"/>
                    <a:gd name="connsiteY128" fmla="*/ 2481296 h 2690150"/>
                    <a:gd name="connsiteX129" fmla="*/ 1829273 w 2732857"/>
                    <a:gd name="connsiteY129" fmla="*/ 2515675 h 2690150"/>
                    <a:gd name="connsiteX130" fmla="*/ 1914348 w 2732857"/>
                    <a:gd name="connsiteY130" fmla="*/ 2566957 h 2690150"/>
                    <a:gd name="connsiteX131" fmla="*/ 1944405 w 2732857"/>
                    <a:gd name="connsiteY131" fmla="*/ 2592238 h 2690150"/>
                    <a:gd name="connsiteX132" fmla="*/ 1931248 w 2732857"/>
                    <a:gd name="connsiteY132" fmla="*/ 2645319 h 2690150"/>
                    <a:gd name="connsiteX133" fmla="*/ 1701433 w 2732857"/>
                    <a:gd name="connsiteY133" fmla="*/ 2662092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  <a:gd name="connsiteX0" fmla="*/ 1434723 w 2732857"/>
                    <a:gd name="connsiteY0" fmla="*/ 2690150 h 2690150"/>
                    <a:gd name="connsiteX1" fmla="*/ 1379898 w 2732857"/>
                    <a:gd name="connsiteY1" fmla="*/ 2690150 h 2690150"/>
                    <a:gd name="connsiteX2" fmla="*/ 1189943 w 2732857"/>
                    <a:gd name="connsiteY2" fmla="*/ 2652417 h 2690150"/>
                    <a:gd name="connsiteX3" fmla="*/ 1086742 w 2732857"/>
                    <a:gd name="connsiteY3" fmla="*/ 2660479 h 2690150"/>
                    <a:gd name="connsiteX4" fmla="*/ 1035142 w 2732857"/>
                    <a:gd name="connsiteY4" fmla="*/ 2672412 h 2690150"/>
                    <a:gd name="connsiteX5" fmla="*/ 937423 w 2732857"/>
                    <a:gd name="connsiteY5" fmla="*/ 2644999 h 2690150"/>
                    <a:gd name="connsiteX6" fmla="*/ 920719 w 2732857"/>
                    <a:gd name="connsiteY6" fmla="*/ 2612299 h 2690150"/>
                    <a:gd name="connsiteX7" fmla="*/ 981545 w 2732857"/>
                    <a:gd name="connsiteY7" fmla="*/ 2552055 h 2690150"/>
                    <a:gd name="connsiteX8" fmla="*/ 1053525 w 2732857"/>
                    <a:gd name="connsiteY8" fmla="*/ 2473428 h 2690150"/>
                    <a:gd name="connsiteX9" fmla="*/ 1055782 w 2732857"/>
                    <a:gd name="connsiteY9" fmla="*/ 2459883 h 2690150"/>
                    <a:gd name="connsiteX10" fmla="*/ 1042237 w 2732857"/>
                    <a:gd name="connsiteY10" fmla="*/ 2459883 h 2690150"/>
                    <a:gd name="connsiteX11" fmla="*/ 908721 w 2732857"/>
                    <a:gd name="connsiteY11" fmla="*/ 2497293 h 2690150"/>
                    <a:gd name="connsiteX12" fmla="*/ 620080 w 2732857"/>
                    <a:gd name="connsiteY12" fmla="*/ 2557923 h 2690150"/>
                    <a:gd name="connsiteX13" fmla="*/ 348210 w 2732857"/>
                    <a:gd name="connsiteY13" fmla="*/ 2523416 h 2690150"/>
                    <a:gd name="connsiteX14" fmla="*/ 264037 w 2732857"/>
                    <a:gd name="connsiteY14" fmla="*/ 2479233 h 2690150"/>
                    <a:gd name="connsiteX15" fmla="*/ 162449 w 2732857"/>
                    <a:gd name="connsiteY15" fmla="*/ 2430212 h 2690150"/>
                    <a:gd name="connsiteX16" fmla="*/ 18290 w 2732857"/>
                    <a:gd name="connsiteY16" fmla="*/ 2267348 h 2690150"/>
                    <a:gd name="connsiteX17" fmla="*/ 98915 w 2732857"/>
                    <a:gd name="connsiteY17" fmla="*/ 1974838 h 2690150"/>
                    <a:gd name="connsiteX18" fmla="*/ 221789 w 2732857"/>
                    <a:gd name="connsiteY18" fmla="*/ 1913562 h 2690150"/>
                    <a:gd name="connsiteX19" fmla="*/ 463344 w 2732857"/>
                    <a:gd name="connsiteY19" fmla="*/ 1838419 h 2690150"/>
                    <a:gd name="connsiteX20" fmla="*/ 727151 w 2732857"/>
                    <a:gd name="connsiteY20" fmla="*/ 1765211 h 2690150"/>
                    <a:gd name="connsiteX21" fmla="*/ 770044 w 2732857"/>
                    <a:gd name="connsiteY21" fmla="*/ 1758761 h 2690150"/>
                    <a:gd name="connsiteX22" fmla="*/ 787459 w 2732857"/>
                    <a:gd name="connsiteY22" fmla="*/ 1766501 h 2690150"/>
                    <a:gd name="connsiteX23" fmla="*/ 969029 w 2732857"/>
                    <a:gd name="connsiteY23" fmla="*/ 1860672 h 2690150"/>
                    <a:gd name="connsiteX24" fmla="*/ 1059330 w 2732857"/>
                    <a:gd name="connsiteY24" fmla="*/ 1899372 h 2690150"/>
                    <a:gd name="connsiteX25" fmla="*/ 1066425 w 2732857"/>
                    <a:gd name="connsiteY25" fmla="*/ 1902920 h 2690150"/>
                    <a:gd name="connsiteX26" fmla="*/ 1076100 w 2732857"/>
                    <a:gd name="connsiteY26" fmla="*/ 1918400 h 2690150"/>
                    <a:gd name="connsiteX27" fmla="*/ 1064490 w 2732857"/>
                    <a:gd name="connsiteY27" fmla="*/ 1930332 h 2690150"/>
                    <a:gd name="connsiteX28" fmla="*/ 993861 w 2732857"/>
                    <a:gd name="connsiteY28" fmla="*/ 1946780 h 2690150"/>
                    <a:gd name="connsiteX29" fmla="*/ 921621 w 2732857"/>
                    <a:gd name="connsiteY29" fmla="*/ 1950005 h 2690150"/>
                    <a:gd name="connsiteX30" fmla="*/ 891305 w 2732857"/>
                    <a:gd name="connsiteY30" fmla="*/ 1940330 h 2690150"/>
                    <a:gd name="connsiteX31" fmla="*/ 857443 w 2732857"/>
                    <a:gd name="connsiteY31" fmla="*/ 1921625 h 2690150"/>
                    <a:gd name="connsiteX32" fmla="*/ 753274 w 2732857"/>
                    <a:gd name="connsiteY32" fmla="*/ 1903887 h 2690150"/>
                    <a:gd name="connsiteX33" fmla="*/ 652331 w 2732857"/>
                    <a:gd name="connsiteY33" fmla="*/ 1944200 h 2690150"/>
                    <a:gd name="connsiteX34" fmla="*/ 616533 w 2732857"/>
                    <a:gd name="connsiteY34" fmla="*/ 1947748 h 2690150"/>
                    <a:gd name="connsiteX35" fmla="*/ 529135 w 2732857"/>
                    <a:gd name="connsiteY35" fmla="*/ 1961938 h 2690150"/>
                    <a:gd name="connsiteX36" fmla="*/ 521394 w 2732857"/>
                    <a:gd name="connsiteY36" fmla="*/ 1976773 h 2690150"/>
                    <a:gd name="connsiteX37" fmla="*/ 535262 w 2732857"/>
                    <a:gd name="connsiteY37" fmla="*/ 1986126 h 2690150"/>
                    <a:gd name="connsiteX38" fmla="*/ 606858 w 2732857"/>
                    <a:gd name="connsiteY38" fmla="*/ 1997413 h 2690150"/>
                    <a:gd name="connsiteX39" fmla="*/ 747792 w 2732857"/>
                    <a:gd name="connsiteY39" fmla="*/ 2029663 h 2690150"/>
                    <a:gd name="connsiteX40" fmla="*/ 867118 w 2732857"/>
                    <a:gd name="connsiteY40" fmla="*/ 2063526 h 2690150"/>
                    <a:gd name="connsiteX41" fmla="*/ 960966 w 2732857"/>
                    <a:gd name="connsiteY41" fmla="*/ 2101581 h 2690150"/>
                    <a:gd name="connsiteX42" fmla="*/ 1355065 w 2732857"/>
                    <a:gd name="connsiteY42" fmla="*/ 2266058 h 2690150"/>
                    <a:gd name="connsiteX43" fmla="*/ 1483744 w 2732857"/>
                    <a:gd name="connsiteY43" fmla="*/ 2314111 h 2690150"/>
                    <a:gd name="connsiteX44" fmla="*/ 1373770 w 2732857"/>
                    <a:gd name="connsiteY44" fmla="*/ 2116417 h 2690150"/>
                    <a:gd name="connsiteX45" fmla="*/ 1362160 w 2732857"/>
                    <a:gd name="connsiteY45" fmla="*/ 2084489 h 2690150"/>
                    <a:gd name="connsiteX46" fmla="*/ 1384413 w 2732857"/>
                    <a:gd name="connsiteY46" fmla="*/ 2046111 h 2690150"/>
                    <a:gd name="connsiteX47" fmla="*/ 1432466 w 2732857"/>
                    <a:gd name="connsiteY47" fmla="*/ 2045466 h 2690150"/>
                    <a:gd name="connsiteX48" fmla="*/ 1536957 w 2732857"/>
                    <a:gd name="connsiteY48" fmla="*/ 2064494 h 2690150"/>
                    <a:gd name="connsiteX49" fmla="*/ 1717236 w 2732857"/>
                    <a:gd name="connsiteY49" fmla="*/ 2067396 h 2690150"/>
                    <a:gd name="connsiteX50" fmla="*/ 1816889 w 2732857"/>
                    <a:gd name="connsiteY50" fmla="*/ 2060301 h 2690150"/>
                    <a:gd name="connsiteX51" fmla="*/ 2028129 w 2732857"/>
                    <a:gd name="connsiteY51" fmla="*/ 1993543 h 2690150"/>
                    <a:gd name="connsiteX52" fmla="*/ 2090694 w 2732857"/>
                    <a:gd name="connsiteY52" fmla="*/ 1963550 h 2690150"/>
                    <a:gd name="connsiteX53" fmla="*/ 2184220 w 2732857"/>
                    <a:gd name="connsiteY53" fmla="*/ 1958068 h 2690150"/>
                    <a:gd name="connsiteX54" fmla="*/ 2286776 w 2732857"/>
                    <a:gd name="connsiteY54" fmla="*/ 1960003 h 2690150"/>
                    <a:gd name="connsiteX55" fmla="*/ 2301289 w 2732857"/>
                    <a:gd name="connsiteY55" fmla="*/ 1932913 h 2690150"/>
                    <a:gd name="connsiteX56" fmla="*/ 2278391 w 2732857"/>
                    <a:gd name="connsiteY56" fmla="*/ 1908725 h 2690150"/>
                    <a:gd name="connsiteX57" fmla="*/ 2215503 w 2732857"/>
                    <a:gd name="connsiteY57" fmla="*/ 1893245 h 2690150"/>
                    <a:gd name="connsiteX58" fmla="*/ 2193895 w 2732857"/>
                    <a:gd name="connsiteY58" fmla="*/ 1881312 h 2690150"/>
                    <a:gd name="connsiteX59" fmla="*/ 2136167 w 2732857"/>
                    <a:gd name="connsiteY59" fmla="*/ 1848417 h 2690150"/>
                    <a:gd name="connsiteX60" fmla="*/ 2029096 w 2732857"/>
                    <a:gd name="connsiteY60" fmla="*/ 1861639 h 2690150"/>
                    <a:gd name="connsiteX61" fmla="*/ 1972658 w 2732857"/>
                    <a:gd name="connsiteY61" fmla="*/ 1889697 h 2690150"/>
                    <a:gd name="connsiteX62" fmla="*/ 1872360 w 2732857"/>
                    <a:gd name="connsiteY62" fmla="*/ 1904532 h 2690150"/>
                    <a:gd name="connsiteX63" fmla="*/ 1858492 w 2732857"/>
                    <a:gd name="connsiteY63" fmla="*/ 1900340 h 2690150"/>
                    <a:gd name="connsiteX64" fmla="*/ 1855912 w 2732857"/>
                    <a:gd name="connsiteY64" fmla="*/ 1876152 h 2690150"/>
                    <a:gd name="connsiteX65" fmla="*/ 1912350 w 2732857"/>
                    <a:gd name="connsiteY65" fmla="*/ 1833259 h 2690150"/>
                    <a:gd name="connsiteX66" fmla="*/ 2181318 w 2732857"/>
                    <a:gd name="connsiteY66" fmla="*/ 1602347 h 2690150"/>
                    <a:gd name="connsiteX67" fmla="*/ 2274844 w 2732857"/>
                    <a:gd name="connsiteY67" fmla="*/ 1484633 h 2690150"/>
                    <a:gd name="connsiteX68" fmla="*/ 2286454 w 2732857"/>
                    <a:gd name="connsiteY68" fmla="*/ 1379175 h 2690150"/>
                    <a:gd name="connsiteX69" fmla="*/ 2261944 w 2732857"/>
                    <a:gd name="connsiteY69" fmla="*/ 1338217 h 2690150"/>
                    <a:gd name="connsiteX70" fmla="*/ 2144552 w 2732857"/>
                    <a:gd name="connsiteY70" fmla="*/ 1283069 h 2690150"/>
                    <a:gd name="connsiteX71" fmla="*/ 2024581 w 2732857"/>
                    <a:gd name="connsiteY71" fmla="*/ 1325639 h 2690150"/>
                    <a:gd name="connsiteX72" fmla="*/ 1975883 w 2732857"/>
                    <a:gd name="connsiteY72" fmla="*/ 1394977 h 2690150"/>
                    <a:gd name="connsiteX73" fmla="*/ 1853655 w 2732857"/>
                    <a:gd name="connsiteY73" fmla="*/ 1593317 h 2690150"/>
                    <a:gd name="connsiteX74" fmla="*/ 1818502 w 2732857"/>
                    <a:gd name="connsiteY74" fmla="*/ 1639435 h 2690150"/>
                    <a:gd name="connsiteX75" fmla="*/ 1773674 w 2732857"/>
                    <a:gd name="connsiteY75" fmla="*/ 1674910 h 2690150"/>
                    <a:gd name="connsiteX76" fmla="*/ 1664345 w 2732857"/>
                    <a:gd name="connsiteY76" fmla="*/ 1747151 h 2690150"/>
                    <a:gd name="connsiteX77" fmla="*/ 1543729 w 2732857"/>
                    <a:gd name="connsiteY77" fmla="*/ 1791979 h 2690150"/>
                    <a:gd name="connsiteX78" fmla="*/ 1515671 w 2732857"/>
                    <a:gd name="connsiteY78" fmla="*/ 1797784 h 2690150"/>
                    <a:gd name="connsiteX79" fmla="*/ 1418275 w 2732857"/>
                    <a:gd name="connsiteY79" fmla="*/ 1797461 h 2690150"/>
                    <a:gd name="connsiteX80" fmla="*/ 1352807 w 2732857"/>
                    <a:gd name="connsiteY80" fmla="*/ 1774563 h 2690150"/>
                    <a:gd name="connsiteX81" fmla="*/ 1243801 w 2732857"/>
                    <a:gd name="connsiteY81" fmla="*/ 1789721 h 2690150"/>
                    <a:gd name="connsiteX82" fmla="*/ 1214454 w 2732857"/>
                    <a:gd name="connsiteY82" fmla="*/ 1788431 h 2690150"/>
                    <a:gd name="connsiteX83" fmla="*/ 1100610 w 2732857"/>
                    <a:gd name="connsiteY83" fmla="*/ 1696195 h 2690150"/>
                    <a:gd name="connsiteX84" fmla="*/ 990959 w 2732857"/>
                    <a:gd name="connsiteY84" fmla="*/ 1589447 h 2690150"/>
                    <a:gd name="connsiteX85" fmla="*/ 900981 w 2732857"/>
                    <a:gd name="connsiteY85" fmla="*/ 1492696 h 2690150"/>
                    <a:gd name="connsiteX86" fmla="*/ 894530 w 2732857"/>
                    <a:gd name="connsiteY86" fmla="*/ 1477216 h 2690150"/>
                    <a:gd name="connsiteX87" fmla="*/ 901948 w 2732857"/>
                    <a:gd name="connsiteY87" fmla="*/ 1397557 h 2690150"/>
                    <a:gd name="connsiteX88" fmla="*/ 898078 w 2732857"/>
                    <a:gd name="connsiteY88" fmla="*/ 1369177 h 2690150"/>
                    <a:gd name="connsiteX89" fmla="*/ 940003 w 2732857"/>
                    <a:gd name="connsiteY89" fmla="*/ 1267266 h 2690150"/>
                    <a:gd name="connsiteX90" fmla="*/ 996119 w 2732857"/>
                    <a:gd name="connsiteY90" fmla="*/ 1230501 h 2690150"/>
                    <a:gd name="connsiteX91" fmla="*/ 1175108 w 2732857"/>
                    <a:gd name="connsiteY91" fmla="*/ 1078602 h 2690150"/>
                    <a:gd name="connsiteX92" fmla="*/ 1420533 w 2732857"/>
                    <a:gd name="connsiteY92" fmla="*/ 750939 h 2690150"/>
                    <a:gd name="connsiteX93" fmla="*/ 1576947 w 2732857"/>
                    <a:gd name="connsiteY93" fmla="*/ 380705 h 2690150"/>
                    <a:gd name="connsiteX94" fmla="*/ 1662410 w 2732857"/>
                    <a:gd name="connsiteY94" fmla="*/ 55300 h 2690150"/>
                    <a:gd name="connsiteX95" fmla="*/ 1671118 w 2732857"/>
                    <a:gd name="connsiteY95" fmla="*/ 14342 h 2690150"/>
                    <a:gd name="connsiteX96" fmla="*/ 1680793 w 2732857"/>
                    <a:gd name="connsiteY96" fmla="*/ 474 h 2690150"/>
                    <a:gd name="connsiteX97" fmla="*/ 1698853 w 2732857"/>
                    <a:gd name="connsiteY97" fmla="*/ 4989 h 2690150"/>
                    <a:gd name="connsiteX98" fmla="*/ 1911383 w 2732857"/>
                    <a:gd name="connsiteY98" fmla="*/ 115930 h 2690150"/>
                    <a:gd name="connsiteX99" fmla="*/ 1932023 w 2732857"/>
                    <a:gd name="connsiteY99" fmla="*/ 123993 h 2690150"/>
                    <a:gd name="connsiteX100" fmla="*/ 2002006 w 2732857"/>
                    <a:gd name="connsiteY100" fmla="*/ 145923 h 2690150"/>
                    <a:gd name="connsiteX101" fmla="*/ 2085534 w 2732857"/>
                    <a:gd name="connsiteY101" fmla="*/ 178818 h 2690150"/>
                    <a:gd name="connsiteX102" fmla="*/ 2206796 w 2732857"/>
                    <a:gd name="connsiteY102" fmla="*/ 293307 h 2690150"/>
                    <a:gd name="connsiteX103" fmla="*/ 2211311 w 2732857"/>
                    <a:gd name="connsiteY103" fmla="*/ 299757 h 2690150"/>
                    <a:gd name="connsiteX104" fmla="*/ 2270006 w 2732857"/>
                    <a:gd name="connsiteY104" fmla="*/ 442948 h 2690150"/>
                    <a:gd name="connsiteX105" fmla="*/ 2286454 w 2732857"/>
                    <a:gd name="connsiteY105" fmla="*/ 613875 h 2690150"/>
                    <a:gd name="connsiteX106" fmla="*/ 2279681 w 2732857"/>
                    <a:gd name="connsiteY106" fmla="*/ 697081 h 2690150"/>
                    <a:gd name="connsiteX107" fmla="*/ 2291614 w 2732857"/>
                    <a:gd name="connsiteY107" fmla="*/ 737394 h 2690150"/>
                    <a:gd name="connsiteX108" fmla="*/ 2320317 w 2732857"/>
                    <a:gd name="connsiteY108" fmla="*/ 802862 h 2690150"/>
                    <a:gd name="connsiteX109" fmla="*/ 2326444 w 2732857"/>
                    <a:gd name="connsiteY109" fmla="*/ 899935 h 2690150"/>
                    <a:gd name="connsiteX110" fmla="*/ 2319349 w 2732857"/>
                    <a:gd name="connsiteY110" fmla="*/ 934443 h 2690150"/>
                    <a:gd name="connsiteX111" fmla="*/ 2319994 w 2732857"/>
                    <a:gd name="connsiteY111" fmla="*/ 981206 h 2690150"/>
                    <a:gd name="connsiteX112" fmla="*/ 2339667 w 2732857"/>
                    <a:gd name="connsiteY112" fmla="*/ 1045384 h 2690150"/>
                    <a:gd name="connsiteX113" fmla="*/ 2335152 w 2732857"/>
                    <a:gd name="connsiteY113" fmla="*/ 1138265 h 2690150"/>
                    <a:gd name="connsiteX114" fmla="*/ 2344504 w 2732857"/>
                    <a:gd name="connsiteY114" fmla="*/ 1160840 h 2690150"/>
                    <a:gd name="connsiteX115" fmla="*/ 2404167 w 2732857"/>
                    <a:gd name="connsiteY115" fmla="*/ 1236951 h 2690150"/>
                    <a:gd name="connsiteX116" fmla="*/ 2441255 w 2732857"/>
                    <a:gd name="connsiteY116" fmla="*/ 1382722 h 2690150"/>
                    <a:gd name="connsiteX117" fmla="*/ 2444158 w 2732857"/>
                    <a:gd name="connsiteY117" fmla="*/ 1593639 h 2690150"/>
                    <a:gd name="connsiteX118" fmla="*/ 2468346 w 2732857"/>
                    <a:gd name="connsiteY118" fmla="*/ 1848094 h 2690150"/>
                    <a:gd name="connsiteX119" fmla="*/ 2470926 w 2732857"/>
                    <a:gd name="connsiteY119" fmla="*/ 1860672 h 2690150"/>
                    <a:gd name="connsiteX120" fmla="*/ 2544134 w 2732857"/>
                    <a:gd name="connsiteY120" fmla="*/ 1955165 h 2690150"/>
                    <a:gd name="connsiteX121" fmla="*/ 2622179 w 2732857"/>
                    <a:gd name="connsiteY121" fmla="*/ 1993220 h 2690150"/>
                    <a:gd name="connsiteX122" fmla="*/ 2732798 w 2732857"/>
                    <a:gd name="connsiteY122" fmla="*/ 2177370 h 2690150"/>
                    <a:gd name="connsiteX123" fmla="*/ 2642175 w 2732857"/>
                    <a:gd name="connsiteY123" fmla="*/ 2374097 h 2690150"/>
                    <a:gd name="connsiteX124" fmla="*/ 2387075 w 2732857"/>
                    <a:gd name="connsiteY124" fmla="*/ 2494713 h 2690150"/>
                    <a:gd name="connsiteX125" fmla="*/ 2225178 w 2732857"/>
                    <a:gd name="connsiteY125" fmla="*/ 2530833 h 2690150"/>
                    <a:gd name="connsiteX126" fmla="*/ 1927830 w 2732857"/>
                    <a:gd name="connsiteY126" fmla="*/ 2519868 h 2690150"/>
                    <a:gd name="connsiteX127" fmla="*/ 1791412 w 2732857"/>
                    <a:gd name="connsiteY127" fmla="*/ 2476653 h 2690150"/>
                    <a:gd name="connsiteX128" fmla="*/ 1798570 w 2732857"/>
                    <a:gd name="connsiteY128" fmla="*/ 2481296 h 2690150"/>
                    <a:gd name="connsiteX129" fmla="*/ 1829273 w 2732857"/>
                    <a:gd name="connsiteY129" fmla="*/ 2515675 h 2690150"/>
                    <a:gd name="connsiteX130" fmla="*/ 1914348 w 2732857"/>
                    <a:gd name="connsiteY130" fmla="*/ 2566957 h 2690150"/>
                    <a:gd name="connsiteX131" fmla="*/ 1944405 w 2732857"/>
                    <a:gd name="connsiteY131" fmla="*/ 2592238 h 2690150"/>
                    <a:gd name="connsiteX132" fmla="*/ 1931248 w 2732857"/>
                    <a:gd name="connsiteY132" fmla="*/ 2645319 h 2690150"/>
                    <a:gd name="connsiteX133" fmla="*/ 1730326 w 2732857"/>
                    <a:gd name="connsiteY133" fmla="*/ 2683764 h 2690150"/>
                    <a:gd name="connsiteX134" fmla="*/ 1603070 w 2732857"/>
                    <a:gd name="connsiteY134" fmla="*/ 2651127 h 2690150"/>
                    <a:gd name="connsiteX135" fmla="*/ 1497289 w 2732857"/>
                    <a:gd name="connsiteY135" fmla="*/ 2679507 h 2690150"/>
                    <a:gd name="connsiteX136" fmla="*/ 1434723 w 2732857"/>
                    <a:gd name="connsiteY136" fmla="*/ 2690150 h 2690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</a:cxnLst>
                  <a:rect l="l" t="t" r="r" b="b"/>
                  <a:pathLst>
                    <a:path w="2732857" h="2690150">
                      <a:moveTo>
                        <a:pt x="1434723" y="2690150"/>
                      </a:moveTo>
                      <a:lnTo>
                        <a:pt x="1379898" y="2690150"/>
                      </a:lnTo>
                      <a:cubicBezTo>
                        <a:pt x="1315720" y="2682087"/>
                        <a:pt x="1253799" y="2662737"/>
                        <a:pt x="1189943" y="2652417"/>
                      </a:cubicBezTo>
                      <a:cubicBezTo>
                        <a:pt x="1154791" y="2646612"/>
                        <a:pt x="1120283" y="2648869"/>
                        <a:pt x="1086742" y="2660479"/>
                      </a:cubicBezTo>
                      <a:cubicBezTo>
                        <a:pt x="1069972" y="2666285"/>
                        <a:pt x="1052880" y="2670799"/>
                        <a:pt x="1035142" y="2672412"/>
                      </a:cubicBezTo>
                      <a:cubicBezTo>
                        <a:pt x="999021" y="2675960"/>
                        <a:pt x="967739" y="2662414"/>
                        <a:pt x="937423" y="2644999"/>
                      </a:cubicBezTo>
                      <a:cubicBezTo>
                        <a:pt x="924846" y="2637582"/>
                        <a:pt x="913365" y="2627790"/>
                        <a:pt x="920719" y="2612299"/>
                      </a:cubicBezTo>
                      <a:cubicBezTo>
                        <a:pt x="928073" y="2596808"/>
                        <a:pt x="959411" y="2575200"/>
                        <a:pt x="981545" y="2552055"/>
                      </a:cubicBezTo>
                      <a:cubicBezTo>
                        <a:pt x="1003679" y="2528910"/>
                        <a:pt x="1039657" y="2502453"/>
                        <a:pt x="1053525" y="2473428"/>
                      </a:cubicBezTo>
                      <a:cubicBezTo>
                        <a:pt x="1055460" y="2469235"/>
                        <a:pt x="1059652" y="2464397"/>
                        <a:pt x="1055782" y="2459883"/>
                      </a:cubicBezTo>
                      <a:cubicBezTo>
                        <a:pt x="1051912" y="2455690"/>
                        <a:pt x="1046429" y="2458593"/>
                        <a:pt x="1042237" y="2459883"/>
                      </a:cubicBezTo>
                      <a:cubicBezTo>
                        <a:pt x="998054" y="2473105"/>
                        <a:pt x="953549" y="2486650"/>
                        <a:pt x="908721" y="2497293"/>
                      </a:cubicBezTo>
                      <a:cubicBezTo>
                        <a:pt x="813260" y="2520191"/>
                        <a:pt x="717476" y="2543733"/>
                        <a:pt x="620080" y="2557923"/>
                      </a:cubicBezTo>
                      <a:cubicBezTo>
                        <a:pt x="526877" y="2571469"/>
                        <a:pt x="435609" y="2558246"/>
                        <a:pt x="348210" y="2523416"/>
                      </a:cubicBezTo>
                      <a:cubicBezTo>
                        <a:pt x="318863" y="2511806"/>
                        <a:pt x="292740" y="2493100"/>
                        <a:pt x="264037" y="2479233"/>
                      </a:cubicBezTo>
                      <a:cubicBezTo>
                        <a:pt x="230174" y="2463108"/>
                        <a:pt x="194054" y="2451175"/>
                        <a:pt x="162449" y="2430212"/>
                      </a:cubicBezTo>
                      <a:cubicBezTo>
                        <a:pt x="100528" y="2388287"/>
                        <a:pt x="47315" y="2337332"/>
                        <a:pt x="18290" y="2267348"/>
                      </a:cubicBezTo>
                      <a:cubicBezTo>
                        <a:pt x="-24603" y="2164147"/>
                        <a:pt x="10227" y="2042564"/>
                        <a:pt x="98915" y="1974838"/>
                      </a:cubicBezTo>
                      <a:cubicBezTo>
                        <a:pt x="136003" y="1946458"/>
                        <a:pt x="175994" y="1923882"/>
                        <a:pt x="221789" y="1913562"/>
                      </a:cubicBezTo>
                      <a:cubicBezTo>
                        <a:pt x="304350" y="1894857"/>
                        <a:pt x="382718" y="1863252"/>
                        <a:pt x="463344" y="1838419"/>
                      </a:cubicBezTo>
                      <a:cubicBezTo>
                        <a:pt x="550420" y="1811329"/>
                        <a:pt x="638463" y="1786496"/>
                        <a:pt x="727151" y="1765211"/>
                      </a:cubicBezTo>
                      <a:cubicBezTo>
                        <a:pt x="741342" y="1761986"/>
                        <a:pt x="756177" y="1765211"/>
                        <a:pt x="770044" y="1758761"/>
                      </a:cubicBezTo>
                      <a:cubicBezTo>
                        <a:pt x="777139" y="1758116"/>
                        <a:pt x="782299" y="1762953"/>
                        <a:pt x="787459" y="1766501"/>
                      </a:cubicBezTo>
                      <a:cubicBezTo>
                        <a:pt x="844220" y="1804879"/>
                        <a:pt x="906786" y="1832292"/>
                        <a:pt x="969029" y="1860672"/>
                      </a:cubicBezTo>
                      <a:cubicBezTo>
                        <a:pt x="999021" y="1874217"/>
                        <a:pt x="1029337" y="1886150"/>
                        <a:pt x="1059330" y="1899372"/>
                      </a:cubicBezTo>
                      <a:cubicBezTo>
                        <a:pt x="1061910" y="1900340"/>
                        <a:pt x="1064167" y="1901630"/>
                        <a:pt x="1066425" y="1902920"/>
                      </a:cubicBezTo>
                      <a:cubicBezTo>
                        <a:pt x="1072552" y="1906145"/>
                        <a:pt x="1076745" y="1910660"/>
                        <a:pt x="1076100" y="1918400"/>
                      </a:cubicBezTo>
                      <a:cubicBezTo>
                        <a:pt x="1075132" y="1925172"/>
                        <a:pt x="1070295" y="1928397"/>
                        <a:pt x="1064490" y="1930332"/>
                      </a:cubicBezTo>
                      <a:cubicBezTo>
                        <a:pt x="1041592" y="1938073"/>
                        <a:pt x="1017727" y="1941943"/>
                        <a:pt x="993861" y="1946780"/>
                      </a:cubicBezTo>
                      <a:cubicBezTo>
                        <a:pt x="969996" y="1951618"/>
                        <a:pt x="945808" y="1950328"/>
                        <a:pt x="921621" y="1950005"/>
                      </a:cubicBezTo>
                      <a:cubicBezTo>
                        <a:pt x="910656" y="1950005"/>
                        <a:pt x="900658" y="1945813"/>
                        <a:pt x="891305" y="1940330"/>
                      </a:cubicBezTo>
                      <a:cubicBezTo>
                        <a:pt x="880018" y="1933880"/>
                        <a:pt x="868408" y="1928397"/>
                        <a:pt x="857443" y="1921625"/>
                      </a:cubicBezTo>
                      <a:cubicBezTo>
                        <a:pt x="824870" y="1901630"/>
                        <a:pt x="789717" y="1898082"/>
                        <a:pt x="753274" y="1903887"/>
                      </a:cubicBezTo>
                      <a:cubicBezTo>
                        <a:pt x="716509" y="1909370"/>
                        <a:pt x="682646" y="1922270"/>
                        <a:pt x="652331" y="1944200"/>
                      </a:cubicBezTo>
                      <a:cubicBezTo>
                        <a:pt x="640721" y="1952585"/>
                        <a:pt x="630078" y="1953230"/>
                        <a:pt x="616533" y="1947748"/>
                      </a:cubicBezTo>
                      <a:cubicBezTo>
                        <a:pt x="584928" y="1934202"/>
                        <a:pt x="555580" y="1940330"/>
                        <a:pt x="529135" y="1961938"/>
                      </a:cubicBezTo>
                      <a:cubicBezTo>
                        <a:pt x="524619" y="1965808"/>
                        <a:pt x="519782" y="1970000"/>
                        <a:pt x="521394" y="1976773"/>
                      </a:cubicBezTo>
                      <a:cubicBezTo>
                        <a:pt x="523007" y="1983868"/>
                        <a:pt x="529457" y="1984835"/>
                        <a:pt x="535262" y="1986126"/>
                      </a:cubicBezTo>
                      <a:cubicBezTo>
                        <a:pt x="558805" y="1991286"/>
                        <a:pt x="582670" y="1995478"/>
                        <a:pt x="606858" y="1997413"/>
                      </a:cubicBezTo>
                      <a:cubicBezTo>
                        <a:pt x="655233" y="2001606"/>
                        <a:pt x="701351" y="2016763"/>
                        <a:pt x="747792" y="2029663"/>
                      </a:cubicBezTo>
                      <a:cubicBezTo>
                        <a:pt x="787459" y="2040628"/>
                        <a:pt x="826805" y="2054496"/>
                        <a:pt x="867118" y="2063526"/>
                      </a:cubicBezTo>
                      <a:cubicBezTo>
                        <a:pt x="900658" y="2070944"/>
                        <a:pt x="930328" y="2087714"/>
                        <a:pt x="960966" y="2101581"/>
                      </a:cubicBezTo>
                      <a:cubicBezTo>
                        <a:pt x="1090612" y="2160277"/>
                        <a:pt x="1222194" y="2215103"/>
                        <a:pt x="1355065" y="2266058"/>
                      </a:cubicBezTo>
                      <a:lnTo>
                        <a:pt x="1483744" y="2314111"/>
                      </a:lnTo>
                      <a:cubicBezTo>
                        <a:pt x="1437626" y="2254448"/>
                        <a:pt x="1402795" y="2187045"/>
                        <a:pt x="1373770" y="2116417"/>
                      </a:cubicBezTo>
                      <a:cubicBezTo>
                        <a:pt x="1369578" y="2106097"/>
                        <a:pt x="1365385" y="2095454"/>
                        <a:pt x="1362160" y="2084489"/>
                      </a:cubicBezTo>
                      <a:cubicBezTo>
                        <a:pt x="1356355" y="2064171"/>
                        <a:pt x="1363772" y="2050949"/>
                        <a:pt x="1384413" y="2046111"/>
                      </a:cubicBezTo>
                      <a:cubicBezTo>
                        <a:pt x="1400215" y="2042564"/>
                        <a:pt x="1416341" y="2043531"/>
                        <a:pt x="1432466" y="2045466"/>
                      </a:cubicBezTo>
                      <a:cubicBezTo>
                        <a:pt x="1467619" y="2050304"/>
                        <a:pt x="1501804" y="2061591"/>
                        <a:pt x="1536957" y="2064494"/>
                      </a:cubicBezTo>
                      <a:cubicBezTo>
                        <a:pt x="1596942" y="2069654"/>
                        <a:pt x="1656928" y="2072234"/>
                        <a:pt x="1717236" y="2067396"/>
                      </a:cubicBezTo>
                      <a:lnTo>
                        <a:pt x="1816889" y="2060301"/>
                      </a:lnTo>
                      <a:cubicBezTo>
                        <a:pt x="1893000" y="2055141"/>
                        <a:pt x="1963306" y="2033533"/>
                        <a:pt x="2028129" y="1993543"/>
                      </a:cubicBezTo>
                      <a:cubicBezTo>
                        <a:pt x="2047802" y="1981288"/>
                        <a:pt x="2069087" y="1972258"/>
                        <a:pt x="2090694" y="1963550"/>
                      </a:cubicBezTo>
                      <a:cubicBezTo>
                        <a:pt x="2121332" y="1951618"/>
                        <a:pt x="2152293" y="1950650"/>
                        <a:pt x="2184220" y="1958068"/>
                      </a:cubicBezTo>
                      <a:cubicBezTo>
                        <a:pt x="2218083" y="1965808"/>
                        <a:pt x="2252591" y="1964840"/>
                        <a:pt x="2286776" y="1960003"/>
                      </a:cubicBezTo>
                      <a:cubicBezTo>
                        <a:pt x="2304192" y="1957423"/>
                        <a:pt x="2308384" y="1949360"/>
                        <a:pt x="2301289" y="1932913"/>
                      </a:cubicBezTo>
                      <a:cubicBezTo>
                        <a:pt x="2296774" y="1921947"/>
                        <a:pt x="2288711" y="1913885"/>
                        <a:pt x="2278391" y="1908725"/>
                      </a:cubicBezTo>
                      <a:cubicBezTo>
                        <a:pt x="2258719" y="1898727"/>
                        <a:pt x="2238723" y="1889375"/>
                        <a:pt x="2215503" y="1893245"/>
                      </a:cubicBezTo>
                      <a:cubicBezTo>
                        <a:pt x="2205183" y="1894857"/>
                        <a:pt x="2199700" y="1887440"/>
                        <a:pt x="2193895" y="1881312"/>
                      </a:cubicBezTo>
                      <a:cubicBezTo>
                        <a:pt x="2177770" y="1864542"/>
                        <a:pt x="2159388" y="1851319"/>
                        <a:pt x="2136167" y="1848417"/>
                      </a:cubicBezTo>
                      <a:cubicBezTo>
                        <a:pt x="2099724" y="1843902"/>
                        <a:pt x="2063282" y="1844547"/>
                        <a:pt x="2029096" y="1861639"/>
                      </a:cubicBezTo>
                      <a:cubicBezTo>
                        <a:pt x="2010391" y="1870992"/>
                        <a:pt x="1992009" y="1880989"/>
                        <a:pt x="1972658" y="1889697"/>
                      </a:cubicBezTo>
                      <a:cubicBezTo>
                        <a:pt x="1940730" y="1903565"/>
                        <a:pt x="1907835" y="1912595"/>
                        <a:pt x="1872360" y="1904532"/>
                      </a:cubicBezTo>
                      <a:cubicBezTo>
                        <a:pt x="1867522" y="1903565"/>
                        <a:pt x="1863007" y="1902597"/>
                        <a:pt x="1858492" y="1900340"/>
                      </a:cubicBezTo>
                      <a:cubicBezTo>
                        <a:pt x="1845592" y="1894535"/>
                        <a:pt x="1844302" y="1884537"/>
                        <a:pt x="1855912" y="1876152"/>
                      </a:cubicBezTo>
                      <a:cubicBezTo>
                        <a:pt x="1874940" y="1861962"/>
                        <a:pt x="1894613" y="1849062"/>
                        <a:pt x="1912350" y="1833259"/>
                      </a:cubicBezTo>
                      <a:cubicBezTo>
                        <a:pt x="2001361" y="1755536"/>
                        <a:pt x="2095209" y="1683618"/>
                        <a:pt x="2181318" y="1602347"/>
                      </a:cubicBezTo>
                      <a:cubicBezTo>
                        <a:pt x="2218406" y="1567516"/>
                        <a:pt x="2252913" y="1531074"/>
                        <a:pt x="2274844" y="1484633"/>
                      </a:cubicBezTo>
                      <a:cubicBezTo>
                        <a:pt x="2290646" y="1451093"/>
                        <a:pt x="2294194" y="1415618"/>
                        <a:pt x="2286454" y="1379175"/>
                      </a:cubicBezTo>
                      <a:cubicBezTo>
                        <a:pt x="2282906" y="1362727"/>
                        <a:pt x="2273876" y="1349182"/>
                        <a:pt x="2261944" y="1338217"/>
                      </a:cubicBezTo>
                      <a:cubicBezTo>
                        <a:pt x="2228726" y="1307579"/>
                        <a:pt x="2190670" y="1285326"/>
                        <a:pt x="2144552" y="1283069"/>
                      </a:cubicBezTo>
                      <a:cubicBezTo>
                        <a:pt x="2099402" y="1281134"/>
                        <a:pt x="2058767" y="1295001"/>
                        <a:pt x="2024581" y="1325639"/>
                      </a:cubicBezTo>
                      <a:cubicBezTo>
                        <a:pt x="2002973" y="1344989"/>
                        <a:pt x="1987816" y="1368210"/>
                        <a:pt x="1975883" y="1394977"/>
                      </a:cubicBezTo>
                      <a:cubicBezTo>
                        <a:pt x="1944278" y="1466573"/>
                        <a:pt x="1903320" y="1532686"/>
                        <a:pt x="1853655" y="1593317"/>
                      </a:cubicBezTo>
                      <a:cubicBezTo>
                        <a:pt x="1841400" y="1608152"/>
                        <a:pt x="1830434" y="1624277"/>
                        <a:pt x="1818502" y="1639435"/>
                      </a:cubicBezTo>
                      <a:cubicBezTo>
                        <a:pt x="1806569" y="1654915"/>
                        <a:pt x="1792702" y="1668460"/>
                        <a:pt x="1773674" y="1674910"/>
                      </a:cubicBezTo>
                      <a:cubicBezTo>
                        <a:pt x="1730781" y="1689423"/>
                        <a:pt x="1697241" y="1717158"/>
                        <a:pt x="1664345" y="1747151"/>
                      </a:cubicBezTo>
                      <a:cubicBezTo>
                        <a:pt x="1630483" y="1778111"/>
                        <a:pt x="1590492" y="1794881"/>
                        <a:pt x="1543729" y="1791979"/>
                      </a:cubicBezTo>
                      <a:cubicBezTo>
                        <a:pt x="1534054" y="1791334"/>
                        <a:pt x="1524057" y="1792301"/>
                        <a:pt x="1515671" y="1797784"/>
                      </a:cubicBezTo>
                      <a:cubicBezTo>
                        <a:pt x="1483099" y="1818746"/>
                        <a:pt x="1450526" y="1809716"/>
                        <a:pt x="1418275" y="1797461"/>
                      </a:cubicBezTo>
                      <a:cubicBezTo>
                        <a:pt x="1396668" y="1789399"/>
                        <a:pt x="1375383" y="1780368"/>
                        <a:pt x="1352807" y="1774563"/>
                      </a:cubicBezTo>
                      <a:cubicBezTo>
                        <a:pt x="1314430" y="1764243"/>
                        <a:pt x="1277987" y="1771016"/>
                        <a:pt x="1243801" y="1789721"/>
                      </a:cubicBezTo>
                      <a:cubicBezTo>
                        <a:pt x="1232836" y="1795526"/>
                        <a:pt x="1224774" y="1795849"/>
                        <a:pt x="1214454" y="1788431"/>
                      </a:cubicBezTo>
                      <a:cubicBezTo>
                        <a:pt x="1175108" y="1759406"/>
                        <a:pt x="1137375" y="1728446"/>
                        <a:pt x="1100610" y="1696195"/>
                      </a:cubicBezTo>
                      <a:cubicBezTo>
                        <a:pt x="1062232" y="1662332"/>
                        <a:pt x="1027079" y="1625245"/>
                        <a:pt x="990959" y="1589447"/>
                      </a:cubicBezTo>
                      <a:cubicBezTo>
                        <a:pt x="959676" y="1558486"/>
                        <a:pt x="932586" y="1523334"/>
                        <a:pt x="900981" y="1492696"/>
                      </a:cubicBezTo>
                      <a:cubicBezTo>
                        <a:pt x="896788" y="1488503"/>
                        <a:pt x="892595" y="1483988"/>
                        <a:pt x="894530" y="1477216"/>
                      </a:cubicBezTo>
                      <a:cubicBezTo>
                        <a:pt x="904528" y="1451415"/>
                        <a:pt x="907108" y="1424970"/>
                        <a:pt x="901948" y="1397557"/>
                      </a:cubicBezTo>
                      <a:cubicBezTo>
                        <a:pt x="900336" y="1388205"/>
                        <a:pt x="898078" y="1378852"/>
                        <a:pt x="898078" y="1369177"/>
                      </a:cubicBezTo>
                      <a:cubicBezTo>
                        <a:pt x="887113" y="1324994"/>
                        <a:pt x="907108" y="1293711"/>
                        <a:pt x="940003" y="1267266"/>
                      </a:cubicBezTo>
                      <a:cubicBezTo>
                        <a:pt x="961611" y="1259526"/>
                        <a:pt x="978059" y="1243723"/>
                        <a:pt x="996119" y="1230501"/>
                      </a:cubicBezTo>
                      <a:cubicBezTo>
                        <a:pt x="1059975" y="1185028"/>
                        <a:pt x="1120283" y="1134718"/>
                        <a:pt x="1175108" y="1078602"/>
                      </a:cubicBezTo>
                      <a:cubicBezTo>
                        <a:pt x="1271214" y="980238"/>
                        <a:pt x="1353452" y="871232"/>
                        <a:pt x="1420533" y="750939"/>
                      </a:cubicBezTo>
                      <a:cubicBezTo>
                        <a:pt x="1486001" y="633225"/>
                        <a:pt x="1535989" y="508739"/>
                        <a:pt x="1576947" y="380705"/>
                      </a:cubicBezTo>
                      <a:cubicBezTo>
                        <a:pt x="1611132" y="273634"/>
                        <a:pt x="1638223" y="164951"/>
                        <a:pt x="1662410" y="55300"/>
                      </a:cubicBezTo>
                      <a:cubicBezTo>
                        <a:pt x="1665313" y="41755"/>
                        <a:pt x="1667570" y="27887"/>
                        <a:pt x="1671118" y="14342"/>
                      </a:cubicBezTo>
                      <a:cubicBezTo>
                        <a:pt x="1672730" y="8214"/>
                        <a:pt x="1674343" y="3054"/>
                        <a:pt x="1680793" y="474"/>
                      </a:cubicBezTo>
                      <a:cubicBezTo>
                        <a:pt x="1687566" y="-816"/>
                        <a:pt x="1693693" y="474"/>
                        <a:pt x="1698853" y="4989"/>
                      </a:cubicBezTo>
                      <a:cubicBezTo>
                        <a:pt x="1761096" y="58847"/>
                        <a:pt x="1837529" y="84647"/>
                        <a:pt x="1911383" y="115930"/>
                      </a:cubicBezTo>
                      <a:cubicBezTo>
                        <a:pt x="1918155" y="118833"/>
                        <a:pt x="1924605" y="123348"/>
                        <a:pt x="1932023" y="123993"/>
                      </a:cubicBezTo>
                      <a:cubicBezTo>
                        <a:pt x="1955566" y="130120"/>
                        <a:pt x="1978463" y="139473"/>
                        <a:pt x="2002006" y="145923"/>
                      </a:cubicBezTo>
                      <a:cubicBezTo>
                        <a:pt x="2030709" y="155276"/>
                        <a:pt x="2058767" y="164951"/>
                        <a:pt x="2085534" y="178818"/>
                      </a:cubicBezTo>
                      <a:cubicBezTo>
                        <a:pt x="2136812" y="205586"/>
                        <a:pt x="2176480" y="244609"/>
                        <a:pt x="2206796" y="293307"/>
                      </a:cubicBezTo>
                      <a:cubicBezTo>
                        <a:pt x="2208086" y="295564"/>
                        <a:pt x="2209698" y="297822"/>
                        <a:pt x="2211311" y="299757"/>
                      </a:cubicBezTo>
                      <a:cubicBezTo>
                        <a:pt x="2242271" y="342972"/>
                        <a:pt x="2259686" y="391670"/>
                        <a:pt x="2270006" y="442948"/>
                      </a:cubicBezTo>
                      <a:cubicBezTo>
                        <a:pt x="2281616" y="499386"/>
                        <a:pt x="2289356" y="555824"/>
                        <a:pt x="2286454" y="613875"/>
                      </a:cubicBezTo>
                      <a:cubicBezTo>
                        <a:pt x="2285164" y="641610"/>
                        <a:pt x="2281294" y="669345"/>
                        <a:pt x="2279681" y="697081"/>
                      </a:cubicBezTo>
                      <a:cubicBezTo>
                        <a:pt x="2274844" y="713206"/>
                        <a:pt x="2279681" y="725461"/>
                        <a:pt x="2291614" y="737394"/>
                      </a:cubicBezTo>
                      <a:cubicBezTo>
                        <a:pt x="2309674" y="755131"/>
                        <a:pt x="2314512" y="779319"/>
                        <a:pt x="2320317" y="802862"/>
                      </a:cubicBezTo>
                      <a:cubicBezTo>
                        <a:pt x="2328057" y="834790"/>
                        <a:pt x="2331282" y="867362"/>
                        <a:pt x="2326444" y="899935"/>
                      </a:cubicBezTo>
                      <a:cubicBezTo>
                        <a:pt x="2325799" y="911868"/>
                        <a:pt x="2323864" y="923478"/>
                        <a:pt x="2319349" y="934443"/>
                      </a:cubicBezTo>
                      <a:cubicBezTo>
                        <a:pt x="2312899" y="950246"/>
                        <a:pt x="2313867" y="965726"/>
                        <a:pt x="2319994" y="981206"/>
                      </a:cubicBezTo>
                      <a:cubicBezTo>
                        <a:pt x="2328057" y="1002169"/>
                        <a:pt x="2335797" y="1023131"/>
                        <a:pt x="2339667" y="1045384"/>
                      </a:cubicBezTo>
                      <a:cubicBezTo>
                        <a:pt x="2336119" y="1076344"/>
                        <a:pt x="2340312" y="1107305"/>
                        <a:pt x="2335152" y="1138265"/>
                      </a:cubicBezTo>
                      <a:cubicBezTo>
                        <a:pt x="2333539" y="1146973"/>
                        <a:pt x="2336442" y="1155680"/>
                        <a:pt x="2344504" y="1160840"/>
                      </a:cubicBezTo>
                      <a:cubicBezTo>
                        <a:pt x="2372562" y="1179868"/>
                        <a:pt x="2389332" y="1207603"/>
                        <a:pt x="2404167" y="1236951"/>
                      </a:cubicBezTo>
                      <a:cubicBezTo>
                        <a:pt x="2426098" y="1283069"/>
                        <a:pt x="2436740" y="1332089"/>
                        <a:pt x="2441255" y="1382722"/>
                      </a:cubicBezTo>
                      <a:cubicBezTo>
                        <a:pt x="2447383" y="1453028"/>
                        <a:pt x="2444480" y="1523334"/>
                        <a:pt x="2444158" y="1593639"/>
                      </a:cubicBezTo>
                      <a:cubicBezTo>
                        <a:pt x="2443835" y="1679425"/>
                        <a:pt x="2455446" y="1763921"/>
                        <a:pt x="2468346" y="1848094"/>
                      </a:cubicBezTo>
                      <a:cubicBezTo>
                        <a:pt x="2468990" y="1852287"/>
                        <a:pt x="2469958" y="1856479"/>
                        <a:pt x="2470926" y="1860672"/>
                      </a:cubicBezTo>
                      <a:cubicBezTo>
                        <a:pt x="2479956" y="1904210"/>
                        <a:pt x="2499628" y="1938073"/>
                        <a:pt x="2544134" y="1955165"/>
                      </a:cubicBezTo>
                      <a:cubicBezTo>
                        <a:pt x="2571224" y="1965485"/>
                        <a:pt x="2596702" y="1979353"/>
                        <a:pt x="2622179" y="1993220"/>
                      </a:cubicBezTo>
                      <a:cubicBezTo>
                        <a:pt x="2695388" y="2033211"/>
                        <a:pt x="2731186" y="2097067"/>
                        <a:pt x="2732798" y="2177370"/>
                      </a:cubicBezTo>
                      <a:cubicBezTo>
                        <a:pt x="2734411" y="2255416"/>
                        <a:pt x="2703128" y="2321529"/>
                        <a:pt x="2642175" y="2374097"/>
                      </a:cubicBezTo>
                      <a:cubicBezTo>
                        <a:pt x="2567677" y="2437952"/>
                        <a:pt x="2480601" y="2472138"/>
                        <a:pt x="2387075" y="2494713"/>
                      </a:cubicBezTo>
                      <a:cubicBezTo>
                        <a:pt x="2333217" y="2507613"/>
                        <a:pt x="2280004" y="2522126"/>
                        <a:pt x="2225178" y="2530833"/>
                      </a:cubicBezTo>
                      <a:cubicBezTo>
                        <a:pt x="2125202" y="2546313"/>
                        <a:pt x="2026194" y="2541798"/>
                        <a:pt x="1927830" y="2519868"/>
                      </a:cubicBezTo>
                      <a:cubicBezTo>
                        <a:pt x="1881067" y="2509548"/>
                        <a:pt x="1835272" y="2496648"/>
                        <a:pt x="1791412" y="2476653"/>
                      </a:cubicBezTo>
                      <a:cubicBezTo>
                        <a:pt x="1787541" y="2475040"/>
                        <a:pt x="1805665" y="2479683"/>
                        <a:pt x="1798570" y="2481296"/>
                      </a:cubicBezTo>
                      <a:cubicBezTo>
                        <a:pt x="1805342" y="2497421"/>
                        <a:pt x="1809977" y="2501398"/>
                        <a:pt x="1829273" y="2515675"/>
                      </a:cubicBezTo>
                      <a:cubicBezTo>
                        <a:pt x="1848569" y="2529952"/>
                        <a:pt x="1895159" y="2554197"/>
                        <a:pt x="1914348" y="2566957"/>
                      </a:cubicBezTo>
                      <a:cubicBezTo>
                        <a:pt x="1933537" y="2579717"/>
                        <a:pt x="1941588" y="2579178"/>
                        <a:pt x="1944405" y="2592238"/>
                      </a:cubicBezTo>
                      <a:cubicBezTo>
                        <a:pt x="1947222" y="2605298"/>
                        <a:pt x="1966928" y="2630065"/>
                        <a:pt x="1931248" y="2645319"/>
                      </a:cubicBezTo>
                      <a:cubicBezTo>
                        <a:pt x="1895568" y="2660573"/>
                        <a:pt x="1785022" y="2682796"/>
                        <a:pt x="1730326" y="2683764"/>
                      </a:cubicBezTo>
                      <a:cubicBezTo>
                        <a:pt x="1675630" y="2684732"/>
                        <a:pt x="1636933" y="2642742"/>
                        <a:pt x="1603070" y="2651127"/>
                      </a:cubicBezTo>
                      <a:cubicBezTo>
                        <a:pt x="1567594" y="2659835"/>
                        <a:pt x="1532119" y="2667574"/>
                        <a:pt x="1497289" y="2679507"/>
                      </a:cubicBezTo>
                      <a:cubicBezTo>
                        <a:pt x="1477939" y="2686602"/>
                        <a:pt x="1456008" y="2686925"/>
                        <a:pt x="1434723" y="269015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2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1A89E5D5-F661-4D65-A0C3-6984A72637B8}"/>
                    </a:ext>
                  </a:extLst>
                </p:cNvPr>
                <p:cNvSpPr/>
                <p:nvPr/>
              </p:nvSpPr>
              <p:spPr>
                <a:xfrm>
                  <a:off x="5094510" y="584244"/>
                  <a:ext cx="54836" cy="69792"/>
                </a:xfrm>
                <a:custGeom>
                  <a:avLst/>
                  <a:gdLst>
                    <a:gd name="connsiteX0" fmla="*/ 18710 w 35475"/>
                    <a:gd name="connsiteY0" fmla="*/ 46440 h 45150"/>
                    <a:gd name="connsiteX1" fmla="*/ 5 w 35475"/>
                    <a:gd name="connsiteY1" fmla="*/ 31283 h 45150"/>
                    <a:gd name="connsiteX2" fmla="*/ 19677 w 35475"/>
                    <a:gd name="connsiteY2" fmla="*/ 0 h 45150"/>
                    <a:gd name="connsiteX3" fmla="*/ 38382 w 35475"/>
                    <a:gd name="connsiteY3" fmla="*/ 29993 h 45150"/>
                    <a:gd name="connsiteX4" fmla="*/ 18710 w 35475"/>
                    <a:gd name="connsiteY4" fmla="*/ 46440 h 45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475" h="45150">
                      <a:moveTo>
                        <a:pt x="18710" y="46440"/>
                      </a:moveTo>
                      <a:cubicBezTo>
                        <a:pt x="9035" y="45473"/>
                        <a:pt x="327" y="43215"/>
                        <a:pt x="5" y="31283"/>
                      </a:cubicBezTo>
                      <a:cubicBezTo>
                        <a:pt x="-318" y="26768"/>
                        <a:pt x="16775" y="0"/>
                        <a:pt x="19677" y="0"/>
                      </a:cubicBezTo>
                      <a:cubicBezTo>
                        <a:pt x="25160" y="322"/>
                        <a:pt x="38382" y="21285"/>
                        <a:pt x="38382" y="29993"/>
                      </a:cubicBezTo>
                      <a:cubicBezTo>
                        <a:pt x="38060" y="42893"/>
                        <a:pt x="29030" y="45473"/>
                        <a:pt x="18710" y="4644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22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" name="Graphic 93">
                <a:extLst>
                  <a:ext uri="{FF2B5EF4-FFF2-40B4-BE49-F238E27FC236}">
                    <a16:creationId xmlns:a16="http://schemas.microsoft.com/office/drawing/2014/main" id="{F73862A8-5FFD-432F-8C2C-B243775D7B92}"/>
                  </a:ext>
                </a:extLst>
              </p:cNvPr>
              <p:cNvGrpSpPr/>
              <p:nvPr/>
            </p:nvGrpSpPr>
            <p:grpSpPr>
              <a:xfrm>
                <a:off x="6945012" y="3059486"/>
                <a:ext cx="3394192" cy="2548222"/>
                <a:chOff x="4529137" y="2252662"/>
                <a:chExt cx="3133725" cy="2352675"/>
              </a:xfrm>
              <a:solidFill>
                <a:schemeClr val="accent4"/>
              </a:solidFill>
            </p:grpSpPr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6F4C0612-F554-49EC-B44D-1EB2E4077FDE}"/>
                    </a:ext>
                  </a:extLst>
                </p:cNvPr>
                <p:cNvSpPr/>
                <p:nvPr/>
              </p:nvSpPr>
              <p:spPr>
                <a:xfrm>
                  <a:off x="5681063" y="2252662"/>
                  <a:ext cx="838200" cy="1466850"/>
                </a:xfrm>
                <a:custGeom>
                  <a:avLst/>
                  <a:gdLst>
                    <a:gd name="connsiteX0" fmla="*/ 422556 w 838200"/>
                    <a:gd name="connsiteY0" fmla="*/ 0 h 1466850"/>
                    <a:gd name="connsiteX1" fmla="*/ 843561 w 838200"/>
                    <a:gd name="connsiteY1" fmla="*/ 943928 h 1466850"/>
                    <a:gd name="connsiteX2" fmla="*/ 814986 w 838200"/>
                    <a:gd name="connsiteY2" fmla="*/ 1183005 h 1466850"/>
                    <a:gd name="connsiteX3" fmla="*/ 394934 w 838200"/>
                    <a:gd name="connsiteY3" fmla="*/ 1467803 h 1466850"/>
                    <a:gd name="connsiteX4" fmla="*/ 12029 w 838200"/>
                    <a:gd name="connsiteY4" fmla="*/ 1105853 h 1466850"/>
                    <a:gd name="connsiteX5" fmla="*/ 57749 w 838200"/>
                    <a:gd name="connsiteY5" fmla="*/ 652463 h 1466850"/>
                    <a:gd name="connsiteX6" fmla="*/ 422556 w 838200"/>
                    <a:gd name="connsiteY6" fmla="*/ 0 h 1466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38200" h="1466850">
                      <a:moveTo>
                        <a:pt x="422556" y="0"/>
                      </a:moveTo>
                      <a:cubicBezTo>
                        <a:pt x="635916" y="286703"/>
                        <a:pt x="820701" y="580073"/>
                        <a:pt x="843561" y="943928"/>
                      </a:cubicBezTo>
                      <a:cubicBezTo>
                        <a:pt x="848324" y="1022985"/>
                        <a:pt x="834989" y="1105853"/>
                        <a:pt x="814986" y="1183005"/>
                      </a:cubicBezTo>
                      <a:cubicBezTo>
                        <a:pt x="756884" y="1401128"/>
                        <a:pt x="596864" y="1475423"/>
                        <a:pt x="394934" y="1467803"/>
                      </a:cubicBezTo>
                      <a:cubicBezTo>
                        <a:pt x="189194" y="1460183"/>
                        <a:pt x="51081" y="1324928"/>
                        <a:pt x="12029" y="1105853"/>
                      </a:cubicBezTo>
                      <a:cubicBezTo>
                        <a:pt x="-15594" y="950595"/>
                        <a:pt x="6314" y="800100"/>
                        <a:pt x="57749" y="652463"/>
                      </a:cubicBezTo>
                      <a:cubicBezTo>
                        <a:pt x="131091" y="445770"/>
                        <a:pt x="301589" y="134303"/>
                        <a:pt x="422556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7D615523-BC95-4E71-8A63-5D55BFC3DCA2}"/>
                    </a:ext>
                  </a:extLst>
                </p:cNvPr>
                <p:cNvSpPr/>
                <p:nvPr/>
              </p:nvSpPr>
              <p:spPr>
                <a:xfrm>
                  <a:off x="4989194" y="2286000"/>
                  <a:ext cx="876300" cy="1409700"/>
                </a:xfrm>
                <a:custGeom>
                  <a:avLst/>
                  <a:gdLst>
                    <a:gd name="connsiteX0" fmla="*/ 594360 w 876300"/>
                    <a:gd name="connsiteY0" fmla="*/ 1390650 h 1409700"/>
                    <a:gd name="connsiteX1" fmla="*/ 515303 w 876300"/>
                    <a:gd name="connsiteY1" fmla="*/ 1343025 h 1409700"/>
                    <a:gd name="connsiteX2" fmla="*/ 296228 w 876300"/>
                    <a:gd name="connsiteY2" fmla="*/ 962978 h 1409700"/>
                    <a:gd name="connsiteX3" fmla="*/ 376238 w 876300"/>
                    <a:gd name="connsiteY3" fmla="*/ 549593 h 1409700"/>
                    <a:gd name="connsiteX4" fmla="*/ 457200 w 876300"/>
                    <a:gd name="connsiteY4" fmla="*/ 241935 h 1409700"/>
                    <a:gd name="connsiteX5" fmla="*/ 433388 w 876300"/>
                    <a:gd name="connsiteY5" fmla="*/ 0 h 1409700"/>
                    <a:gd name="connsiteX6" fmla="*/ 499110 w 876300"/>
                    <a:gd name="connsiteY6" fmla="*/ 16192 h 1409700"/>
                    <a:gd name="connsiteX7" fmla="*/ 842010 w 876300"/>
                    <a:gd name="connsiteY7" fmla="*/ 243840 h 1409700"/>
                    <a:gd name="connsiteX8" fmla="*/ 851535 w 876300"/>
                    <a:gd name="connsiteY8" fmla="*/ 309563 h 1409700"/>
                    <a:gd name="connsiteX9" fmla="*/ 699135 w 876300"/>
                    <a:gd name="connsiteY9" fmla="*/ 677228 h 1409700"/>
                    <a:gd name="connsiteX10" fmla="*/ 686753 w 876300"/>
                    <a:gd name="connsiteY10" fmla="*/ 1113473 h 1409700"/>
                    <a:gd name="connsiteX11" fmla="*/ 830580 w 876300"/>
                    <a:gd name="connsiteY11" fmla="*/ 1361123 h 1409700"/>
                    <a:gd name="connsiteX12" fmla="*/ 882015 w 876300"/>
                    <a:gd name="connsiteY12" fmla="*/ 1401128 h 1409700"/>
                    <a:gd name="connsiteX13" fmla="*/ 871538 w 876300"/>
                    <a:gd name="connsiteY13" fmla="*/ 1416368 h 1409700"/>
                    <a:gd name="connsiteX14" fmla="*/ 755333 w 876300"/>
                    <a:gd name="connsiteY14" fmla="*/ 1416368 h 1409700"/>
                    <a:gd name="connsiteX15" fmla="*/ 418147 w 876300"/>
                    <a:gd name="connsiteY15" fmla="*/ 1404938 h 1409700"/>
                    <a:gd name="connsiteX16" fmla="*/ 348615 w 876300"/>
                    <a:gd name="connsiteY16" fmla="*/ 1390650 h 1409700"/>
                    <a:gd name="connsiteX17" fmla="*/ 17145 w 876300"/>
                    <a:gd name="connsiteY17" fmla="*/ 927735 h 1409700"/>
                    <a:gd name="connsiteX18" fmla="*/ 46673 w 876300"/>
                    <a:gd name="connsiteY18" fmla="*/ 449580 h 1409700"/>
                    <a:gd name="connsiteX19" fmla="*/ 0 w 876300"/>
                    <a:gd name="connsiteY19" fmla="*/ 26670 h 1409700"/>
                    <a:gd name="connsiteX20" fmla="*/ 34290 w 876300"/>
                    <a:gd name="connsiteY20" fmla="*/ 29528 h 1409700"/>
                    <a:gd name="connsiteX21" fmla="*/ 356235 w 876300"/>
                    <a:gd name="connsiteY21" fmla="*/ 223838 h 1409700"/>
                    <a:gd name="connsiteX22" fmla="*/ 396240 w 876300"/>
                    <a:gd name="connsiteY22" fmla="*/ 374333 h 1409700"/>
                    <a:gd name="connsiteX23" fmla="*/ 280988 w 876300"/>
                    <a:gd name="connsiteY23" fmla="*/ 785813 h 1409700"/>
                    <a:gd name="connsiteX24" fmla="*/ 322897 w 876300"/>
                    <a:gd name="connsiteY24" fmla="*/ 1210628 h 1409700"/>
                    <a:gd name="connsiteX25" fmla="*/ 568643 w 876300"/>
                    <a:gd name="connsiteY25" fmla="*/ 1401128 h 1409700"/>
                    <a:gd name="connsiteX26" fmla="*/ 589598 w 876300"/>
                    <a:gd name="connsiteY26" fmla="*/ 1403033 h 1409700"/>
                    <a:gd name="connsiteX27" fmla="*/ 594360 w 876300"/>
                    <a:gd name="connsiteY27" fmla="*/ 1390650 h 1409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876300" h="1409700">
                      <a:moveTo>
                        <a:pt x="594360" y="1390650"/>
                      </a:moveTo>
                      <a:cubicBezTo>
                        <a:pt x="567690" y="1374458"/>
                        <a:pt x="542925" y="1357313"/>
                        <a:pt x="515303" y="1343025"/>
                      </a:cubicBezTo>
                      <a:cubicBezTo>
                        <a:pt x="358140" y="1263968"/>
                        <a:pt x="293370" y="1132523"/>
                        <a:pt x="296228" y="962978"/>
                      </a:cubicBezTo>
                      <a:cubicBezTo>
                        <a:pt x="299085" y="821055"/>
                        <a:pt x="336233" y="684848"/>
                        <a:pt x="376238" y="549593"/>
                      </a:cubicBezTo>
                      <a:cubicBezTo>
                        <a:pt x="405765" y="447675"/>
                        <a:pt x="431483" y="344805"/>
                        <a:pt x="457200" y="241935"/>
                      </a:cubicBezTo>
                      <a:cubicBezTo>
                        <a:pt x="477203" y="162878"/>
                        <a:pt x="466725" y="85725"/>
                        <a:pt x="433388" y="0"/>
                      </a:cubicBezTo>
                      <a:cubicBezTo>
                        <a:pt x="461963" y="6667"/>
                        <a:pt x="481965" y="8573"/>
                        <a:pt x="499110" y="16192"/>
                      </a:cubicBezTo>
                      <a:cubicBezTo>
                        <a:pt x="624840" y="74295"/>
                        <a:pt x="742950" y="143828"/>
                        <a:pt x="842010" y="243840"/>
                      </a:cubicBezTo>
                      <a:cubicBezTo>
                        <a:pt x="863918" y="265748"/>
                        <a:pt x="862965" y="282893"/>
                        <a:pt x="851535" y="309563"/>
                      </a:cubicBezTo>
                      <a:cubicBezTo>
                        <a:pt x="799148" y="431483"/>
                        <a:pt x="741998" y="552450"/>
                        <a:pt x="699135" y="677228"/>
                      </a:cubicBezTo>
                      <a:cubicBezTo>
                        <a:pt x="649605" y="819150"/>
                        <a:pt x="649605" y="966788"/>
                        <a:pt x="686753" y="1113473"/>
                      </a:cubicBezTo>
                      <a:cubicBezTo>
                        <a:pt x="710565" y="1209675"/>
                        <a:pt x="760095" y="1291590"/>
                        <a:pt x="830580" y="1361123"/>
                      </a:cubicBezTo>
                      <a:cubicBezTo>
                        <a:pt x="845820" y="1376363"/>
                        <a:pt x="864870" y="1387793"/>
                        <a:pt x="882015" y="1401128"/>
                      </a:cubicBezTo>
                      <a:cubicBezTo>
                        <a:pt x="878205" y="1405890"/>
                        <a:pt x="875348" y="1411605"/>
                        <a:pt x="871538" y="1416368"/>
                      </a:cubicBezTo>
                      <a:cubicBezTo>
                        <a:pt x="832485" y="1416368"/>
                        <a:pt x="793433" y="1417320"/>
                        <a:pt x="755333" y="1416368"/>
                      </a:cubicBezTo>
                      <a:cubicBezTo>
                        <a:pt x="642938" y="1413510"/>
                        <a:pt x="530543" y="1409700"/>
                        <a:pt x="418147" y="1404938"/>
                      </a:cubicBezTo>
                      <a:cubicBezTo>
                        <a:pt x="394335" y="1403985"/>
                        <a:pt x="368618" y="1402080"/>
                        <a:pt x="348615" y="1390650"/>
                      </a:cubicBezTo>
                      <a:cubicBezTo>
                        <a:pt x="167640" y="1287780"/>
                        <a:pt x="26670" y="1154430"/>
                        <a:pt x="17145" y="927735"/>
                      </a:cubicBezTo>
                      <a:cubicBezTo>
                        <a:pt x="10478" y="766763"/>
                        <a:pt x="24765" y="608648"/>
                        <a:pt x="46673" y="449580"/>
                      </a:cubicBezTo>
                      <a:cubicBezTo>
                        <a:pt x="66675" y="307658"/>
                        <a:pt x="75248" y="164783"/>
                        <a:pt x="0" y="26670"/>
                      </a:cubicBezTo>
                      <a:cubicBezTo>
                        <a:pt x="14288" y="27623"/>
                        <a:pt x="24765" y="26670"/>
                        <a:pt x="34290" y="29528"/>
                      </a:cubicBezTo>
                      <a:cubicBezTo>
                        <a:pt x="157163" y="68580"/>
                        <a:pt x="265747" y="131445"/>
                        <a:pt x="356235" y="223838"/>
                      </a:cubicBezTo>
                      <a:cubicBezTo>
                        <a:pt x="398145" y="266700"/>
                        <a:pt x="415290" y="312420"/>
                        <a:pt x="396240" y="374333"/>
                      </a:cubicBezTo>
                      <a:cubicBezTo>
                        <a:pt x="354330" y="510540"/>
                        <a:pt x="313372" y="646748"/>
                        <a:pt x="280988" y="785813"/>
                      </a:cubicBezTo>
                      <a:cubicBezTo>
                        <a:pt x="247650" y="930593"/>
                        <a:pt x="242888" y="1076325"/>
                        <a:pt x="322897" y="1210628"/>
                      </a:cubicBezTo>
                      <a:cubicBezTo>
                        <a:pt x="379095" y="1304925"/>
                        <a:pt x="462915" y="1368743"/>
                        <a:pt x="568643" y="1401128"/>
                      </a:cubicBezTo>
                      <a:cubicBezTo>
                        <a:pt x="575310" y="1403033"/>
                        <a:pt x="582930" y="1403033"/>
                        <a:pt x="589598" y="1403033"/>
                      </a:cubicBezTo>
                      <a:cubicBezTo>
                        <a:pt x="591503" y="1396365"/>
                        <a:pt x="592455" y="1393508"/>
                        <a:pt x="594360" y="139065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EAD3F904-86CB-4A64-9351-7FB260429867}"/>
                    </a:ext>
                  </a:extLst>
                </p:cNvPr>
                <p:cNvSpPr/>
                <p:nvPr/>
              </p:nvSpPr>
              <p:spPr>
                <a:xfrm>
                  <a:off x="6347459" y="2287905"/>
                  <a:ext cx="581025" cy="1419225"/>
                </a:xfrm>
                <a:custGeom>
                  <a:avLst/>
                  <a:gdLst>
                    <a:gd name="connsiteX0" fmla="*/ 0 w 581025"/>
                    <a:gd name="connsiteY0" fmla="*/ 1419225 h 1419225"/>
                    <a:gd name="connsiteX1" fmla="*/ 12383 w 581025"/>
                    <a:gd name="connsiteY1" fmla="*/ 1401128 h 1419225"/>
                    <a:gd name="connsiteX2" fmla="*/ 159068 w 581025"/>
                    <a:gd name="connsiteY2" fmla="*/ 636270 h 1419225"/>
                    <a:gd name="connsiteX3" fmla="*/ 42863 w 581025"/>
                    <a:gd name="connsiteY3" fmla="*/ 345758 h 1419225"/>
                    <a:gd name="connsiteX4" fmla="*/ 69533 w 581025"/>
                    <a:gd name="connsiteY4" fmla="*/ 214313 h 1419225"/>
                    <a:gd name="connsiteX5" fmla="*/ 424815 w 581025"/>
                    <a:gd name="connsiteY5" fmla="*/ 0 h 1419225"/>
                    <a:gd name="connsiteX6" fmla="*/ 421005 w 581025"/>
                    <a:gd name="connsiteY6" fmla="*/ 73342 h 1419225"/>
                    <a:gd name="connsiteX7" fmla="*/ 511493 w 581025"/>
                    <a:gd name="connsiteY7" fmla="*/ 602933 h 1419225"/>
                    <a:gd name="connsiteX8" fmla="*/ 574358 w 581025"/>
                    <a:gd name="connsiteY8" fmla="*/ 861060 h 1419225"/>
                    <a:gd name="connsiteX9" fmla="*/ 521970 w 581025"/>
                    <a:gd name="connsiteY9" fmla="*/ 1186815 h 1419225"/>
                    <a:gd name="connsiteX10" fmla="*/ 406718 w 581025"/>
                    <a:gd name="connsiteY10" fmla="*/ 1315403 h 1419225"/>
                    <a:gd name="connsiteX11" fmla="*/ 0 w 581025"/>
                    <a:gd name="connsiteY11" fmla="*/ 1419225 h 1419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1025" h="1419225">
                      <a:moveTo>
                        <a:pt x="0" y="1419225"/>
                      </a:moveTo>
                      <a:cubicBezTo>
                        <a:pt x="7620" y="1408748"/>
                        <a:pt x="9525" y="1403985"/>
                        <a:pt x="12383" y="1401128"/>
                      </a:cubicBezTo>
                      <a:cubicBezTo>
                        <a:pt x="245745" y="1182053"/>
                        <a:pt x="237173" y="913448"/>
                        <a:pt x="159068" y="636270"/>
                      </a:cubicBezTo>
                      <a:cubicBezTo>
                        <a:pt x="130493" y="536258"/>
                        <a:pt x="84773" y="441008"/>
                        <a:pt x="42863" y="345758"/>
                      </a:cubicBezTo>
                      <a:cubicBezTo>
                        <a:pt x="20003" y="292418"/>
                        <a:pt x="28575" y="253365"/>
                        <a:pt x="69533" y="214313"/>
                      </a:cubicBezTo>
                      <a:cubicBezTo>
                        <a:pt x="171450" y="117158"/>
                        <a:pt x="287655" y="46673"/>
                        <a:pt x="424815" y="0"/>
                      </a:cubicBezTo>
                      <a:cubicBezTo>
                        <a:pt x="423863" y="27622"/>
                        <a:pt x="423863" y="50483"/>
                        <a:pt x="421005" y="73342"/>
                      </a:cubicBezTo>
                      <a:cubicBezTo>
                        <a:pt x="397193" y="259080"/>
                        <a:pt x="463868" y="428625"/>
                        <a:pt x="511493" y="602933"/>
                      </a:cubicBezTo>
                      <a:cubicBezTo>
                        <a:pt x="535305" y="688658"/>
                        <a:pt x="556260" y="774383"/>
                        <a:pt x="574358" y="861060"/>
                      </a:cubicBezTo>
                      <a:cubicBezTo>
                        <a:pt x="599123" y="975360"/>
                        <a:pt x="578168" y="1086803"/>
                        <a:pt x="521970" y="1186815"/>
                      </a:cubicBezTo>
                      <a:cubicBezTo>
                        <a:pt x="494348" y="1236345"/>
                        <a:pt x="453390" y="1283970"/>
                        <a:pt x="406718" y="1315403"/>
                      </a:cubicBezTo>
                      <a:cubicBezTo>
                        <a:pt x="287655" y="1394460"/>
                        <a:pt x="151448" y="1427798"/>
                        <a:pt x="0" y="1419225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14660D24-E8D6-4FE4-8D71-1F910F04ADBC}"/>
                    </a:ext>
                  </a:extLst>
                </p:cNvPr>
                <p:cNvSpPr/>
                <p:nvPr/>
              </p:nvSpPr>
              <p:spPr>
                <a:xfrm>
                  <a:off x="5710834" y="3756735"/>
                  <a:ext cx="790575" cy="838200"/>
                </a:xfrm>
                <a:custGeom>
                  <a:avLst/>
                  <a:gdLst>
                    <a:gd name="connsiteX0" fmla="*/ 379450 w 790575"/>
                    <a:gd name="connsiteY0" fmla="*/ 844792 h 838200"/>
                    <a:gd name="connsiteX1" fmla="*/ 88938 w 790575"/>
                    <a:gd name="connsiteY1" fmla="*/ 474269 h 838200"/>
                    <a:gd name="connsiteX2" fmla="*/ 355 w 790575"/>
                    <a:gd name="connsiteY2" fmla="*/ 220904 h 838200"/>
                    <a:gd name="connsiteX3" fmla="*/ 218478 w 790575"/>
                    <a:gd name="connsiteY3" fmla="*/ 1829 h 838200"/>
                    <a:gd name="connsiteX4" fmla="*/ 641388 w 790575"/>
                    <a:gd name="connsiteY4" fmla="*/ 5639 h 838200"/>
                    <a:gd name="connsiteX5" fmla="*/ 675678 w 790575"/>
                    <a:gd name="connsiteY5" fmla="*/ 18022 h 838200"/>
                    <a:gd name="connsiteX6" fmla="*/ 736638 w 790575"/>
                    <a:gd name="connsiteY6" fmla="*/ 425692 h 838200"/>
                    <a:gd name="connsiteX7" fmla="*/ 634720 w 790575"/>
                    <a:gd name="connsiteY7" fmla="*/ 557137 h 838200"/>
                    <a:gd name="connsiteX8" fmla="*/ 379450 w 790575"/>
                    <a:gd name="connsiteY8" fmla="*/ 844792 h 838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90575" h="838200">
                      <a:moveTo>
                        <a:pt x="379450" y="844792"/>
                      </a:moveTo>
                      <a:cubicBezTo>
                        <a:pt x="313728" y="699059"/>
                        <a:pt x="194665" y="591427"/>
                        <a:pt x="88938" y="474269"/>
                      </a:cubicBezTo>
                      <a:cubicBezTo>
                        <a:pt x="23215" y="401879"/>
                        <a:pt x="-3455" y="317107"/>
                        <a:pt x="355" y="220904"/>
                      </a:cubicBezTo>
                      <a:cubicBezTo>
                        <a:pt x="5118" y="96127"/>
                        <a:pt x="87985" y="6592"/>
                        <a:pt x="218478" y="1829"/>
                      </a:cubicBezTo>
                      <a:cubicBezTo>
                        <a:pt x="359448" y="-2933"/>
                        <a:pt x="500418" y="2782"/>
                        <a:pt x="641388" y="5639"/>
                      </a:cubicBezTo>
                      <a:cubicBezTo>
                        <a:pt x="652818" y="5639"/>
                        <a:pt x="667105" y="10402"/>
                        <a:pt x="675678" y="18022"/>
                      </a:cubicBezTo>
                      <a:cubicBezTo>
                        <a:pt x="809028" y="137084"/>
                        <a:pt x="829030" y="263767"/>
                        <a:pt x="736638" y="425692"/>
                      </a:cubicBezTo>
                      <a:cubicBezTo>
                        <a:pt x="709968" y="473317"/>
                        <a:pt x="670915" y="515227"/>
                        <a:pt x="634720" y="557137"/>
                      </a:cubicBezTo>
                      <a:cubicBezTo>
                        <a:pt x="551853" y="653339"/>
                        <a:pt x="467080" y="746684"/>
                        <a:pt x="379450" y="84479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2624C7DB-9DE4-4F4D-B25D-083BC696B508}"/>
                    </a:ext>
                  </a:extLst>
                </p:cNvPr>
                <p:cNvSpPr/>
                <p:nvPr/>
              </p:nvSpPr>
              <p:spPr>
                <a:xfrm>
                  <a:off x="4529137" y="2305050"/>
                  <a:ext cx="752475" cy="1409700"/>
                </a:xfrm>
                <a:custGeom>
                  <a:avLst/>
                  <a:gdLst>
                    <a:gd name="connsiteX0" fmla="*/ 746760 w 752475"/>
                    <a:gd name="connsiteY0" fmla="*/ 1409700 h 1409700"/>
                    <a:gd name="connsiteX1" fmla="*/ 534353 w 752475"/>
                    <a:gd name="connsiteY1" fmla="*/ 1352550 h 1409700"/>
                    <a:gd name="connsiteX2" fmla="*/ 486728 w 752475"/>
                    <a:gd name="connsiteY2" fmla="*/ 1331595 h 1409700"/>
                    <a:gd name="connsiteX3" fmla="*/ 183833 w 752475"/>
                    <a:gd name="connsiteY3" fmla="*/ 933450 h 1409700"/>
                    <a:gd name="connsiteX4" fmla="*/ 146685 w 752475"/>
                    <a:gd name="connsiteY4" fmla="*/ 512445 h 1409700"/>
                    <a:gd name="connsiteX5" fmla="*/ 10478 w 752475"/>
                    <a:gd name="connsiteY5" fmla="*/ 22860 h 1409700"/>
                    <a:gd name="connsiteX6" fmla="*/ 0 w 752475"/>
                    <a:gd name="connsiteY6" fmla="*/ 0 h 1409700"/>
                    <a:gd name="connsiteX7" fmla="*/ 484823 w 752475"/>
                    <a:gd name="connsiteY7" fmla="*/ 269558 h 1409700"/>
                    <a:gd name="connsiteX8" fmla="*/ 492443 w 752475"/>
                    <a:gd name="connsiteY8" fmla="*/ 327660 h 1409700"/>
                    <a:gd name="connsiteX9" fmla="*/ 440055 w 752475"/>
                    <a:gd name="connsiteY9" fmla="*/ 822960 h 1409700"/>
                    <a:gd name="connsiteX10" fmla="*/ 678180 w 752475"/>
                    <a:gd name="connsiteY10" fmla="*/ 1322070 h 1409700"/>
                    <a:gd name="connsiteX11" fmla="*/ 756285 w 752475"/>
                    <a:gd name="connsiteY11" fmla="*/ 1389698 h 1409700"/>
                    <a:gd name="connsiteX12" fmla="*/ 746760 w 752475"/>
                    <a:gd name="connsiteY12" fmla="*/ 1409700 h 1409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52475" h="1409700">
                      <a:moveTo>
                        <a:pt x="746760" y="1409700"/>
                      </a:moveTo>
                      <a:cubicBezTo>
                        <a:pt x="676275" y="1390650"/>
                        <a:pt x="604838" y="1372553"/>
                        <a:pt x="534353" y="1352550"/>
                      </a:cubicBezTo>
                      <a:cubicBezTo>
                        <a:pt x="518160" y="1347788"/>
                        <a:pt x="502920" y="1338263"/>
                        <a:pt x="486728" y="1331595"/>
                      </a:cubicBezTo>
                      <a:cubicBezTo>
                        <a:pt x="307658" y="1258253"/>
                        <a:pt x="205740" y="1123950"/>
                        <a:pt x="183833" y="933450"/>
                      </a:cubicBezTo>
                      <a:cubicBezTo>
                        <a:pt x="167640" y="793433"/>
                        <a:pt x="156210" y="652463"/>
                        <a:pt x="146685" y="512445"/>
                      </a:cubicBezTo>
                      <a:cubicBezTo>
                        <a:pt x="133350" y="340043"/>
                        <a:pt x="97155" y="174308"/>
                        <a:pt x="10478" y="22860"/>
                      </a:cubicBezTo>
                      <a:cubicBezTo>
                        <a:pt x="6668" y="16192"/>
                        <a:pt x="3810" y="8573"/>
                        <a:pt x="0" y="0"/>
                      </a:cubicBezTo>
                      <a:cubicBezTo>
                        <a:pt x="209550" y="7620"/>
                        <a:pt x="365760" y="104775"/>
                        <a:pt x="484823" y="269558"/>
                      </a:cubicBezTo>
                      <a:cubicBezTo>
                        <a:pt x="495300" y="283845"/>
                        <a:pt x="494348" y="308610"/>
                        <a:pt x="492443" y="327660"/>
                      </a:cubicBezTo>
                      <a:cubicBezTo>
                        <a:pt x="475298" y="492443"/>
                        <a:pt x="448628" y="657225"/>
                        <a:pt x="440055" y="822960"/>
                      </a:cubicBezTo>
                      <a:cubicBezTo>
                        <a:pt x="430530" y="1027748"/>
                        <a:pt x="514350" y="1195388"/>
                        <a:pt x="678180" y="1322070"/>
                      </a:cubicBezTo>
                      <a:cubicBezTo>
                        <a:pt x="704850" y="1343025"/>
                        <a:pt x="729615" y="1366838"/>
                        <a:pt x="756285" y="1389698"/>
                      </a:cubicBezTo>
                      <a:cubicBezTo>
                        <a:pt x="752475" y="1395413"/>
                        <a:pt x="749618" y="1403033"/>
                        <a:pt x="746760" y="140970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5B91E17B-3F11-46C6-8425-ED81E43355F6}"/>
                    </a:ext>
                  </a:extLst>
                </p:cNvPr>
                <p:cNvSpPr/>
                <p:nvPr/>
              </p:nvSpPr>
              <p:spPr>
                <a:xfrm>
                  <a:off x="6882765" y="2300287"/>
                  <a:ext cx="781050" cy="1400175"/>
                </a:xfrm>
                <a:custGeom>
                  <a:avLst/>
                  <a:gdLst>
                    <a:gd name="connsiteX0" fmla="*/ 0 w 781050"/>
                    <a:gd name="connsiteY0" fmla="*/ 1408748 h 1400175"/>
                    <a:gd name="connsiteX1" fmla="*/ 101917 w 781050"/>
                    <a:gd name="connsiteY1" fmla="*/ 1341120 h 1400175"/>
                    <a:gd name="connsiteX2" fmla="*/ 335280 w 781050"/>
                    <a:gd name="connsiteY2" fmla="*/ 1022985 h 1400175"/>
                    <a:gd name="connsiteX3" fmla="*/ 348615 w 781050"/>
                    <a:gd name="connsiteY3" fmla="*/ 743903 h 1400175"/>
                    <a:gd name="connsiteX4" fmla="*/ 311467 w 781050"/>
                    <a:gd name="connsiteY4" fmla="*/ 360998 h 1400175"/>
                    <a:gd name="connsiteX5" fmla="*/ 334328 w 781050"/>
                    <a:gd name="connsiteY5" fmla="*/ 253365 h 1400175"/>
                    <a:gd name="connsiteX6" fmla="*/ 546735 w 781050"/>
                    <a:gd name="connsiteY6" fmla="*/ 72390 h 1400175"/>
                    <a:gd name="connsiteX7" fmla="*/ 774382 w 781050"/>
                    <a:gd name="connsiteY7" fmla="*/ 0 h 1400175"/>
                    <a:gd name="connsiteX8" fmla="*/ 782955 w 781050"/>
                    <a:gd name="connsiteY8" fmla="*/ 14288 h 1400175"/>
                    <a:gd name="connsiteX9" fmla="*/ 762000 w 781050"/>
                    <a:gd name="connsiteY9" fmla="*/ 75248 h 1400175"/>
                    <a:gd name="connsiteX10" fmla="*/ 646747 w 781050"/>
                    <a:gd name="connsiteY10" fmla="*/ 566738 h 1400175"/>
                    <a:gd name="connsiteX11" fmla="*/ 605790 w 781050"/>
                    <a:gd name="connsiteY11" fmla="*/ 982980 h 1400175"/>
                    <a:gd name="connsiteX12" fmla="*/ 438150 w 781050"/>
                    <a:gd name="connsiteY12" fmla="*/ 1264920 h 1400175"/>
                    <a:gd name="connsiteX13" fmla="*/ 0 w 781050"/>
                    <a:gd name="connsiteY13" fmla="*/ 1408748 h 1400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81050" h="1400175">
                      <a:moveTo>
                        <a:pt x="0" y="1408748"/>
                      </a:moveTo>
                      <a:cubicBezTo>
                        <a:pt x="34290" y="1385888"/>
                        <a:pt x="68580" y="1363980"/>
                        <a:pt x="101917" y="1341120"/>
                      </a:cubicBezTo>
                      <a:cubicBezTo>
                        <a:pt x="217170" y="1263015"/>
                        <a:pt x="306705" y="1160145"/>
                        <a:pt x="335280" y="1022985"/>
                      </a:cubicBezTo>
                      <a:cubicBezTo>
                        <a:pt x="354330" y="932498"/>
                        <a:pt x="353378" y="836295"/>
                        <a:pt x="348615" y="743903"/>
                      </a:cubicBezTo>
                      <a:cubicBezTo>
                        <a:pt x="341947" y="616268"/>
                        <a:pt x="320992" y="488633"/>
                        <a:pt x="311467" y="360998"/>
                      </a:cubicBezTo>
                      <a:cubicBezTo>
                        <a:pt x="308610" y="325755"/>
                        <a:pt x="317182" y="283845"/>
                        <a:pt x="334328" y="253365"/>
                      </a:cubicBezTo>
                      <a:cubicBezTo>
                        <a:pt x="382905" y="168593"/>
                        <a:pt x="454342" y="104775"/>
                        <a:pt x="546735" y="72390"/>
                      </a:cubicBezTo>
                      <a:cubicBezTo>
                        <a:pt x="621982" y="45720"/>
                        <a:pt x="698182" y="23813"/>
                        <a:pt x="774382" y="0"/>
                      </a:cubicBezTo>
                      <a:cubicBezTo>
                        <a:pt x="777240" y="4763"/>
                        <a:pt x="780097" y="9525"/>
                        <a:pt x="782955" y="14288"/>
                      </a:cubicBezTo>
                      <a:cubicBezTo>
                        <a:pt x="776288" y="34290"/>
                        <a:pt x="772478" y="56197"/>
                        <a:pt x="762000" y="75248"/>
                      </a:cubicBezTo>
                      <a:cubicBezTo>
                        <a:pt x="680085" y="228600"/>
                        <a:pt x="662940" y="397193"/>
                        <a:pt x="646747" y="566738"/>
                      </a:cubicBezTo>
                      <a:cubicBezTo>
                        <a:pt x="633413" y="705803"/>
                        <a:pt x="620078" y="843915"/>
                        <a:pt x="605790" y="982980"/>
                      </a:cubicBezTo>
                      <a:cubicBezTo>
                        <a:pt x="593407" y="1102043"/>
                        <a:pt x="532447" y="1193483"/>
                        <a:pt x="438150" y="1264920"/>
                      </a:cubicBezTo>
                      <a:cubicBezTo>
                        <a:pt x="310515" y="1361123"/>
                        <a:pt x="159067" y="1398270"/>
                        <a:pt x="0" y="1408748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FD15BF3C-8562-4B3E-BDCE-917565F53712}"/>
                    </a:ext>
                  </a:extLst>
                </p:cNvPr>
                <p:cNvSpPr/>
                <p:nvPr/>
              </p:nvSpPr>
              <p:spPr>
                <a:xfrm>
                  <a:off x="6610350" y="2303145"/>
                  <a:ext cx="609600" cy="1419225"/>
                </a:xfrm>
                <a:custGeom>
                  <a:avLst/>
                  <a:gdLst>
                    <a:gd name="connsiteX0" fmla="*/ 0 w 609600"/>
                    <a:gd name="connsiteY0" fmla="*/ 1403033 h 1419225"/>
                    <a:gd name="connsiteX1" fmla="*/ 40005 w 609600"/>
                    <a:gd name="connsiteY1" fmla="*/ 1383030 h 1419225"/>
                    <a:gd name="connsiteX2" fmla="*/ 343853 w 609600"/>
                    <a:gd name="connsiteY2" fmla="*/ 902018 h 1419225"/>
                    <a:gd name="connsiteX3" fmla="*/ 227647 w 609600"/>
                    <a:gd name="connsiteY3" fmla="*/ 408623 h 1419225"/>
                    <a:gd name="connsiteX4" fmla="*/ 311467 w 609600"/>
                    <a:gd name="connsiteY4" fmla="*/ 157162 h 1419225"/>
                    <a:gd name="connsiteX5" fmla="*/ 548640 w 609600"/>
                    <a:gd name="connsiteY5" fmla="*/ 18097 h 1419225"/>
                    <a:gd name="connsiteX6" fmla="*/ 611505 w 609600"/>
                    <a:gd name="connsiteY6" fmla="*/ 0 h 1419225"/>
                    <a:gd name="connsiteX7" fmla="*/ 595313 w 609600"/>
                    <a:gd name="connsiteY7" fmla="*/ 51435 h 1419225"/>
                    <a:gd name="connsiteX8" fmla="*/ 553403 w 609600"/>
                    <a:gd name="connsiteY8" fmla="*/ 389573 h 1419225"/>
                    <a:gd name="connsiteX9" fmla="*/ 601028 w 609600"/>
                    <a:gd name="connsiteY9" fmla="*/ 752475 h 1419225"/>
                    <a:gd name="connsiteX10" fmla="*/ 564832 w 609600"/>
                    <a:gd name="connsiteY10" fmla="*/ 1057275 h 1419225"/>
                    <a:gd name="connsiteX11" fmla="*/ 135255 w 609600"/>
                    <a:gd name="connsiteY11" fmla="*/ 1404938 h 1419225"/>
                    <a:gd name="connsiteX12" fmla="*/ 4763 w 609600"/>
                    <a:gd name="connsiteY12" fmla="*/ 1422083 h 1419225"/>
                    <a:gd name="connsiteX13" fmla="*/ 0 w 609600"/>
                    <a:gd name="connsiteY13" fmla="*/ 1403033 h 1419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09600" h="1419225">
                      <a:moveTo>
                        <a:pt x="0" y="1403033"/>
                      </a:moveTo>
                      <a:cubicBezTo>
                        <a:pt x="13335" y="1396365"/>
                        <a:pt x="25717" y="1386840"/>
                        <a:pt x="40005" y="1383030"/>
                      </a:cubicBezTo>
                      <a:cubicBezTo>
                        <a:pt x="262890" y="1322070"/>
                        <a:pt x="360997" y="1126808"/>
                        <a:pt x="343853" y="902018"/>
                      </a:cubicBezTo>
                      <a:cubicBezTo>
                        <a:pt x="330517" y="731520"/>
                        <a:pt x="280035" y="569595"/>
                        <a:pt x="227647" y="408623"/>
                      </a:cubicBezTo>
                      <a:cubicBezTo>
                        <a:pt x="191453" y="296228"/>
                        <a:pt x="217170" y="217170"/>
                        <a:pt x="311467" y="157162"/>
                      </a:cubicBezTo>
                      <a:cubicBezTo>
                        <a:pt x="388620" y="108585"/>
                        <a:pt x="468630" y="63818"/>
                        <a:pt x="548640" y="18097"/>
                      </a:cubicBezTo>
                      <a:cubicBezTo>
                        <a:pt x="563880" y="9525"/>
                        <a:pt x="583882" y="7620"/>
                        <a:pt x="611505" y="0"/>
                      </a:cubicBezTo>
                      <a:cubicBezTo>
                        <a:pt x="603885" y="23813"/>
                        <a:pt x="602932" y="39052"/>
                        <a:pt x="595313" y="51435"/>
                      </a:cubicBezTo>
                      <a:cubicBezTo>
                        <a:pt x="533400" y="158115"/>
                        <a:pt x="538163" y="273368"/>
                        <a:pt x="553403" y="389573"/>
                      </a:cubicBezTo>
                      <a:cubicBezTo>
                        <a:pt x="568643" y="510540"/>
                        <a:pt x="588645" y="630555"/>
                        <a:pt x="601028" y="752475"/>
                      </a:cubicBezTo>
                      <a:cubicBezTo>
                        <a:pt x="611505" y="856298"/>
                        <a:pt x="599122" y="958215"/>
                        <a:pt x="564832" y="1057275"/>
                      </a:cubicBezTo>
                      <a:cubicBezTo>
                        <a:pt x="493395" y="1261110"/>
                        <a:pt x="336233" y="1360170"/>
                        <a:pt x="135255" y="1404938"/>
                      </a:cubicBezTo>
                      <a:cubicBezTo>
                        <a:pt x="92392" y="1414463"/>
                        <a:pt x="48578" y="1416368"/>
                        <a:pt x="4763" y="1422083"/>
                      </a:cubicBezTo>
                      <a:cubicBezTo>
                        <a:pt x="2858" y="1415415"/>
                        <a:pt x="953" y="1409700"/>
                        <a:pt x="0" y="140303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12D420FC-D1B5-454F-94B4-554B15F5BCBF}"/>
                    </a:ext>
                  </a:extLst>
                </p:cNvPr>
                <p:cNvSpPr/>
                <p:nvPr/>
              </p:nvSpPr>
              <p:spPr>
                <a:xfrm>
                  <a:off x="5174932" y="3736657"/>
                  <a:ext cx="638175" cy="742950"/>
                </a:xfrm>
                <a:custGeom>
                  <a:avLst/>
                  <a:gdLst>
                    <a:gd name="connsiteX0" fmla="*/ 0 w 638175"/>
                    <a:gd name="connsiteY0" fmla="*/ 747713 h 742950"/>
                    <a:gd name="connsiteX1" fmla="*/ 22860 w 638175"/>
                    <a:gd name="connsiteY1" fmla="*/ 693420 h 742950"/>
                    <a:gd name="connsiteX2" fmla="*/ 154305 w 638175"/>
                    <a:gd name="connsiteY2" fmla="*/ 339090 h 742950"/>
                    <a:gd name="connsiteX3" fmla="*/ 177165 w 638175"/>
                    <a:gd name="connsiteY3" fmla="*/ 261938 h 742950"/>
                    <a:gd name="connsiteX4" fmla="*/ 510540 w 638175"/>
                    <a:gd name="connsiteY4" fmla="*/ 10477 h 742950"/>
                    <a:gd name="connsiteX5" fmla="*/ 642938 w 638175"/>
                    <a:gd name="connsiteY5" fmla="*/ 0 h 742950"/>
                    <a:gd name="connsiteX6" fmla="*/ 604838 w 638175"/>
                    <a:gd name="connsiteY6" fmla="*/ 39052 h 742950"/>
                    <a:gd name="connsiteX7" fmla="*/ 515303 w 638175"/>
                    <a:gd name="connsiteY7" fmla="*/ 349567 h 742950"/>
                    <a:gd name="connsiteX8" fmla="*/ 586740 w 638175"/>
                    <a:gd name="connsiteY8" fmla="*/ 518160 h 742950"/>
                    <a:gd name="connsiteX9" fmla="*/ 551497 w 638175"/>
                    <a:gd name="connsiteY9" fmla="*/ 637222 h 742950"/>
                    <a:gd name="connsiteX10" fmla="*/ 323850 w 638175"/>
                    <a:gd name="connsiteY10" fmla="*/ 699135 h 742950"/>
                    <a:gd name="connsiteX11" fmla="*/ 0 w 638175"/>
                    <a:gd name="connsiteY11" fmla="*/ 747713 h 74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38175" h="742950">
                      <a:moveTo>
                        <a:pt x="0" y="747713"/>
                      </a:moveTo>
                      <a:cubicBezTo>
                        <a:pt x="8572" y="726758"/>
                        <a:pt x="16192" y="710565"/>
                        <a:pt x="22860" y="693420"/>
                      </a:cubicBezTo>
                      <a:cubicBezTo>
                        <a:pt x="66675" y="575310"/>
                        <a:pt x="111442" y="457200"/>
                        <a:pt x="154305" y="339090"/>
                      </a:cubicBezTo>
                      <a:cubicBezTo>
                        <a:pt x="163830" y="314325"/>
                        <a:pt x="168592" y="286702"/>
                        <a:pt x="177165" y="261938"/>
                      </a:cubicBezTo>
                      <a:cubicBezTo>
                        <a:pt x="234315" y="91440"/>
                        <a:pt x="330517" y="20002"/>
                        <a:pt x="510540" y="10477"/>
                      </a:cubicBezTo>
                      <a:cubicBezTo>
                        <a:pt x="549593" y="8572"/>
                        <a:pt x="589597" y="3810"/>
                        <a:pt x="642938" y="0"/>
                      </a:cubicBezTo>
                      <a:cubicBezTo>
                        <a:pt x="624840" y="19050"/>
                        <a:pt x="615315" y="30480"/>
                        <a:pt x="604838" y="39052"/>
                      </a:cubicBezTo>
                      <a:cubicBezTo>
                        <a:pt x="492442" y="119063"/>
                        <a:pt x="485775" y="231458"/>
                        <a:pt x="515303" y="349567"/>
                      </a:cubicBezTo>
                      <a:cubicBezTo>
                        <a:pt x="530543" y="408622"/>
                        <a:pt x="558165" y="464820"/>
                        <a:pt x="586740" y="518160"/>
                      </a:cubicBezTo>
                      <a:cubicBezTo>
                        <a:pt x="619125" y="578168"/>
                        <a:pt x="616268" y="612458"/>
                        <a:pt x="551497" y="637222"/>
                      </a:cubicBezTo>
                      <a:cubicBezTo>
                        <a:pt x="478155" y="664845"/>
                        <a:pt x="401003" y="683895"/>
                        <a:pt x="323850" y="699135"/>
                      </a:cubicBezTo>
                      <a:cubicBezTo>
                        <a:pt x="219075" y="718185"/>
                        <a:pt x="112395" y="730568"/>
                        <a:pt x="0" y="74771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id="{86F2B794-37E2-41DD-9C1E-DBF715CB9F26}"/>
                    </a:ext>
                  </a:extLst>
                </p:cNvPr>
                <p:cNvSpPr/>
                <p:nvPr/>
              </p:nvSpPr>
              <p:spPr>
                <a:xfrm>
                  <a:off x="6416039" y="3746070"/>
                  <a:ext cx="619125" cy="752475"/>
                </a:xfrm>
                <a:custGeom>
                  <a:avLst/>
                  <a:gdLst>
                    <a:gd name="connsiteX0" fmla="*/ 614363 w 619125"/>
                    <a:gd name="connsiteY0" fmla="*/ 755444 h 752475"/>
                    <a:gd name="connsiteX1" fmla="*/ 209550 w 619125"/>
                    <a:gd name="connsiteY1" fmla="*/ 682102 h 752475"/>
                    <a:gd name="connsiteX2" fmla="*/ 86677 w 619125"/>
                    <a:gd name="connsiteY2" fmla="*/ 646859 h 752475"/>
                    <a:gd name="connsiteX3" fmla="*/ 20002 w 619125"/>
                    <a:gd name="connsiteY3" fmla="*/ 603997 h 752475"/>
                    <a:gd name="connsiteX4" fmla="*/ 22860 w 619125"/>
                    <a:gd name="connsiteY4" fmla="*/ 523034 h 752475"/>
                    <a:gd name="connsiteX5" fmla="*/ 94298 w 619125"/>
                    <a:gd name="connsiteY5" fmla="*/ 112507 h 752475"/>
                    <a:gd name="connsiteX6" fmla="*/ 24765 w 619125"/>
                    <a:gd name="connsiteY6" fmla="*/ 15352 h 752475"/>
                    <a:gd name="connsiteX7" fmla="*/ 409575 w 619125"/>
                    <a:gd name="connsiteY7" fmla="*/ 177277 h 752475"/>
                    <a:gd name="connsiteX8" fmla="*/ 467678 w 619125"/>
                    <a:gd name="connsiteY8" fmla="*/ 342059 h 752475"/>
                    <a:gd name="connsiteX9" fmla="*/ 621030 w 619125"/>
                    <a:gd name="connsiteY9" fmla="*/ 742109 h 752475"/>
                    <a:gd name="connsiteX10" fmla="*/ 614363 w 619125"/>
                    <a:gd name="connsiteY10" fmla="*/ 755444 h 752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19125" h="752475">
                      <a:moveTo>
                        <a:pt x="614363" y="755444"/>
                      </a:moveTo>
                      <a:cubicBezTo>
                        <a:pt x="479107" y="731632"/>
                        <a:pt x="344805" y="707819"/>
                        <a:pt x="209550" y="682102"/>
                      </a:cubicBezTo>
                      <a:cubicBezTo>
                        <a:pt x="167640" y="674482"/>
                        <a:pt x="126682" y="662099"/>
                        <a:pt x="86677" y="646859"/>
                      </a:cubicBezTo>
                      <a:cubicBezTo>
                        <a:pt x="61913" y="637334"/>
                        <a:pt x="38100" y="622094"/>
                        <a:pt x="20002" y="603997"/>
                      </a:cubicBezTo>
                      <a:cubicBezTo>
                        <a:pt x="-5715" y="578279"/>
                        <a:pt x="-8573" y="551609"/>
                        <a:pt x="22860" y="523034"/>
                      </a:cubicBezTo>
                      <a:cubicBezTo>
                        <a:pt x="119063" y="431594"/>
                        <a:pt x="154305" y="230617"/>
                        <a:pt x="94298" y="112507"/>
                      </a:cubicBezTo>
                      <a:cubicBezTo>
                        <a:pt x="76200" y="77264"/>
                        <a:pt x="47625" y="47737"/>
                        <a:pt x="24765" y="15352"/>
                      </a:cubicBezTo>
                      <a:cubicBezTo>
                        <a:pt x="179070" y="-32273"/>
                        <a:pt x="340043" y="33449"/>
                        <a:pt x="409575" y="177277"/>
                      </a:cubicBezTo>
                      <a:cubicBezTo>
                        <a:pt x="434340" y="229664"/>
                        <a:pt x="454343" y="285862"/>
                        <a:pt x="467678" y="342059"/>
                      </a:cubicBezTo>
                      <a:cubicBezTo>
                        <a:pt x="501968" y="482077"/>
                        <a:pt x="538163" y="620189"/>
                        <a:pt x="621030" y="742109"/>
                      </a:cubicBezTo>
                      <a:cubicBezTo>
                        <a:pt x="619125" y="746872"/>
                        <a:pt x="616267" y="750682"/>
                        <a:pt x="614363" y="755444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1BAC5A5F-1795-4BBB-82E8-40A9CF6619DD}"/>
                    </a:ext>
                  </a:extLst>
                </p:cNvPr>
                <p:cNvSpPr/>
                <p:nvPr/>
              </p:nvSpPr>
              <p:spPr>
                <a:xfrm>
                  <a:off x="4841557" y="3725203"/>
                  <a:ext cx="619125" cy="533400"/>
                </a:xfrm>
                <a:custGeom>
                  <a:avLst/>
                  <a:gdLst>
                    <a:gd name="connsiteX0" fmla="*/ 0 w 619125"/>
                    <a:gd name="connsiteY0" fmla="*/ 541996 h 533400"/>
                    <a:gd name="connsiteX1" fmla="*/ 57150 w 619125"/>
                    <a:gd name="connsiteY1" fmla="*/ 457224 h 533400"/>
                    <a:gd name="connsiteX2" fmla="*/ 147638 w 619125"/>
                    <a:gd name="connsiteY2" fmla="*/ 291489 h 533400"/>
                    <a:gd name="connsiteX3" fmla="*/ 479108 w 619125"/>
                    <a:gd name="connsiteY3" fmla="*/ 2881 h 533400"/>
                    <a:gd name="connsiteX4" fmla="*/ 603885 w 619125"/>
                    <a:gd name="connsiteY4" fmla="*/ 16216 h 533400"/>
                    <a:gd name="connsiteX5" fmla="*/ 609600 w 619125"/>
                    <a:gd name="connsiteY5" fmla="*/ 63841 h 533400"/>
                    <a:gd name="connsiteX6" fmla="*/ 508635 w 619125"/>
                    <a:gd name="connsiteY6" fmla="*/ 207668 h 533400"/>
                    <a:gd name="connsiteX7" fmla="*/ 448628 w 619125"/>
                    <a:gd name="connsiteY7" fmla="*/ 341971 h 533400"/>
                    <a:gd name="connsiteX8" fmla="*/ 351472 w 619125"/>
                    <a:gd name="connsiteY8" fmla="*/ 433411 h 533400"/>
                    <a:gd name="connsiteX9" fmla="*/ 0 w 619125"/>
                    <a:gd name="connsiteY9" fmla="*/ 541996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19125" h="533400">
                      <a:moveTo>
                        <a:pt x="0" y="541996"/>
                      </a:moveTo>
                      <a:cubicBezTo>
                        <a:pt x="20003" y="511516"/>
                        <a:pt x="40957" y="485799"/>
                        <a:pt x="57150" y="457224"/>
                      </a:cubicBezTo>
                      <a:cubicBezTo>
                        <a:pt x="88582" y="402931"/>
                        <a:pt x="120015" y="347686"/>
                        <a:pt x="147638" y="291489"/>
                      </a:cubicBezTo>
                      <a:cubicBezTo>
                        <a:pt x="217170" y="147661"/>
                        <a:pt x="319088" y="39076"/>
                        <a:pt x="479108" y="2881"/>
                      </a:cubicBezTo>
                      <a:cubicBezTo>
                        <a:pt x="518160" y="-5691"/>
                        <a:pt x="562928" y="6691"/>
                        <a:pt x="603885" y="16216"/>
                      </a:cubicBezTo>
                      <a:cubicBezTo>
                        <a:pt x="635318" y="23836"/>
                        <a:pt x="622935" y="45743"/>
                        <a:pt x="609600" y="63841"/>
                      </a:cubicBezTo>
                      <a:cubicBezTo>
                        <a:pt x="575310" y="111466"/>
                        <a:pt x="538163" y="157186"/>
                        <a:pt x="508635" y="207668"/>
                      </a:cubicBezTo>
                      <a:cubicBezTo>
                        <a:pt x="483870" y="249579"/>
                        <a:pt x="467678" y="297204"/>
                        <a:pt x="448628" y="341971"/>
                      </a:cubicBezTo>
                      <a:cubicBezTo>
                        <a:pt x="429578" y="386739"/>
                        <a:pt x="399097" y="419124"/>
                        <a:pt x="351472" y="433411"/>
                      </a:cubicBezTo>
                      <a:cubicBezTo>
                        <a:pt x="237173" y="468654"/>
                        <a:pt x="120968" y="503896"/>
                        <a:pt x="0" y="541996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13A1C7AA-C200-41D9-ABA5-FCF69EF086E0}"/>
                    </a:ext>
                  </a:extLst>
                </p:cNvPr>
                <p:cNvSpPr/>
                <p:nvPr/>
              </p:nvSpPr>
              <p:spPr>
                <a:xfrm>
                  <a:off x="6737032" y="3749921"/>
                  <a:ext cx="619125" cy="523875"/>
                </a:xfrm>
                <a:custGeom>
                  <a:avLst/>
                  <a:gdLst>
                    <a:gd name="connsiteX0" fmla="*/ 623887 w 619125"/>
                    <a:gd name="connsiteY0" fmla="*/ 527756 h 523875"/>
                    <a:gd name="connsiteX1" fmla="*/ 570548 w 619125"/>
                    <a:gd name="connsiteY1" fmla="*/ 515374 h 523875"/>
                    <a:gd name="connsiteX2" fmla="*/ 238125 w 619125"/>
                    <a:gd name="connsiteY2" fmla="*/ 402979 h 523875"/>
                    <a:gd name="connsiteX3" fmla="*/ 200977 w 619125"/>
                    <a:gd name="connsiteY3" fmla="*/ 365831 h 523875"/>
                    <a:gd name="connsiteX4" fmla="*/ 127635 w 619125"/>
                    <a:gd name="connsiteY4" fmla="*/ 196286 h 523875"/>
                    <a:gd name="connsiteX5" fmla="*/ 0 w 619125"/>
                    <a:gd name="connsiteY5" fmla="*/ 1024 h 523875"/>
                    <a:gd name="connsiteX6" fmla="*/ 339090 w 619125"/>
                    <a:gd name="connsiteY6" fmla="*/ 68651 h 523875"/>
                    <a:gd name="connsiteX7" fmla="*/ 403860 w 619125"/>
                    <a:gd name="connsiteY7" fmla="*/ 142946 h 523875"/>
                    <a:gd name="connsiteX8" fmla="*/ 527685 w 619125"/>
                    <a:gd name="connsiteY8" fmla="*/ 366784 h 523875"/>
                    <a:gd name="connsiteX9" fmla="*/ 623887 w 619125"/>
                    <a:gd name="connsiteY9" fmla="*/ 527756 h 5238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19125" h="523875">
                      <a:moveTo>
                        <a:pt x="623887" y="527756"/>
                      </a:moveTo>
                      <a:cubicBezTo>
                        <a:pt x="602933" y="522994"/>
                        <a:pt x="586740" y="520136"/>
                        <a:pt x="570548" y="515374"/>
                      </a:cubicBezTo>
                      <a:cubicBezTo>
                        <a:pt x="459105" y="478226"/>
                        <a:pt x="348615" y="442031"/>
                        <a:pt x="238125" y="402979"/>
                      </a:cubicBezTo>
                      <a:cubicBezTo>
                        <a:pt x="222885" y="397264"/>
                        <a:pt x="207645" y="381071"/>
                        <a:pt x="200977" y="365831"/>
                      </a:cubicBezTo>
                      <a:cubicBezTo>
                        <a:pt x="175260" y="309634"/>
                        <a:pt x="157163" y="249626"/>
                        <a:pt x="127635" y="196286"/>
                      </a:cubicBezTo>
                      <a:cubicBezTo>
                        <a:pt x="90488" y="129611"/>
                        <a:pt x="43815" y="67699"/>
                        <a:pt x="0" y="1024"/>
                      </a:cubicBezTo>
                      <a:cubicBezTo>
                        <a:pt x="115252" y="-1834"/>
                        <a:pt x="234315" y="-3739"/>
                        <a:pt x="339090" y="68651"/>
                      </a:cubicBezTo>
                      <a:cubicBezTo>
                        <a:pt x="365760" y="86749"/>
                        <a:pt x="387667" y="114371"/>
                        <a:pt x="403860" y="142946"/>
                      </a:cubicBezTo>
                      <a:cubicBezTo>
                        <a:pt x="446723" y="216289"/>
                        <a:pt x="485775" y="292489"/>
                        <a:pt x="527685" y="366784"/>
                      </a:cubicBezTo>
                      <a:cubicBezTo>
                        <a:pt x="557212" y="419171"/>
                        <a:pt x="588645" y="469654"/>
                        <a:pt x="623887" y="527756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F1007A96-8AEE-4788-A89F-5233E02E1138}"/>
                    </a:ext>
                  </a:extLst>
                </p:cNvPr>
                <p:cNvSpPr/>
                <p:nvPr/>
              </p:nvSpPr>
              <p:spPr>
                <a:xfrm>
                  <a:off x="7009447" y="3696615"/>
                  <a:ext cx="438150" cy="228600"/>
                </a:xfrm>
                <a:custGeom>
                  <a:avLst/>
                  <a:gdLst>
                    <a:gd name="connsiteX0" fmla="*/ 438150 w 438150"/>
                    <a:gd name="connsiteY0" fmla="*/ 230542 h 228600"/>
                    <a:gd name="connsiteX1" fmla="*/ 0 w 438150"/>
                    <a:gd name="connsiteY1" fmla="*/ 39089 h 228600"/>
                    <a:gd name="connsiteX2" fmla="*/ 438150 w 438150"/>
                    <a:gd name="connsiteY2" fmla="*/ 230542 h 228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438150" h="228600">
                      <a:moveTo>
                        <a:pt x="438150" y="230542"/>
                      </a:moveTo>
                      <a:cubicBezTo>
                        <a:pt x="272415" y="202919"/>
                        <a:pt x="121920" y="152437"/>
                        <a:pt x="0" y="39089"/>
                      </a:cubicBezTo>
                      <a:cubicBezTo>
                        <a:pt x="146685" y="-58066"/>
                        <a:pt x="362903" y="33374"/>
                        <a:pt x="438150" y="23054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355AB9B8-4559-4363-90A3-2C08EB3EA335}"/>
                    </a:ext>
                  </a:extLst>
                </p:cNvPr>
                <p:cNvSpPr/>
                <p:nvPr/>
              </p:nvSpPr>
              <p:spPr>
                <a:xfrm>
                  <a:off x="4770119" y="3694392"/>
                  <a:ext cx="400050" cy="209550"/>
                </a:xfrm>
                <a:custGeom>
                  <a:avLst/>
                  <a:gdLst>
                    <a:gd name="connsiteX0" fmla="*/ 402908 w 400050"/>
                    <a:gd name="connsiteY0" fmla="*/ 38455 h 209550"/>
                    <a:gd name="connsiteX1" fmla="*/ 0 w 400050"/>
                    <a:gd name="connsiteY1" fmla="*/ 210858 h 209550"/>
                    <a:gd name="connsiteX2" fmla="*/ 198120 w 400050"/>
                    <a:gd name="connsiteY2" fmla="*/ 5118 h 209550"/>
                    <a:gd name="connsiteX3" fmla="*/ 294323 w 400050"/>
                    <a:gd name="connsiteY3" fmla="*/ 9880 h 209550"/>
                    <a:gd name="connsiteX4" fmla="*/ 402908 w 400050"/>
                    <a:gd name="connsiteY4" fmla="*/ 38455 h 209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00050" h="209550">
                      <a:moveTo>
                        <a:pt x="402908" y="38455"/>
                      </a:moveTo>
                      <a:cubicBezTo>
                        <a:pt x="300038" y="174663"/>
                        <a:pt x="141923" y="170853"/>
                        <a:pt x="0" y="210858"/>
                      </a:cubicBezTo>
                      <a:cubicBezTo>
                        <a:pt x="49530" y="126085"/>
                        <a:pt x="103823" y="44170"/>
                        <a:pt x="198120" y="5118"/>
                      </a:cubicBezTo>
                      <a:cubicBezTo>
                        <a:pt x="224790" y="-6312"/>
                        <a:pt x="262890" y="4165"/>
                        <a:pt x="294323" y="9880"/>
                      </a:cubicBezTo>
                      <a:cubicBezTo>
                        <a:pt x="329565" y="16548"/>
                        <a:pt x="364808" y="27978"/>
                        <a:pt x="402908" y="38455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4FC78F38-7675-4BA5-9850-7860BFD0786E}"/>
              </a:ext>
            </a:extLst>
          </p:cNvPr>
          <p:cNvSpPr txBox="1"/>
          <p:nvPr/>
        </p:nvSpPr>
        <p:spPr>
          <a:xfrm>
            <a:off x="5565221" y="1842157"/>
            <a:ext cx="4108652" cy="615553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000" dirty="0">
                <a:solidFill>
                  <a:schemeClr val="accent1"/>
                </a:solidFill>
              </a:rPr>
              <a:t>We Create Quality Professional </a:t>
            </a:r>
          </a:p>
          <a:p>
            <a:r>
              <a:rPr lang="en-US" altLang="ko-KR" sz="2000" dirty="0">
                <a:solidFill>
                  <a:schemeClr val="accent1"/>
                </a:solidFill>
              </a:rPr>
              <a:t>PPT Presentation</a:t>
            </a:r>
            <a:endParaRPr lang="ko-KR" altLang="en-US" sz="2000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054FFD0-5DAB-4713-9A5B-358BA7A46703}"/>
              </a:ext>
            </a:extLst>
          </p:cNvPr>
          <p:cNvGrpSpPr/>
          <p:nvPr/>
        </p:nvGrpSpPr>
        <p:grpSpPr>
          <a:xfrm>
            <a:off x="5546778" y="2877950"/>
            <a:ext cx="6061747" cy="3100056"/>
            <a:chOff x="5546778" y="2877950"/>
            <a:chExt cx="6061747" cy="3100056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6A99D253-6A74-4AD2-9D29-B3C7257EC198}"/>
                </a:ext>
              </a:extLst>
            </p:cNvPr>
            <p:cNvGrpSpPr/>
            <p:nvPr/>
          </p:nvGrpSpPr>
          <p:grpSpPr>
            <a:xfrm>
              <a:off x="5546778" y="2877950"/>
              <a:ext cx="6061747" cy="926592"/>
              <a:chOff x="4571999" y="1832136"/>
              <a:chExt cx="3092774" cy="926592"/>
            </a:xfrm>
          </p:grpSpPr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47A4FAC-E6AF-4517-AA69-3D0BBA504C59}"/>
                  </a:ext>
                </a:extLst>
              </p:cNvPr>
              <p:cNvSpPr txBox="1"/>
              <p:nvPr/>
            </p:nvSpPr>
            <p:spPr>
              <a:xfrm>
                <a:off x="4577083" y="2297063"/>
                <a:ext cx="30876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a typeface="FZShuTi" pitchFamily="2" charset="-122"/>
                    <a:cs typeface="Arial" pitchFamily="34" charset="0"/>
                  </a:rPr>
                  <a:t>Example Text : designed. I hope and I believe that this Template will your Time, Money and Reputation. 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F8AFCA13-30EC-45C8-8D9F-6F3A47FE6792}"/>
                  </a:ext>
                </a:extLst>
              </p:cNvPr>
              <p:cNvSpPr txBox="1"/>
              <p:nvPr/>
            </p:nvSpPr>
            <p:spPr>
              <a:xfrm>
                <a:off x="4571999" y="1832136"/>
                <a:ext cx="937638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ko-KR" b="1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Contents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A4618B3B-26FD-42D1-A636-3A3BBBA09DDE}"/>
                </a:ext>
              </a:extLst>
            </p:cNvPr>
            <p:cNvGrpSpPr/>
            <p:nvPr/>
          </p:nvGrpSpPr>
          <p:grpSpPr>
            <a:xfrm>
              <a:off x="5546778" y="3964682"/>
              <a:ext cx="6061747" cy="926592"/>
              <a:chOff x="4571999" y="1832136"/>
              <a:chExt cx="3092774" cy="926592"/>
            </a:xfrm>
          </p:grpSpPr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96C3FE9-B332-43DD-854D-EC7EF9D1DD58}"/>
                  </a:ext>
                </a:extLst>
              </p:cNvPr>
              <p:cNvSpPr txBox="1"/>
              <p:nvPr/>
            </p:nvSpPr>
            <p:spPr>
              <a:xfrm>
                <a:off x="4577083" y="2297063"/>
                <a:ext cx="30876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a typeface="FZShuTi" pitchFamily="2" charset="-122"/>
                    <a:cs typeface="Arial" pitchFamily="34" charset="0"/>
                  </a:rPr>
                  <a:t>Example Text : designed. I hope and I believe that this Template will your Time, Money and Reputation. 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19BF7AC6-86A4-419C-9162-A5A1177E0AEE}"/>
                  </a:ext>
                </a:extLst>
              </p:cNvPr>
              <p:cNvSpPr txBox="1"/>
              <p:nvPr/>
            </p:nvSpPr>
            <p:spPr>
              <a:xfrm>
                <a:off x="4571999" y="1832136"/>
                <a:ext cx="937638" cy="369332"/>
              </a:xfrm>
              <a:prstGeom prst="rect">
                <a:avLst/>
              </a:prstGeom>
              <a:solidFill>
                <a:schemeClr val="accent3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ko-KR" b="1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Contents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3649560E-B0AA-430F-AA29-19D7FDC9E13E}"/>
                </a:ext>
              </a:extLst>
            </p:cNvPr>
            <p:cNvGrpSpPr/>
            <p:nvPr/>
          </p:nvGrpSpPr>
          <p:grpSpPr>
            <a:xfrm>
              <a:off x="5546778" y="5051414"/>
              <a:ext cx="6061747" cy="926592"/>
              <a:chOff x="4571999" y="1832136"/>
              <a:chExt cx="3092774" cy="926592"/>
            </a:xfrm>
          </p:grpSpPr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D69A5ED5-1E0F-45F8-87B7-02B2BFA26E4C}"/>
                  </a:ext>
                </a:extLst>
              </p:cNvPr>
              <p:cNvSpPr txBox="1"/>
              <p:nvPr/>
            </p:nvSpPr>
            <p:spPr>
              <a:xfrm>
                <a:off x="4577083" y="2297063"/>
                <a:ext cx="30876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a typeface="FZShuTi" pitchFamily="2" charset="-122"/>
                    <a:cs typeface="Arial" pitchFamily="34" charset="0"/>
                  </a:rPr>
                  <a:t>Example Text : designed. I hope and I believe that this Template will your Time, Money and Reputation. 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F2E40199-57CE-4C18-82DA-435FF097C204}"/>
                  </a:ext>
                </a:extLst>
              </p:cNvPr>
              <p:cNvSpPr txBox="1"/>
              <p:nvPr/>
            </p:nvSpPr>
            <p:spPr>
              <a:xfrm>
                <a:off x="4571999" y="1832136"/>
                <a:ext cx="937638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ko-KR" b="1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Contents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122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2021-04-16T06:47:43Z</dcterms:modified>
</cp:coreProperties>
</file>