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11" name="Group 410">
            <a:extLst>
              <a:ext uri="{FF2B5EF4-FFF2-40B4-BE49-F238E27FC236}">
                <a16:creationId xmlns:a16="http://schemas.microsoft.com/office/drawing/2014/main" id="{3EFF4C14-A382-47E3-B49C-E1AA9B4A0216}"/>
              </a:ext>
            </a:extLst>
          </p:cNvPr>
          <p:cNvGrpSpPr/>
          <p:nvPr/>
        </p:nvGrpSpPr>
        <p:grpSpPr>
          <a:xfrm>
            <a:off x="1385182" y="1667347"/>
            <a:ext cx="7255400" cy="4590106"/>
            <a:chOff x="679011" y="1217214"/>
            <a:chExt cx="8064695" cy="5102104"/>
          </a:xfrm>
          <a:solidFill>
            <a:schemeClr val="accent4"/>
          </a:solidFill>
        </p:grpSpPr>
        <p:sp>
          <p:nvSpPr>
            <p:cNvPr id="412" name="Isosceles Triangle 411">
              <a:extLst>
                <a:ext uri="{FF2B5EF4-FFF2-40B4-BE49-F238E27FC236}">
                  <a16:creationId xmlns:a16="http://schemas.microsoft.com/office/drawing/2014/main" id="{C02C8E09-D19A-4D8C-AEAF-28070B4D4CDE}"/>
                </a:ext>
              </a:extLst>
            </p:cNvPr>
            <p:cNvSpPr/>
            <p:nvPr/>
          </p:nvSpPr>
          <p:spPr>
            <a:xfrm rot="4956339">
              <a:off x="6898286" y="1914810"/>
              <a:ext cx="2543015" cy="114782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: Shape 412">
              <a:extLst>
                <a:ext uri="{FF2B5EF4-FFF2-40B4-BE49-F238E27FC236}">
                  <a16:creationId xmlns:a16="http://schemas.microsoft.com/office/drawing/2014/main" id="{BD54FC10-9A7B-41F2-B477-B7164FBA2403}"/>
                </a:ext>
              </a:extLst>
            </p:cNvPr>
            <p:cNvSpPr/>
            <p:nvPr/>
          </p:nvSpPr>
          <p:spPr>
            <a:xfrm>
              <a:off x="679011" y="1964602"/>
              <a:ext cx="7043596" cy="4354716"/>
            </a:xfrm>
            <a:custGeom>
              <a:avLst/>
              <a:gdLst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44419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43596" h="4354716">
                  <a:moveTo>
                    <a:pt x="6889687" y="0"/>
                  </a:moveTo>
                  <a:cubicBezTo>
                    <a:pt x="5329473" y="265568"/>
                    <a:pt x="4131397" y="757474"/>
                    <a:pt x="3440316" y="1041148"/>
                  </a:cubicBezTo>
                  <a:cubicBezTo>
                    <a:pt x="1620570" y="1831817"/>
                    <a:pt x="552261" y="3165694"/>
                    <a:pt x="0" y="4354716"/>
                  </a:cubicBezTo>
                  <a:cubicBezTo>
                    <a:pt x="989846" y="3156642"/>
                    <a:pt x="1852941" y="2637576"/>
                    <a:pt x="2752253" y="2254313"/>
                  </a:cubicBezTo>
                  <a:cubicBezTo>
                    <a:pt x="4074059" y="1629624"/>
                    <a:pt x="5468292" y="1403287"/>
                    <a:pt x="7043596" y="1240325"/>
                  </a:cubicBezTo>
                  <a:lnTo>
                    <a:pt x="688968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4" name="TextBox 413">
            <a:extLst>
              <a:ext uri="{FF2B5EF4-FFF2-40B4-BE49-F238E27FC236}">
                <a16:creationId xmlns:a16="http://schemas.microsoft.com/office/drawing/2014/main" id="{B1B5656D-A1D1-42A6-AD0F-3EBEE0EA1745}"/>
              </a:ext>
            </a:extLst>
          </p:cNvPr>
          <p:cNvSpPr txBox="1"/>
          <p:nvPr/>
        </p:nvSpPr>
        <p:spPr>
          <a:xfrm>
            <a:off x="8783508" y="2105561"/>
            <a:ext cx="2786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4000" b="1" dirty="0">
                <a:solidFill>
                  <a:schemeClr val="accent4"/>
                </a:solidFill>
              </a:rPr>
              <a:t>SUCCESS BUSINESS</a:t>
            </a:r>
            <a:endParaRPr lang="ko-KR" altLang="en-US" sz="4000" b="1" dirty="0">
              <a:solidFill>
                <a:schemeClr val="accent4"/>
              </a:solidFill>
            </a:endParaRPr>
          </a:p>
        </p:txBody>
      </p:sp>
      <p:sp>
        <p:nvSpPr>
          <p:cNvPr id="415" name="Oval 414">
            <a:extLst>
              <a:ext uri="{FF2B5EF4-FFF2-40B4-BE49-F238E27FC236}">
                <a16:creationId xmlns:a16="http://schemas.microsoft.com/office/drawing/2014/main" id="{82743715-DC68-41A7-B3AF-587686087BAE}"/>
              </a:ext>
            </a:extLst>
          </p:cNvPr>
          <p:cNvSpPr/>
          <p:nvPr/>
        </p:nvSpPr>
        <p:spPr>
          <a:xfrm>
            <a:off x="2489702" y="4615003"/>
            <a:ext cx="334979" cy="33497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>
            <a:extLst>
              <a:ext uri="{FF2B5EF4-FFF2-40B4-BE49-F238E27FC236}">
                <a16:creationId xmlns:a16="http://schemas.microsoft.com/office/drawing/2014/main" id="{C84B922D-0D46-4B5F-AF55-B49CEE1C4946}"/>
              </a:ext>
            </a:extLst>
          </p:cNvPr>
          <p:cNvSpPr/>
          <p:nvPr/>
        </p:nvSpPr>
        <p:spPr>
          <a:xfrm>
            <a:off x="4065830" y="3550511"/>
            <a:ext cx="487736" cy="48773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>
            <a:extLst>
              <a:ext uri="{FF2B5EF4-FFF2-40B4-BE49-F238E27FC236}">
                <a16:creationId xmlns:a16="http://schemas.microsoft.com/office/drawing/2014/main" id="{35EFAB19-8270-4704-B818-52A4B3D9D132}"/>
              </a:ext>
            </a:extLst>
          </p:cNvPr>
          <p:cNvSpPr/>
          <p:nvPr/>
        </p:nvSpPr>
        <p:spPr>
          <a:xfrm>
            <a:off x="6147170" y="2767280"/>
            <a:ext cx="658601" cy="65860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Isosceles Triangle 13">
            <a:extLst>
              <a:ext uri="{FF2B5EF4-FFF2-40B4-BE49-F238E27FC236}">
                <a16:creationId xmlns:a16="http://schemas.microsoft.com/office/drawing/2014/main" id="{14472DC7-D8A1-4075-A7CE-C9B8E392ED37}"/>
              </a:ext>
            </a:extLst>
          </p:cNvPr>
          <p:cNvSpPr/>
          <p:nvPr/>
        </p:nvSpPr>
        <p:spPr>
          <a:xfrm rot="10800000">
            <a:off x="878955" y="1829490"/>
            <a:ext cx="3366855" cy="1596390"/>
          </a:xfrm>
          <a:custGeom>
            <a:avLst/>
            <a:gdLst/>
            <a:ahLst/>
            <a:cxnLst/>
            <a:rect l="l" t="t" r="r" b="b"/>
            <a:pathLst>
              <a:path w="3482809" h="1692188">
                <a:moveTo>
                  <a:pt x="3482809" y="1692188"/>
                </a:moveTo>
                <a:lnTo>
                  <a:pt x="0" y="1692188"/>
                </a:lnTo>
                <a:lnTo>
                  <a:pt x="0" y="252028"/>
                </a:lnTo>
                <a:lnTo>
                  <a:pt x="1633392" y="252028"/>
                </a:lnTo>
                <a:lnTo>
                  <a:pt x="1741404" y="0"/>
                </a:lnTo>
                <a:lnTo>
                  <a:pt x="1849416" y="252028"/>
                </a:lnTo>
                <a:lnTo>
                  <a:pt x="3482809" y="252028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19" name="그룹 7">
            <a:extLst>
              <a:ext uri="{FF2B5EF4-FFF2-40B4-BE49-F238E27FC236}">
                <a16:creationId xmlns:a16="http://schemas.microsoft.com/office/drawing/2014/main" id="{5E353565-86A5-4E4C-97A5-F036CD89B7D4}"/>
              </a:ext>
            </a:extLst>
          </p:cNvPr>
          <p:cNvGrpSpPr/>
          <p:nvPr/>
        </p:nvGrpSpPr>
        <p:grpSpPr>
          <a:xfrm>
            <a:off x="1017005" y="1917056"/>
            <a:ext cx="3048825" cy="1148463"/>
            <a:chOff x="962204" y="1926874"/>
            <a:chExt cx="3443292" cy="1148463"/>
          </a:xfrm>
        </p:grpSpPr>
        <p:sp>
          <p:nvSpPr>
            <p:cNvPr id="420" name="TextBox 419">
              <a:extLst>
                <a:ext uri="{FF2B5EF4-FFF2-40B4-BE49-F238E27FC236}">
                  <a16:creationId xmlns:a16="http://schemas.microsoft.com/office/drawing/2014/main" id="{A31C113F-E32E-415A-B228-0D6A19455645}"/>
                </a:ext>
              </a:extLst>
            </p:cNvPr>
            <p:cNvSpPr txBox="1"/>
            <p:nvPr/>
          </p:nvSpPr>
          <p:spPr>
            <a:xfrm>
              <a:off x="962204" y="1926874"/>
              <a:ext cx="3443292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/>
                <a:t>Contents Here</a:t>
              </a:r>
              <a:endParaRPr lang="ko-KR" altLang="en-US" sz="1600" b="1" dirty="0"/>
            </a:p>
          </p:txBody>
        </p:sp>
        <p:sp>
          <p:nvSpPr>
            <p:cNvPr id="421" name="TextBox 420">
              <a:extLst>
                <a:ext uri="{FF2B5EF4-FFF2-40B4-BE49-F238E27FC236}">
                  <a16:creationId xmlns:a16="http://schemas.microsoft.com/office/drawing/2014/main" id="{5755EBC1-B424-4531-ABBC-9160D1293D04}"/>
                </a:ext>
              </a:extLst>
            </p:cNvPr>
            <p:cNvSpPr txBox="1"/>
            <p:nvPr/>
          </p:nvSpPr>
          <p:spPr>
            <a:xfrm>
              <a:off x="962204" y="2244340"/>
              <a:ext cx="3437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Get a modern PowerPoint  Presentation that is beautifully designed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</a:t>
              </a:r>
              <a:r>
                <a:rPr lang="en-US" altLang="ko-KR" sz="1200" dirty="0"/>
                <a:t> </a:t>
              </a:r>
              <a:endParaRPr lang="ko-KR" altLang="en-US" sz="1200" dirty="0"/>
            </a:p>
          </p:txBody>
        </p:sp>
      </p:grpSp>
      <p:grpSp>
        <p:nvGrpSpPr>
          <p:cNvPr id="422" name="Group 421">
            <a:extLst>
              <a:ext uri="{FF2B5EF4-FFF2-40B4-BE49-F238E27FC236}">
                <a16:creationId xmlns:a16="http://schemas.microsoft.com/office/drawing/2014/main" id="{047ADB84-5DC9-4C19-9534-6053BF5F9B6A}"/>
              </a:ext>
            </a:extLst>
          </p:cNvPr>
          <p:cNvGrpSpPr/>
          <p:nvPr/>
        </p:nvGrpSpPr>
        <p:grpSpPr>
          <a:xfrm>
            <a:off x="2270651" y="5301488"/>
            <a:ext cx="3201064" cy="964964"/>
            <a:chOff x="2424560" y="5128764"/>
            <a:chExt cx="2214057" cy="964964"/>
          </a:xfrm>
        </p:grpSpPr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E7DFD4ED-F1FC-44AB-A1E0-4C4AE760F671}"/>
                </a:ext>
              </a:extLst>
            </p:cNvPr>
            <p:cNvSpPr txBox="1"/>
            <p:nvPr/>
          </p:nvSpPr>
          <p:spPr>
            <a:xfrm>
              <a:off x="2424560" y="5128764"/>
              <a:ext cx="22140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1"/>
                  </a:solidFill>
                </a:rPr>
                <a:t>Contents Title</a:t>
              </a:r>
              <a:endParaRPr lang="ko-KR" alt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424" name="TextBox 423">
              <a:extLst>
                <a:ext uri="{FF2B5EF4-FFF2-40B4-BE49-F238E27FC236}">
                  <a16:creationId xmlns:a16="http://schemas.microsoft.com/office/drawing/2014/main" id="{1D0E3F87-EECD-487E-A776-4DC8F3319A0D}"/>
                </a:ext>
              </a:extLst>
            </p:cNvPr>
            <p:cNvSpPr txBox="1"/>
            <p:nvPr/>
          </p:nvSpPr>
          <p:spPr>
            <a:xfrm>
              <a:off x="2424560" y="5447397"/>
              <a:ext cx="22140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</a:p>
          </p:txBody>
        </p:sp>
      </p:grp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56A5738D-8E64-4FEB-8B35-161AEECBF9D4}"/>
              </a:ext>
            </a:extLst>
          </p:cNvPr>
          <p:cNvGrpSpPr/>
          <p:nvPr/>
        </p:nvGrpSpPr>
        <p:grpSpPr>
          <a:xfrm>
            <a:off x="8124262" y="3824022"/>
            <a:ext cx="3201064" cy="964964"/>
            <a:chOff x="2424560" y="5128764"/>
            <a:chExt cx="2214057" cy="964964"/>
          </a:xfrm>
        </p:grpSpPr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2FDB077B-912C-4431-A36B-626A39C66033}"/>
                </a:ext>
              </a:extLst>
            </p:cNvPr>
            <p:cNvSpPr txBox="1"/>
            <p:nvPr/>
          </p:nvSpPr>
          <p:spPr>
            <a:xfrm>
              <a:off x="2424560" y="5128764"/>
              <a:ext cx="22140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3"/>
                  </a:solidFill>
                </a:rPr>
                <a:t>Contents Title</a:t>
              </a:r>
              <a:endParaRPr lang="ko-KR" altLang="en-US" sz="1600" b="1" dirty="0">
                <a:solidFill>
                  <a:schemeClr val="accent3"/>
                </a:solidFill>
              </a:endParaRPr>
            </a:p>
          </p:txBody>
        </p:sp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1B4CFCFF-380B-4E12-9B14-30E019D62D98}"/>
                </a:ext>
              </a:extLst>
            </p:cNvPr>
            <p:cNvSpPr txBox="1"/>
            <p:nvPr/>
          </p:nvSpPr>
          <p:spPr>
            <a:xfrm>
              <a:off x="2424560" y="5447397"/>
              <a:ext cx="22140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</a:p>
          </p:txBody>
        </p:sp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A88743D6-6AD9-489A-A46B-5C35CEABCB45}"/>
              </a:ext>
            </a:extLst>
          </p:cNvPr>
          <p:cNvGrpSpPr/>
          <p:nvPr/>
        </p:nvGrpSpPr>
        <p:grpSpPr>
          <a:xfrm>
            <a:off x="4790818" y="4389577"/>
            <a:ext cx="3201064" cy="964964"/>
            <a:chOff x="2424560" y="5128764"/>
            <a:chExt cx="2214057" cy="964964"/>
          </a:xfrm>
        </p:grpSpPr>
        <p:sp>
          <p:nvSpPr>
            <p:cNvPr id="429" name="TextBox 428">
              <a:extLst>
                <a:ext uri="{FF2B5EF4-FFF2-40B4-BE49-F238E27FC236}">
                  <a16:creationId xmlns:a16="http://schemas.microsoft.com/office/drawing/2014/main" id="{E31B565F-5E5C-4E02-9F45-89BFD7C3FA2B}"/>
                </a:ext>
              </a:extLst>
            </p:cNvPr>
            <p:cNvSpPr txBox="1"/>
            <p:nvPr/>
          </p:nvSpPr>
          <p:spPr>
            <a:xfrm>
              <a:off x="2424560" y="5128764"/>
              <a:ext cx="22140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2"/>
                  </a:solidFill>
                </a:rPr>
                <a:t>Contents Title</a:t>
              </a:r>
              <a:endParaRPr lang="ko-KR" altLang="en-US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A8B5491E-A4E4-42D0-AC20-9C3EA7272D23}"/>
                </a:ext>
              </a:extLst>
            </p:cNvPr>
            <p:cNvSpPr txBox="1"/>
            <p:nvPr/>
          </p:nvSpPr>
          <p:spPr>
            <a:xfrm>
              <a:off x="2424560" y="5447397"/>
              <a:ext cx="22140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113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24</cp:revision>
  <dcterms:created xsi:type="dcterms:W3CDTF">2018-02-18T19:39:47Z</dcterms:created>
  <dcterms:modified xsi:type="dcterms:W3CDTF">2021-04-14T01:56:49Z</dcterms:modified>
</cp:coreProperties>
</file>