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84"/>
      </p:cViewPr>
      <p:guideLst>
        <p:guide orient="horz" pos="2136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8" name="Rectangle 6">
            <a:extLst>
              <a:ext uri="{FF2B5EF4-FFF2-40B4-BE49-F238E27FC236}">
                <a16:creationId xmlns:a16="http://schemas.microsoft.com/office/drawing/2014/main" id="{ADBDE621-A139-4F7D-94CD-6CA4277D9B7B}"/>
              </a:ext>
            </a:extLst>
          </p:cNvPr>
          <p:cNvSpPr/>
          <p:nvPr/>
        </p:nvSpPr>
        <p:spPr>
          <a:xfrm rot="16200000">
            <a:off x="8632676" y="3298675"/>
            <a:ext cx="6858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01161" y="200176"/>
            <a:ext cx="3491743" cy="2115733"/>
          </a:xfrm>
        </p:spPr>
        <p:txBody>
          <a:bodyPr>
            <a:normAutofit/>
          </a:bodyPr>
          <a:lstStyle/>
          <a:p>
            <a:pPr algn="r"/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499511" y="2467513"/>
            <a:ext cx="3491743" cy="1249908"/>
          </a:xfrm>
        </p:spPr>
        <p:txBody>
          <a:bodyPr/>
          <a:lstStyle/>
          <a:p>
            <a:pPr algn="r"/>
            <a:r>
              <a:rPr lang="en-US" sz="2000" dirty="0"/>
              <a:t>You can download </a:t>
            </a:r>
          </a:p>
          <a:p>
            <a:pPr algn="r"/>
            <a:r>
              <a:rPr lang="en-US" sz="2000" dirty="0"/>
              <a:t>professional PowerPoint </a:t>
            </a:r>
          </a:p>
          <a:p>
            <a:pPr algn="r"/>
            <a:r>
              <a:rPr lang="en-US" sz="2000" dirty="0"/>
              <a:t>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 rot="16200000">
            <a:off x="8632677" y="3305888"/>
            <a:ext cx="685800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8BABC9A8-084E-4FD4-94D0-29DFFFED5533}"/>
              </a:ext>
            </a:extLst>
          </p:cNvPr>
          <p:cNvGrpSpPr/>
          <p:nvPr/>
        </p:nvGrpSpPr>
        <p:grpSpPr>
          <a:xfrm>
            <a:off x="8077912" y="2632104"/>
            <a:ext cx="3214643" cy="3716680"/>
            <a:chOff x="4125210" y="1802423"/>
            <a:chExt cx="3954428" cy="4571999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CA90124C-68C8-4666-BEF8-B92CDBDA7D53}"/>
                </a:ext>
              </a:extLst>
            </p:cNvPr>
            <p:cNvGrpSpPr/>
            <p:nvPr/>
          </p:nvGrpSpPr>
          <p:grpSpPr>
            <a:xfrm>
              <a:off x="4125210" y="3947746"/>
              <a:ext cx="3954428" cy="2426676"/>
              <a:chOff x="4125210" y="3947746"/>
              <a:chExt cx="3954428" cy="2426676"/>
            </a:xfrm>
            <a:solidFill>
              <a:schemeClr val="accent4"/>
            </a:solidFill>
          </p:grpSpPr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B6795A7B-4A87-4041-B294-46A28F2DE87E}"/>
                  </a:ext>
                </a:extLst>
              </p:cNvPr>
              <p:cNvSpPr/>
              <p:nvPr/>
            </p:nvSpPr>
            <p:spPr>
              <a:xfrm>
                <a:off x="5803486" y="3947746"/>
                <a:ext cx="597877" cy="1156073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729E3742-7EE2-4B57-AD23-086ACD8CDCC4}"/>
                  </a:ext>
                </a:extLst>
              </p:cNvPr>
              <p:cNvSpPr/>
              <p:nvPr/>
            </p:nvSpPr>
            <p:spPr>
              <a:xfrm>
                <a:off x="4125210" y="4897315"/>
                <a:ext cx="3954428" cy="147710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DFD342F0-711E-4B2D-ACE4-22607D18770C}"/>
                </a:ext>
              </a:extLst>
            </p:cNvPr>
            <p:cNvSpPr/>
            <p:nvPr/>
          </p:nvSpPr>
          <p:spPr>
            <a:xfrm>
              <a:off x="4580792" y="1802423"/>
              <a:ext cx="3047335" cy="2778367"/>
            </a:xfrm>
            <a:custGeom>
              <a:avLst/>
              <a:gdLst>
                <a:gd name="connsiteX0" fmla="*/ 2686434 w 3047335"/>
                <a:gd name="connsiteY0" fmla="*/ 649222 h 2778367"/>
                <a:gd name="connsiteX1" fmla="*/ 2480724 w 3047335"/>
                <a:gd name="connsiteY1" fmla="*/ 868916 h 2778367"/>
                <a:gd name="connsiteX2" fmla="*/ 2831980 w 3047335"/>
                <a:gd name="connsiteY2" fmla="*/ 868916 h 2778367"/>
                <a:gd name="connsiteX3" fmla="*/ 2831980 w 3047335"/>
                <a:gd name="connsiteY3" fmla="*/ 866747 h 2778367"/>
                <a:gd name="connsiteX4" fmla="*/ 2939658 w 3047335"/>
                <a:gd name="connsiteY4" fmla="*/ 759069 h 2778367"/>
                <a:gd name="connsiteX5" fmla="*/ 2831980 w 3047335"/>
                <a:gd name="connsiteY5" fmla="*/ 651391 h 2778367"/>
                <a:gd name="connsiteX6" fmla="*/ 2831980 w 3047335"/>
                <a:gd name="connsiteY6" fmla="*/ 649222 h 2778367"/>
                <a:gd name="connsiteX7" fmla="*/ 32816 w 3047335"/>
                <a:gd name="connsiteY7" fmla="*/ 0 h 2778367"/>
                <a:gd name="connsiteX8" fmla="*/ 2993848 w 3047335"/>
                <a:gd name="connsiteY8" fmla="*/ 0 h 2778367"/>
                <a:gd name="connsiteX9" fmla="*/ 3026664 w 3047335"/>
                <a:gd name="connsiteY9" fmla="*/ 32816 h 2778367"/>
                <a:gd name="connsiteX10" fmla="*/ 3026664 w 3047335"/>
                <a:gd name="connsiteY10" fmla="*/ 285864 h 2778367"/>
                <a:gd name="connsiteX11" fmla="*/ 3026664 w 3047335"/>
                <a:gd name="connsiteY11" fmla="*/ 290147 h 2778367"/>
                <a:gd name="connsiteX12" fmla="*/ 3022654 w 3047335"/>
                <a:gd name="connsiteY12" fmla="*/ 290147 h 2778367"/>
                <a:gd name="connsiteX13" fmla="*/ 2785226 w 3047335"/>
                <a:gd name="connsiteY13" fmla="*/ 543714 h 2778367"/>
                <a:gd name="connsiteX14" fmla="*/ 2831980 w 3047335"/>
                <a:gd name="connsiteY14" fmla="*/ 543714 h 2778367"/>
                <a:gd name="connsiteX15" fmla="*/ 2834863 w 3047335"/>
                <a:gd name="connsiteY15" fmla="*/ 543714 h 2778367"/>
                <a:gd name="connsiteX16" fmla="*/ 2834863 w 3047335"/>
                <a:gd name="connsiteY16" fmla="*/ 544005 h 2778367"/>
                <a:gd name="connsiteX17" fmla="*/ 2875382 w 3047335"/>
                <a:gd name="connsiteY17" fmla="*/ 548089 h 2778367"/>
                <a:gd name="connsiteX18" fmla="*/ 3047335 w 3047335"/>
                <a:gd name="connsiteY18" fmla="*/ 759069 h 2778367"/>
                <a:gd name="connsiteX19" fmla="*/ 2875382 w 3047335"/>
                <a:gd name="connsiteY19" fmla="*/ 970049 h 2778367"/>
                <a:gd name="connsiteX20" fmla="*/ 2834863 w 3047335"/>
                <a:gd name="connsiteY20" fmla="*/ 974134 h 2778367"/>
                <a:gd name="connsiteX21" fmla="*/ 2834863 w 3047335"/>
                <a:gd name="connsiteY21" fmla="*/ 974424 h 2778367"/>
                <a:gd name="connsiteX22" fmla="*/ 2831980 w 3047335"/>
                <a:gd name="connsiteY22" fmla="*/ 974424 h 2778367"/>
                <a:gd name="connsiteX23" fmla="*/ 2381931 w 3047335"/>
                <a:gd name="connsiteY23" fmla="*/ 974424 h 2778367"/>
                <a:gd name="connsiteX24" fmla="*/ 1891751 w 3047335"/>
                <a:gd name="connsiteY24" fmla="*/ 1497925 h 2778367"/>
                <a:gd name="connsiteX25" fmla="*/ 1891751 w 3047335"/>
                <a:gd name="connsiteY25" fmla="*/ 2250406 h 2778367"/>
                <a:gd name="connsiteX26" fmla="*/ 1142998 w 3047335"/>
                <a:gd name="connsiteY26" fmla="*/ 2778367 h 2778367"/>
                <a:gd name="connsiteX27" fmla="*/ 1142998 w 3047335"/>
                <a:gd name="connsiteY27" fmla="*/ 1506560 h 2778367"/>
                <a:gd name="connsiteX28" fmla="*/ 4010 w 3047335"/>
                <a:gd name="connsiteY28" fmla="*/ 290147 h 2778367"/>
                <a:gd name="connsiteX29" fmla="*/ 0 w 3047335"/>
                <a:gd name="connsiteY29" fmla="*/ 290147 h 2778367"/>
                <a:gd name="connsiteX30" fmla="*/ 0 w 3047335"/>
                <a:gd name="connsiteY30" fmla="*/ 285864 h 2778367"/>
                <a:gd name="connsiteX31" fmla="*/ 0 w 3047335"/>
                <a:gd name="connsiteY31" fmla="*/ 32816 h 2778367"/>
                <a:gd name="connsiteX32" fmla="*/ 32816 w 3047335"/>
                <a:gd name="connsiteY32" fmla="*/ 0 h 2778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3047335" h="2778367">
                  <a:moveTo>
                    <a:pt x="2686434" y="649222"/>
                  </a:moveTo>
                  <a:lnTo>
                    <a:pt x="2480724" y="868916"/>
                  </a:lnTo>
                  <a:lnTo>
                    <a:pt x="2831980" y="868916"/>
                  </a:lnTo>
                  <a:lnTo>
                    <a:pt x="2831980" y="866747"/>
                  </a:lnTo>
                  <a:cubicBezTo>
                    <a:pt x="2891449" y="866747"/>
                    <a:pt x="2939658" y="818538"/>
                    <a:pt x="2939658" y="759069"/>
                  </a:cubicBezTo>
                  <a:cubicBezTo>
                    <a:pt x="2939658" y="699600"/>
                    <a:pt x="2891449" y="651391"/>
                    <a:pt x="2831980" y="651391"/>
                  </a:cubicBezTo>
                  <a:lnTo>
                    <a:pt x="2831980" y="649222"/>
                  </a:lnTo>
                  <a:close/>
                  <a:moveTo>
                    <a:pt x="32816" y="0"/>
                  </a:moveTo>
                  <a:lnTo>
                    <a:pt x="2993848" y="0"/>
                  </a:lnTo>
                  <a:cubicBezTo>
                    <a:pt x="3011972" y="0"/>
                    <a:pt x="3026664" y="14692"/>
                    <a:pt x="3026664" y="32816"/>
                  </a:cubicBezTo>
                  <a:lnTo>
                    <a:pt x="3026664" y="285864"/>
                  </a:lnTo>
                  <a:lnTo>
                    <a:pt x="3026664" y="290147"/>
                  </a:lnTo>
                  <a:lnTo>
                    <a:pt x="3022654" y="290147"/>
                  </a:lnTo>
                  <a:lnTo>
                    <a:pt x="2785226" y="543714"/>
                  </a:lnTo>
                  <a:lnTo>
                    <a:pt x="2831980" y="543714"/>
                  </a:lnTo>
                  <a:lnTo>
                    <a:pt x="2834863" y="543714"/>
                  </a:lnTo>
                  <a:lnTo>
                    <a:pt x="2834863" y="544005"/>
                  </a:lnTo>
                  <a:lnTo>
                    <a:pt x="2875382" y="548089"/>
                  </a:lnTo>
                  <a:cubicBezTo>
                    <a:pt x="2973515" y="568170"/>
                    <a:pt x="3047335" y="654999"/>
                    <a:pt x="3047335" y="759069"/>
                  </a:cubicBezTo>
                  <a:cubicBezTo>
                    <a:pt x="3047335" y="863139"/>
                    <a:pt x="2973515" y="949968"/>
                    <a:pt x="2875382" y="970049"/>
                  </a:cubicBezTo>
                  <a:lnTo>
                    <a:pt x="2834863" y="974134"/>
                  </a:lnTo>
                  <a:lnTo>
                    <a:pt x="2834863" y="974424"/>
                  </a:lnTo>
                  <a:lnTo>
                    <a:pt x="2831980" y="974424"/>
                  </a:lnTo>
                  <a:lnTo>
                    <a:pt x="2381931" y="974424"/>
                  </a:lnTo>
                  <a:lnTo>
                    <a:pt x="1891751" y="1497925"/>
                  </a:lnTo>
                  <a:lnTo>
                    <a:pt x="1891751" y="2250406"/>
                  </a:lnTo>
                  <a:lnTo>
                    <a:pt x="1142998" y="2778367"/>
                  </a:lnTo>
                  <a:lnTo>
                    <a:pt x="1142998" y="1506560"/>
                  </a:lnTo>
                  <a:lnTo>
                    <a:pt x="4010" y="290147"/>
                  </a:lnTo>
                  <a:lnTo>
                    <a:pt x="0" y="290147"/>
                  </a:lnTo>
                  <a:lnTo>
                    <a:pt x="0" y="285864"/>
                  </a:lnTo>
                  <a:lnTo>
                    <a:pt x="0" y="32816"/>
                  </a:lnTo>
                  <a:cubicBezTo>
                    <a:pt x="0" y="14692"/>
                    <a:pt x="14692" y="0"/>
                    <a:pt x="32816" y="0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D808255E-3369-4759-8999-3E8A3E78326E}"/>
                </a:ext>
              </a:extLst>
            </p:cNvPr>
            <p:cNvSpPr/>
            <p:nvPr/>
          </p:nvSpPr>
          <p:spPr>
            <a:xfrm>
              <a:off x="4580792" y="1987062"/>
              <a:ext cx="3026664" cy="105508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BCF698CA-F9A2-495A-BCAF-4AC14F65ECDF}"/>
              </a:ext>
            </a:extLst>
          </p:cNvPr>
          <p:cNvSpPr txBox="1"/>
          <p:nvPr/>
        </p:nvSpPr>
        <p:spPr>
          <a:xfrm>
            <a:off x="8531550" y="0"/>
            <a:ext cx="230736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en-US" altLang="ko-KR" sz="1400" dirty="0">
                <a:solidFill>
                  <a:schemeClr val="accent2"/>
                </a:solidFill>
                <a:cs typeface="Arial" pitchFamily="34" charset="0"/>
              </a:rPr>
              <a:t>10100110100100001010100111101110110110110101010000111001010110010101001110101000101010001011010110110110100010101110001010100010100010111010110001001101001101001000010101001111011101101101101010100001110010101100101010011101010001010100010110101101101101001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545635D-25BF-47C6-8793-4170648CEF1F}"/>
              </a:ext>
            </a:extLst>
          </p:cNvPr>
          <p:cNvSpPr txBox="1"/>
          <p:nvPr/>
        </p:nvSpPr>
        <p:spPr>
          <a:xfrm>
            <a:off x="8386419" y="5456009"/>
            <a:ext cx="2597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dirty="0">
                <a:solidFill>
                  <a:schemeClr val="bg1"/>
                </a:solidFill>
                <a:cs typeface="Arial" pitchFamily="34" charset="0"/>
              </a:rPr>
              <a:t>BIG DATA</a:t>
            </a:r>
            <a:endParaRPr lang="ko-KR" altLang="en-US" sz="3200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DF1DD78A-1703-401A-AF3C-FABD237C6F06}"/>
              </a:ext>
            </a:extLst>
          </p:cNvPr>
          <p:cNvGrpSpPr/>
          <p:nvPr/>
        </p:nvGrpSpPr>
        <p:grpSpPr>
          <a:xfrm>
            <a:off x="287648" y="5025121"/>
            <a:ext cx="3952207" cy="1446550"/>
            <a:chOff x="4244163" y="1969032"/>
            <a:chExt cx="3952207" cy="1446550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D35A6BD3-4D93-42D1-813F-D9FA6F425352}"/>
                </a:ext>
              </a:extLst>
            </p:cNvPr>
            <p:cNvSpPr txBox="1"/>
            <p:nvPr/>
          </p:nvSpPr>
          <p:spPr>
            <a:xfrm>
              <a:off x="5322546" y="2174050"/>
              <a:ext cx="2873823" cy="58477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dist"/>
              <a:r>
                <a:rPr lang="en-US" altLang="ko-KR" sz="3200" dirty="0">
                  <a:solidFill>
                    <a:schemeClr val="accent2"/>
                  </a:solidFill>
                  <a:latin typeface="Arial Black" panose="020B0A04020102020204" pitchFamily="34" charset="0"/>
                  <a:cs typeface="Arial" pitchFamily="34" charset="0"/>
                </a:rPr>
                <a:t>IG DATA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EF52F433-F4A9-439D-AAA2-BC581F8E7A81}"/>
                </a:ext>
              </a:extLst>
            </p:cNvPr>
            <p:cNvSpPr txBox="1"/>
            <p:nvPr/>
          </p:nvSpPr>
          <p:spPr>
            <a:xfrm>
              <a:off x="5322546" y="2660408"/>
              <a:ext cx="2873824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dist"/>
              <a:r>
                <a:rPr lang="en-US" altLang="ko-KR" sz="2800" b="1" dirty="0">
                  <a:solidFill>
                    <a:schemeClr val="accent4"/>
                  </a:solidFill>
                  <a:latin typeface="Adobe Song Std L" panose="02020300000000000000" pitchFamily="18" charset="-128"/>
                  <a:ea typeface="Adobe Song Std L" panose="02020300000000000000" pitchFamily="18" charset="-128"/>
                  <a:cs typeface="Arial" pitchFamily="34" charset="0"/>
                </a:rPr>
                <a:t>TEMPLATE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93D821BB-3B39-48AD-868C-E9DE57FF5DA7}"/>
                </a:ext>
              </a:extLst>
            </p:cNvPr>
            <p:cNvSpPr txBox="1"/>
            <p:nvPr/>
          </p:nvSpPr>
          <p:spPr>
            <a:xfrm>
              <a:off x="4244163" y="1969032"/>
              <a:ext cx="1428068" cy="144655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8800" b="1" dirty="0">
                  <a:solidFill>
                    <a:schemeClr val="accent2"/>
                  </a:solidFill>
                  <a:latin typeface="Arial Black" panose="020B0A04020102020204" pitchFamily="34" charset="0"/>
                  <a:ea typeface="Adobe Song Std L" panose="02020300000000000000" pitchFamily="18" charset="-128"/>
                  <a:cs typeface="Arial" pitchFamily="34" charset="0"/>
                </a:rPr>
                <a:t>B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50047FC0-A0EE-47B6-8302-804AD252AD21}"/>
              </a:ext>
            </a:extLst>
          </p:cNvPr>
          <p:cNvGrpSpPr/>
          <p:nvPr/>
        </p:nvGrpSpPr>
        <p:grpSpPr>
          <a:xfrm>
            <a:off x="4954529" y="3508750"/>
            <a:ext cx="2715078" cy="1107996"/>
            <a:chOff x="5889060" y="3872747"/>
            <a:chExt cx="2527679" cy="1107996"/>
          </a:xfrm>
        </p:grpSpPr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67D828F6-F12E-47D6-8487-9412E7D815C5}"/>
                </a:ext>
              </a:extLst>
            </p:cNvPr>
            <p:cNvSpPr txBox="1"/>
            <p:nvPr/>
          </p:nvSpPr>
          <p:spPr>
            <a:xfrm>
              <a:off x="5889060" y="4149746"/>
              <a:ext cx="252767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cs typeface="Arial" pitchFamily="34" charset="0"/>
                </a:rPr>
                <a:t>You can simply impress your audience and add a unique zing and appeal to  your Presentations. Easy to change colors, photos and Text. </a:t>
              </a:r>
              <a:endParaRPr lang="ko-KR" altLang="en-US" sz="1200" dirty="0">
                <a:cs typeface="Arial" pitchFamily="34" charset="0"/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58F50129-BF5D-44BA-A426-F38EFC85261C}"/>
                </a:ext>
              </a:extLst>
            </p:cNvPr>
            <p:cNvSpPr txBox="1"/>
            <p:nvPr/>
          </p:nvSpPr>
          <p:spPr>
            <a:xfrm>
              <a:off x="5889060" y="3872747"/>
              <a:ext cx="252767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cs typeface="Arial" pitchFamily="34" charset="0"/>
                </a:rPr>
                <a:t>Your Text  Here</a:t>
              </a:r>
              <a:endParaRPr lang="ko-KR" altLang="en-US" sz="1400" b="1" dirty="0">
                <a:cs typeface="Arial" pitchFamily="34" charset="0"/>
              </a:endParaRP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37BE2EFD-25FF-4BFC-A9BA-010D5DCC7AAA}"/>
              </a:ext>
            </a:extLst>
          </p:cNvPr>
          <p:cNvGrpSpPr/>
          <p:nvPr/>
        </p:nvGrpSpPr>
        <p:grpSpPr>
          <a:xfrm>
            <a:off x="4954529" y="5131721"/>
            <a:ext cx="2715078" cy="1107996"/>
            <a:chOff x="5889060" y="3872747"/>
            <a:chExt cx="2527679" cy="1107996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92E1C7DC-9A30-400B-B377-FBEA3DD84433}"/>
                </a:ext>
              </a:extLst>
            </p:cNvPr>
            <p:cNvSpPr txBox="1"/>
            <p:nvPr/>
          </p:nvSpPr>
          <p:spPr>
            <a:xfrm>
              <a:off x="5889060" y="4149746"/>
              <a:ext cx="252767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cs typeface="Arial" pitchFamily="34" charset="0"/>
                </a:rPr>
                <a:t>You can simply impress your audience and add a unique zing and appeal to  your Presentations. Easy to change colors, photos and Text. </a:t>
              </a:r>
              <a:endParaRPr lang="ko-KR" altLang="en-US" sz="1200" dirty="0">
                <a:cs typeface="Arial" pitchFamily="34" charset="0"/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356D4966-6192-42B9-92AB-EAC16FB3D309}"/>
                </a:ext>
              </a:extLst>
            </p:cNvPr>
            <p:cNvSpPr txBox="1"/>
            <p:nvPr/>
          </p:nvSpPr>
          <p:spPr>
            <a:xfrm>
              <a:off x="5889060" y="3872747"/>
              <a:ext cx="252767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cs typeface="Arial" pitchFamily="34" charset="0"/>
                </a:rPr>
                <a:t>Your Text  Here</a:t>
              </a:r>
              <a:endParaRPr lang="ko-KR" altLang="en-US" sz="1400" b="1" dirty="0">
                <a:cs typeface="Arial" pitchFamily="34" charset="0"/>
              </a:endParaRPr>
            </a:p>
          </p:txBody>
        </p:sp>
      </p:grpSp>
      <p:sp>
        <p:nvSpPr>
          <p:cNvPr id="24" name="TextBox 23">
            <a:extLst>
              <a:ext uri="{FF2B5EF4-FFF2-40B4-BE49-F238E27FC236}">
                <a16:creationId xmlns:a16="http://schemas.microsoft.com/office/drawing/2014/main" id="{B1FF6EBA-DB9D-4704-9332-25EE225579B5}"/>
              </a:ext>
            </a:extLst>
          </p:cNvPr>
          <p:cNvSpPr txBox="1"/>
          <p:nvPr/>
        </p:nvSpPr>
        <p:spPr>
          <a:xfrm>
            <a:off x="4954529" y="668776"/>
            <a:ext cx="3214643" cy="224676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altLang="ko-KR" sz="2800" dirty="0">
                <a:solidFill>
                  <a:schemeClr val="accent4"/>
                </a:solidFill>
                <a:cs typeface="Arial" pitchFamily="34" charset="0"/>
              </a:rPr>
              <a:t>ALLPPT</a:t>
            </a:r>
            <a:r>
              <a:rPr lang="en-GB" altLang="ko-KR" sz="28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</a:p>
          <a:p>
            <a:r>
              <a:rPr lang="en-GB" altLang="ko-KR" sz="28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Layout</a:t>
            </a:r>
          </a:p>
          <a:p>
            <a:r>
              <a:rPr lang="en-GB" altLang="ko-KR" sz="28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Clean Text Slide </a:t>
            </a:r>
          </a:p>
          <a:p>
            <a:r>
              <a:rPr lang="en-GB" altLang="ko-KR" sz="28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for your </a:t>
            </a:r>
          </a:p>
          <a:p>
            <a:r>
              <a:rPr lang="en-GB" altLang="ko-KR" sz="28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Presentation</a:t>
            </a:r>
            <a:endParaRPr lang="ko-KR" altLang="en-US" sz="28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11637</TotalTime>
  <Words>93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Adobe Song Std L</vt:lpstr>
      <vt:lpstr>Arial</vt:lpstr>
      <vt:lpstr>Arial Black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97</cp:revision>
  <dcterms:created xsi:type="dcterms:W3CDTF">2018-02-18T19:39:47Z</dcterms:created>
  <dcterms:modified xsi:type="dcterms:W3CDTF">2021-04-16T06:52:12Z</dcterms:modified>
</cp:coreProperties>
</file>