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25" name="Group 1224">
            <a:extLst>
              <a:ext uri="{FF2B5EF4-FFF2-40B4-BE49-F238E27FC236}">
                <a16:creationId xmlns:a16="http://schemas.microsoft.com/office/drawing/2014/main" id="{5719164B-FEF6-42F8-A159-CCA60198B542}"/>
              </a:ext>
            </a:extLst>
          </p:cNvPr>
          <p:cNvGrpSpPr/>
          <p:nvPr/>
        </p:nvGrpSpPr>
        <p:grpSpPr>
          <a:xfrm>
            <a:off x="4755230" y="2621634"/>
            <a:ext cx="2681540" cy="2681532"/>
            <a:chOff x="10007603" y="2705880"/>
            <a:chExt cx="1441774" cy="1441774"/>
          </a:xfrm>
        </p:grpSpPr>
        <p:sp>
          <p:nvSpPr>
            <p:cNvPr id="1226" name="Oval 1225">
              <a:extLst>
                <a:ext uri="{FF2B5EF4-FFF2-40B4-BE49-F238E27FC236}">
                  <a16:creationId xmlns:a16="http://schemas.microsoft.com/office/drawing/2014/main" id="{0B773314-7D33-452E-A6D3-4C4C5B389AA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007603" y="2705880"/>
              <a:ext cx="1441774" cy="1441774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7" name="Oval 1226">
              <a:extLst>
                <a:ext uri="{FF2B5EF4-FFF2-40B4-BE49-F238E27FC236}">
                  <a16:creationId xmlns:a16="http://schemas.microsoft.com/office/drawing/2014/main" id="{F13E1DF3-DCCA-4E7A-962D-2CBDF8E25A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99840" y="2898117"/>
              <a:ext cx="1057300" cy="1057301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8" name="Oval 1227">
              <a:extLst>
                <a:ext uri="{FF2B5EF4-FFF2-40B4-BE49-F238E27FC236}">
                  <a16:creationId xmlns:a16="http://schemas.microsoft.com/office/drawing/2014/main" id="{E5D1334E-1852-403A-B1E2-840F8FB4712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92077" y="3090353"/>
              <a:ext cx="672828" cy="672828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9" name="Oval 1228">
              <a:extLst>
                <a:ext uri="{FF2B5EF4-FFF2-40B4-BE49-F238E27FC236}">
                  <a16:creationId xmlns:a16="http://schemas.microsoft.com/office/drawing/2014/main" id="{06C86A05-3171-42A9-A425-C8BB81F921F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584313" y="3282590"/>
              <a:ext cx="288355" cy="288355"/>
            </a:xfrm>
            <a:prstGeom prst="ellipse">
              <a:avLst/>
            </a:prstGeom>
            <a:solidFill>
              <a:schemeClr val="accent3"/>
            </a:solidFill>
            <a:ln w="190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30" name="Group 1229">
            <a:extLst>
              <a:ext uri="{FF2B5EF4-FFF2-40B4-BE49-F238E27FC236}">
                <a16:creationId xmlns:a16="http://schemas.microsoft.com/office/drawing/2014/main" id="{9B092C8F-D48C-4421-9759-E4D58F62B1E5}"/>
              </a:ext>
            </a:extLst>
          </p:cNvPr>
          <p:cNvGrpSpPr/>
          <p:nvPr/>
        </p:nvGrpSpPr>
        <p:grpSpPr>
          <a:xfrm rot="309025">
            <a:off x="6109415" y="3085071"/>
            <a:ext cx="1857318" cy="881424"/>
            <a:chOff x="1719925" y="2675941"/>
            <a:chExt cx="2010435" cy="954090"/>
          </a:xfrm>
        </p:grpSpPr>
        <p:sp>
          <p:nvSpPr>
            <p:cNvPr id="1231" name="Parallelogram 1230">
              <a:extLst>
                <a:ext uri="{FF2B5EF4-FFF2-40B4-BE49-F238E27FC236}">
                  <a16:creationId xmlns:a16="http://schemas.microsoft.com/office/drawing/2014/main" id="{1BC4CCC1-188C-44BC-B808-6476AED5418B}"/>
                </a:ext>
              </a:extLst>
            </p:cNvPr>
            <p:cNvSpPr/>
            <p:nvPr/>
          </p:nvSpPr>
          <p:spPr>
            <a:xfrm rot="8894940">
              <a:off x="2608993" y="2707412"/>
              <a:ext cx="1054848" cy="208549"/>
            </a:xfrm>
            <a:prstGeom prst="parallelogram">
              <a:avLst>
                <a:gd name="adj" fmla="val 1922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1232" name="Rectangle 34">
              <a:extLst>
                <a:ext uri="{FF2B5EF4-FFF2-40B4-BE49-F238E27FC236}">
                  <a16:creationId xmlns:a16="http://schemas.microsoft.com/office/drawing/2014/main" id="{C2CBEE24-92AC-427E-A583-D1CA98FF3030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1233" name="Group 1232">
              <a:extLst>
                <a:ext uri="{FF2B5EF4-FFF2-40B4-BE49-F238E27FC236}">
                  <a16:creationId xmlns:a16="http://schemas.microsoft.com/office/drawing/2014/main" id="{B979F242-2F63-4CFB-A97B-388F360374DB}"/>
                </a:ext>
              </a:extLst>
            </p:cNvPr>
            <p:cNvGrpSpPr/>
            <p:nvPr/>
          </p:nvGrpSpPr>
          <p:grpSpPr>
            <a:xfrm rot="19800000">
              <a:off x="1953619" y="2675941"/>
              <a:ext cx="1776741" cy="850143"/>
              <a:chOff x="1475656" y="3331348"/>
              <a:chExt cx="2725289" cy="1304008"/>
            </a:xfrm>
          </p:grpSpPr>
          <p:sp>
            <p:nvSpPr>
              <p:cNvPr id="1234" name="Parallelogram 1233">
                <a:extLst>
                  <a:ext uri="{FF2B5EF4-FFF2-40B4-BE49-F238E27FC236}">
                    <a16:creationId xmlns:a16="http://schemas.microsoft.com/office/drawing/2014/main" id="{02CCB67E-71F2-4E56-98B8-FF26E2C81B1B}"/>
                  </a:ext>
                </a:extLst>
              </p:cNvPr>
              <p:cNvSpPr/>
              <p:nvPr/>
            </p:nvSpPr>
            <p:spPr>
              <a:xfrm rot="10680000" flipH="1">
                <a:off x="2793781" y="4038221"/>
                <a:ext cx="1201834" cy="597135"/>
              </a:xfrm>
              <a:prstGeom prst="parallelogram">
                <a:avLst>
                  <a:gd name="adj" fmla="val 62269"/>
                </a:avLst>
              </a:prstGeom>
              <a:gradFill>
                <a:gsLst>
                  <a:gs pos="0">
                    <a:schemeClr val="accent1">
                      <a:lumMod val="60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lin ang="162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1235" name="Parallelogram 1234">
                <a:extLst>
                  <a:ext uri="{FF2B5EF4-FFF2-40B4-BE49-F238E27FC236}">
                    <a16:creationId xmlns:a16="http://schemas.microsoft.com/office/drawing/2014/main" id="{7067CFE4-CF22-49D1-8061-A6C3066FB875}"/>
                  </a:ext>
                </a:extLst>
              </p:cNvPr>
              <p:cNvSpPr/>
              <p:nvPr/>
            </p:nvSpPr>
            <p:spPr>
              <a:xfrm rot="10920000">
                <a:off x="2793780" y="3331348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1236" name="Group 1235">
                <a:extLst>
                  <a:ext uri="{FF2B5EF4-FFF2-40B4-BE49-F238E27FC236}">
                    <a16:creationId xmlns:a16="http://schemas.microsoft.com/office/drawing/2014/main" id="{A65A5AAF-AFDD-449E-BBD9-4CA8468626A8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2152334" cy="246090"/>
                <a:chOff x="1688158" y="3440846"/>
                <a:chExt cx="1659706" cy="379529"/>
              </a:xfrm>
            </p:grpSpPr>
            <p:sp>
              <p:nvSpPr>
                <p:cNvPr id="1238" name="Trapezoid 33">
                  <a:extLst>
                    <a:ext uri="{FF2B5EF4-FFF2-40B4-BE49-F238E27FC236}">
                      <a16:creationId xmlns:a16="http://schemas.microsoft.com/office/drawing/2014/main" id="{76F05AA1-A444-4686-9FFA-9D08FB87FF71}"/>
                    </a:ext>
                  </a:extLst>
                </p:cNvPr>
                <p:cNvSpPr/>
                <p:nvPr/>
              </p:nvSpPr>
              <p:spPr>
                <a:xfrm rot="5400000" flipH="1">
                  <a:off x="2653493" y="3090551"/>
                  <a:ext cx="308621" cy="1080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239" name="Chord 1238">
                  <a:extLst>
                    <a:ext uri="{FF2B5EF4-FFF2-40B4-BE49-F238E27FC236}">
                      <a16:creationId xmlns:a16="http://schemas.microsoft.com/office/drawing/2014/main" id="{62938FC2-AD92-466B-868A-11A63EB7B527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1240" name="Trapezoid 37">
                  <a:extLst>
                    <a:ext uri="{FF2B5EF4-FFF2-40B4-BE49-F238E27FC236}">
                      <a16:creationId xmlns:a16="http://schemas.microsoft.com/office/drawing/2014/main" id="{A20E06E4-D3CC-4081-B12F-0A984E80E3C8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 dirty="0"/>
                </a:p>
              </p:txBody>
            </p:sp>
          </p:grpSp>
          <p:sp>
            <p:nvSpPr>
              <p:cNvPr id="1237" name="Parallelogram 1236">
                <a:extLst>
                  <a:ext uri="{FF2B5EF4-FFF2-40B4-BE49-F238E27FC236}">
                    <a16:creationId xmlns:a16="http://schemas.microsoft.com/office/drawing/2014/main" id="{BF84AF24-66B4-4734-8288-89323F9545C1}"/>
                  </a:ext>
                </a:extLst>
              </p:cNvPr>
              <p:cNvSpPr/>
              <p:nvPr/>
            </p:nvSpPr>
            <p:spPr>
              <a:xfrm rot="10800000" flipH="1">
                <a:off x="2788579" y="3979133"/>
                <a:ext cx="1412366" cy="268133"/>
              </a:xfrm>
              <a:prstGeom prst="parallelogram">
                <a:avLst>
                  <a:gd name="adj" fmla="val 205867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</p:grpSp>
      </p:grpSp>
      <p:sp>
        <p:nvSpPr>
          <p:cNvPr id="1241" name="Oval 1240">
            <a:extLst>
              <a:ext uri="{FF2B5EF4-FFF2-40B4-BE49-F238E27FC236}">
                <a16:creationId xmlns:a16="http://schemas.microsoft.com/office/drawing/2014/main" id="{4F691189-E93B-4DAB-BBF6-275DDBFFE2F3}"/>
              </a:ext>
            </a:extLst>
          </p:cNvPr>
          <p:cNvSpPr/>
          <p:nvPr/>
        </p:nvSpPr>
        <p:spPr>
          <a:xfrm>
            <a:off x="4086113" y="1940589"/>
            <a:ext cx="4019774" cy="4019773"/>
          </a:xfrm>
          <a:prstGeom prst="ellipse">
            <a:avLst/>
          </a:prstGeom>
          <a:noFill/>
          <a:ln w="222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242" name="Oval 1241">
            <a:extLst>
              <a:ext uri="{FF2B5EF4-FFF2-40B4-BE49-F238E27FC236}">
                <a16:creationId xmlns:a16="http://schemas.microsoft.com/office/drawing/2014/main" id="{C4FDEA2A-CA51-43A6-812B-3D15A28B00E5}"/>
              </a:ext>
            </a:extLst>
          </p:cNvPr>
          <p:cNvSpPr/>
          <p:nvPr/>
        </p:nvSpPr>
        <p:spPr>
          <a:xfrm rot="19800000">
            <a:off x="4926105" y="2109455"/>
            <a:ext cx="292379" cy="29237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243" name="Oval 1242">
            <a:extLst>
              <a:ext uri="{FF2B5EF4-FFF2-40B4-BE49-F238E27FC236}">
                <a16:creationId xmlns:a16="http://schemas.microsoft.com/office/drawing/2014/main" id="{8BB78813-D9CD-496A-A429-ADDE7EEF4A85}"/>
              </a:ext>
            </a:extLst>
          </p:cNvPr>
          <p:cNvSpPr/>
          <p:nvPr/>
        </p:nvSpPr>
        <p:spPr>
          <a:xfrm rot="19800000">
            <a:off x="7973383" y="3801466"/>
            <a:ext cx="292379" cy="29237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244" name="Oval 1243">
            <a:extLst>
              <a:ext uri="{FF2B5EF4-FFF2-40B4-BE49-F238E27FC236}">
                <a16:creationId xmlns:a16="http://schemas.microsoft.com/office/drawing/2014/main" id="{4A3C469D-8A12-403D-8F00-DDE20B3FEB01}"/>
              </a:ext>
            </a:extLst>
          </p:cNvPr>
          <p:cNvSpPr/>
          <p:nvPr/>
        </p:nvSpPr>
        <p:spPr>
          <a:xfrm rot="19800000">
            <a:off x="4926105" y="5529688"/>
            <a:ext cx="292379" cy="29237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245" name="Oval 1244">
            <a:extLst>
              <a:ext uri="{FF2B5EF4-FFF2-40B4-BE49-F238E27FC236}">
                <a16:creationId xmlns:a16="http://schemas.microsoft.com/office/drawing/2014/main" id="{C2778E64-AC47-4090-A977-CB36A417E5C3}"/>
              </a:ext>
            </a:extLst>
          </p:cNvPr>
          <p:cNvSpPr/>
          <p:nvPr/>
        </p:nvSpPr>
        <p:spPr>
          <a:xfrm rot="19800000">
            <a:off x="7006265" y="2091349"/>
            <a:ext cx="292379" cy="29237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246" name="Oval 1245">
            <a:extLst>
              <a:ext uri="{FF2B5EF4-FFF2-40B4-BE49-F238E27FC236}">
                <a16:creationId xmlns:a16="http://schemas.microsoft.com/office/drawing/2014/main" id="{D02EC456-5786-464A-AE57-AE1095BD3C32}"/>
              </a:ext>
            </a:extLst>
          </p:cNvPr>
          <p:cNvSpPr/>
          <p:nvPr/>
        </p:nvSpPr>
        <p:spPr>
          <a:xfrm rot="19800000">
            <a:off x="3958987" y="3819572"/>
            <a:ext cx="292379" cy="292379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247" name="Oval 1246">
            <a:extLst>
              <a:ext uri="{FF2B5EF4-FFF2-40B4-BE49-F238E27FC236}">
                <a16:creationId xmlns:a16="http://schemas.microsoft.com/office/drawing/2014/main" id="{F5E63886-0A3A-473E-9806-FEC842A1D0BE}"/>
              </a:ext>
            </a:extLst>
          </p:cNvPr>
          <p:cNvSpPr/>
          <p:nvPr/>
        </p:nvSpPr>
        <p:spPr>
          <a:xfrm rot="19800000">
            <a:off x="7006265" y="5511582"/>
            <a:ext cx="292379" cy="29237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1248" name="Group 1247">
            <a:extLst>
              <a:ext uri="{FF2B5EF4-FFF2-40B4-BE49-F238E27FC236}">
                <a16:creationId xmlns:a16="http://schemas.microsoft.com/office/drawing/2014/main" id="{01D71CFA-F698-406A-BCDD-7E64F9539BF0}"/>
              </a:ext>
            </a:extLst>
          </p:cNvPr>
          <p:cNvGrpSpPr/>
          <p:nvPr/>
        </p:nvGrpSpPr>
        <p:grpSpPr>
          <a:xfrm>
            <a:off x="7750822" y="1729630"/>
            <a:ext cx="2837896" cy="923330"/>
            <a:chOff x="2551705" y="4283314"/>
            <a:chExt cx="2357003" cy="923330"/>
          </a:xfrm>
        </p:grpSpPr>
        <p:sp>
          <p:nvSpPr>
            <p:cNvPr id="1249" name="TextBox 1248">
              <a:extLst>
                <a:ext uri="{FF2B5EF4-FFF2-40B4-BE49-F238E27FC236}">
                  <a16:creationId xmlns:a16="http://schemas.microsoft.com/office/drawing/2014/main" id="{A4D72E43-0C07-4834-88BA-408DC4865219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0" name="TextBox 1249">
              <a:extLst>
                <a:ext uri="{FF2B5EF4-FFF2-40B4-BE49-F238E27FC236}">
                  <a16:creationId xmlns:a16="http://schemas.microsoft.com/office/drawing/2014/main" id="{975AC58A-1008-4D45-9804-B1DAEF87FF2D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251" name="Group 1250">
            <a:extLst>
              <a:ext uri="{FF2B5EF4-FFF2-40B4-BE49-F238E27FC236}">
                <a16:creationId xmlns:a16="http://schemas.microsoft.com/office/drawing/2014/main" id="{DABF0339-7499-4856-A269-77273FE8650B}"/>
              </a:ext>
            </a:extLst>
          </p:cNvPr>
          <p:cNvGrpSpPr/>
          <p:nvPr/>
        </p:nvGrpSpPr>
        <p:grpSpPr>
          <a:xfrm>
            <a:off x="8644856" y="3441432"/>
            <a:ext cx="2837898" cy="923330"/>
            <a:chOff x="2551705" y="4283314"/>
            <a:chExt cx="2357003" cy="923330"/>
          </a:xfrm>
        </p:grpSpPr>
        <p:sp>
          <p:nvSpPr>
            <p:cNvPr id="1252" name="TextBox 1251">
              <a:extLst>
                <a:ext uri="{FF2B5EF4-FFF2-40B4-BE49-F238E27FC236}">
                  <a16:creationId xmlns:a16="http://schemas.microsoft.com/office/drawing/2014/main" id="{E327BEC7-EC1C-4133-AA41-6CDEC36EF433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3" name="TextBox 1252">
              <a:extLst>
                <a:ext uri="{FF2B5EF4-FFF2-40B4-BE49-F238E27FC236}">
                  <a16:creationId xmlns:a16="http://schemas.microsoft.com/office/drawing/2014/main" id="{A2DF52B4-C76B-40A4-9ECC-69C57649A79D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254" name="Group 1253">
            <a:extLst>
              <a:ext uri="{FF2B5EF4-FFF2-40B4-BE49-F238E27FC236}">
                <a16:creationId xmlns:a16="http://schemas.microsoft.com/office/drawing/2014/main" id="{1D1D7565-0B86-4802-939B-C46D4965BD9F}"/>
              </a:ext>
            </a:extLst>
          </p:cNvPr>
          <p:cNvGrpSpPr/>
          <p:nvPr/>
        </p:nvGrpSpPr>
        <p:grpSpPr>
          <a:xfrm>
            <a:off x="1650219" y="1729630"/>
            <a:ext cx="2798913" cy="923330"/>
            <a:chOff x="2551705" y="4283314"/>
            <a:chExt cx="2357003" cy="923330"/>
          </a:xfrm>
        </p:grpSpPr>
        <p:sp>
          <p:nvSpPr>
            <p:cNvPr id="1255" name="TextBox 1254">
              <a:extLst>
                <a:ext uri="{FF2B5EF4-FFF2-40B4-BE49-F238E27FC236}">
                  <a16:creationId xmlns:a16="http://schemas.microsoft.com/office/drawing/2014/main" id="{CCF0FE71-3F8B-4699-AEA6-16A95BC6670B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6" name="TextBox 1255">
              <a:extLst>
                <a:ext uri="{FF2B5EF4-FFF2-40B4-BE49-F238E27FC236}">
                  <a16:creationId xmlns:a16="http://schemas.microsoft.com/office/drawing/2014/main" id="{1E55CA0A-5EED-4CE1-9914-8D7B2B3ACD83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257" name="Group 1256">
            <a:extLst>
              <a:ext uri="{FF2B5EF4-FFF2-40B4-BE49-F238E27FC236}">
                <a16:creationId xmlns:a16="http://schemas.microsoft.com/office/drawing/2014/main" id="{08E0A0C9-41AF-42B0-B814-02D64E38D562}"/>
              </a:ext>
            </a:extLst>
          </p:cNvPr>
          <p:cNvGrpSpPr/>
          <p:nvPr/>
        </p:nvGrpSpPr>
        <p:grpSpPr>
          <a:xfrm>
            <a:off x="733371" y="3441432"/>
            <a:ext cx="2798916" cy="923330"/>
            <a:chOff x="2551705" y="4283314"/>
            <a:chExt cx="2357003" cy="923330"/>
          </a:xfrm>
        </p:grpSpPr>
        <p:sp>
          <p:nvSpPr>
            <p:cNvPr id="1258" name="TextBox 1257">
              <a:extLst>
                <a:ext uri="{FF2B5EF4-FFF2-40B4-BE49-F238E27FC236}">
                  <a16:creationId xmlns:a16="http://schemas.microsoft.com/office/drawing/2014/main" id="{DC77E910-1E60-4EAE-BCB0-FDA49C6E8392}"/>
                </a:ext>
              </a:extLst>
            </p:cNvPr>
            <p:cNvSpPr txBox="1"/>
            <p:nvPr/>
          </p:nvSpPr>
          <p:spPr>
            <a:xfrm>
              <a:off x="2551707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9" name="TextBox 1258">
              <a:extLst>
                <a:ext uri="{FF2B5EF4-FFF2-40B4-BE49-F238E27FC236}">
                  <a16:creationId xmlns:a16="http://schemas.microsoft.com/office/drawing/2014/main" id="{51A0037C-E0C5-46CB-830A-35654EB29C9A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260" name="Group 1259">
            <a:extLst>
              <a:ext uri="{FF2B5EF4-FFF2-40B4-BE49-F238E27FC236}">
                <a16:creationId xmlns:a16="http://schemas.microsoft.com/office/drawing/2014/main" id="{4160A106-70B2-4E00-A5F8-AC12379682FE}"/>
              </a:ext>
            </a:extLst>
          </p:cNvPr>
          <p:cNvGrpSpPr/>
          <p:nvPr/>
        </p:nvGrpSpPr>
        <p:grpSpPr>
          <a:xfrm flipH="1">
            <a:off x="1650218" y="5159777"/>
            <a:ext cx="2813773" cy="923330"/>
            <a:chOff x="2551705" y="4283314"/>
            <a:chExt cx="2357003" cy="923330"/>
          </a:xfrm>
        </p:grpSpPr>
        <p:sp>
          <p:nvSpPr>
            <p:cNvPr id="1261" name="TextBox 1260">
              <a:extLst>
                <a:ext uri="{FF2B5EF4-FFF2-40B4-BE49-F238E27FC236}">
                  <a16:creationId xmlns:a16="http://schemas.microsoft.com/office/drawing/2014/main" id="{E0E4E328-34D5-4545-A969-E3812AC14CAA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2" name="TextBox 1261">
              <a:extLst>
                <a:ext uri="{FF2B5EF4-FFF2-40B4-BE49-F238E27FC236}">
                  <a16:creationId xmlns:a16="http://schemas.microsoft.com/office/drawing/2014/main" id="{B880EFFB-97D4-4761-BB12-F360DC0EAFE2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63" name="Group 1262">
            <a:extLst>
              <a:ext uri="{FF2B5EF4-FFF2-40B4-BE49-F238E27FC236}">
                <a16:creationId xmlns:a16="http://schemas.microsoft.com/office/drawing/2014/main" id="{FBDCD44E-6A2E-4FBF-ACEC-9D090F73DDA7}"/>
              </a:ext>
            </a:extLst>
          </p:cNvPr>
          <p:cNvGrpSpPr/>
          <p:nvPr/>
        </p:nvGrpSpPr>
        <p:grpSpPr>
          <a:xfrm flipH="1">
            <a:off x="7765682" y="5159777"/>
            <a:ext cx="2798914" cy="923330"/>
            <a:chOff x="2551705" y="4283314"/>
            <a:chExt cx="2357003" cy="923330"/>
          </a:xfrm>
        </p:grpSpPr>
        <p:sp>
          <p:nvSpPr>
            <p:cNvPr id="1264" name="TextBox 1263">
              <a:extLst>
                <a:ext uri="{FF2B5EF4-FFF2-40B4-BE49-F238E27FC236}">
                  <a16:creationId xmlns:a16="http://schemas.microsoft.com/office/drawing/2014/main" id="{A55C3F43-E19F-4904-8750-435470C7F2BE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5" name="TextBox 1264">
              <a:extLst>
                <a:ext uri="{FF2B5EF4-FFF2-40B4-BE49-F238E27FC236}">
                  <a16:creationId xmlns:a16="http://schemas.microsoft.com/office/drawing/2014/main" id="{A8BF25A1-4597-4028-A83C-4583E8849836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176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44</cp:revision>
  <dcterms:created xsi:type="dcterms:W3CDTF">2018-02-18T19:39:47Z</dcterms:created>
  <dcterms:modified xsi:type="dcterms:W3CDTF">2021-04-15T03:04:49Z</dcterms:modified>
</cp:coreProperties>
</file>