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58" name="Chevron 3">
            <a:extLst>
              <a:ext uri="{FF2B5EF4-FFF2-40B4-BE49-F238E27FC236}">
                <a16:creationId xmlns:a16="http://schemas.microsoft.com/office/drawing/2014/main" id="{6B42AE2F-A5E9-45A4-A518-CC94CC41BBFA}"/>
              </a:ext>
            </a:extLst>
          </p:cNvPr>
          <p:cNvSpPr/>
          <p:nvPr/>
        </p:nvSpPr>
        <p:spPr>
          <a:xfrm>
            <a:off x="483376" y="3007151"/>
            <a:ext cx="1152128" cy="1800200"/>
          </a:xfrm>
          <a:prstGeom prst="chevron">
            <a:avLst>
              <a:gd name="adj" fmla="val 592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59" name="Chevron 4">
            <a:extLst>
              <a:ext uri="{FF2B5EF4-FFF2-40B4-BE49-F238E27FC236}">
                <a16:creationId xmlns:a16="http://schemas.microsoft.com/office/drawing/2014/main" id="{9BE5BA8D-2AE0-48A8-90A3-F237A35BBA34}"/>
              </a:ext>
            </a:extLst>
          </p:cNvPr>
          <p:cNvSpPr/>
          <p:nvPr/>
        </p:nvSpPr>
        <p:spPr>
          <a:xfrm>
            <a:off x="1275464" y="3007151"/>
            <a:ext cx="1152128" cy="1800200"/>
          </a:xfrm>
          <a:prstGeom prst="chevron">
            <a:avLst>
              <a:gd name="adj" fmla="val 592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60" name="Chevron 5">
            <a:extLst>
              <a:ext uri="{FF2B5EF4-FFF2-40B4-BE49-F238E27FC236}">
                <a16:creationId xmlns:a16="http://schemas.microsoft.com/office/drawing/2014/main" id="{915337B4-6737-4331-AD45-C21ED6E599AC}"/>
              </a:ext>
            </a:extLst>
          </p:cNvPr>
          <p:cNvSpPr/>
          <p:nvPr/>
        </p:nvSpPr>
        <p:spPr>
          <a:xfrm>
            <a:off x="2067552" y="3007151"/>
            <a:ext cx="1152128" cy="1800200"/>
          </a:xfrm>
          <a:prstGeom prst="chevron">
            <a:avLst>
              <a:gd name="adj" fmla="val 592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61" name="Chevron 7">
            <a:extLst>
              <a:ext uri="{FF2B5EF4-FFF2-40B4-BE49-F238E27FC236}">
                <a16:creationId xmlns:a16="http://schemas.microsoft.com/office/drawing/2014/main" id="{5977AD8F-4165-4B70-A5E6-9D654E5A2CBE}"/>
              </a:ext>
            </a:extLst>
          </p:cNvPr>
          <p:cNvSpPr/>
          <p:nvPr/>
        </p:nvSpPr>
        <p:spPr>
          <a:xfrm>
            <a:off x="5035452" y="3007151"/>
            <a:ext cx="1152128" cy="1800200"/>
          </a:xfrm>
          <a:prstGeom prst="chevron">
            <a:avLst>
              <a:gd name="adj" fmla="val 592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62" name="Chevron 8">
            <a:extLst>
              <a:ext uri="{FF2B5EF4-FFF2-40B4-BE49-F238E27FC236}">
                <a16:creationId xmlns:a16="http://schemas.microsoft.com/office/drawing/2014/main" id="{FFB38FF5-DA6D-45A4-A8D3-0B65E953FC2C}"/>
              </a:ext>
            </a:extLst>
          </p:cNvPr>
          <p:cNvSpPr/>
          <p:nvPr/>
        </p:nvSpPr>
        <p:spPr>
          <a:xfrm>
            <a:off x="5827540" y="3007151"/>
            <a:ext cx="1152128" cy="1800200"/>
          </a:xfrm>
          <a:prstGeom prst="chevron">
            <a:avLst>
              <a:gd name="adj" fmla="val 592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63" name="Chevron 9">
            <a:extLst>
              <a:ext uri="{FF2B5EF4-FFF2-40B4-BE49-F238E27FC236}">
                <a16:creationId xmlns:a16="http://schemas.microsoft.com/office/drawing/2014/main" id="{4B237BAE-238A-4056-92FA-7C9AF66DF7A3}"/>
              </a:ext>
            </a:extLst>
          </p:cNvPr>
          <p:cNvSpPr/>
          <p:nvPr/>
        </p:nvSpPr>
        <p:spPr>
          <a:xfrm>
            <a:off x="6619628" y="3007151"/>
            <a:ext cx="1152128" cy="1800200"/>
          </a:xfrm>
          <a:prstGeom prst="chevron">
            <a:avLst>
              <a:gd name="adj" fmla="val 592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64" name="Chevron 10">
            <a:extLst>
              <a:ext uri="{FF2B5EF4-FFF2-40B4-BE49-F238E27FC236}">
                <a16:creationId xmlns:a16="http://schemas.microsoft.com/office/drawing/2014/main" id="{EDEC40C1-62C8-4BF1-BF44-BE02E6627FDC}"/>
              </a:ext>
            </a:extLst>
          </p:cNvPr>
          <p:cNvSpPr/>
          <p:nvPr/>
        </p:nvSpPr>
        <p:spPr>
          <a:xfrm>
            <a:off x="7411716" y="3007151"/>
            <a:ext cx="1152128" cy="1800200"/>
          </a:xfrm>
          <a:prstGeom prst="chevron">
            <a:avLst>
              <a:gd name="adj" fmla="val 592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65" name="Chevron 11">
            <a:extLst>
              <a:ext uri="{FF2B5EF4-FFF2-40B4-BE49-F238E27FC236}">
                <a16:creationId xmlns:a16="http://schemas.microsoft.com/office/drawing/2014/main" id="{1BDD3C63-57CF-4B30-ACFE-AD9FDE4615F0}"/>
              </a:ext>
            </a:extLst>
          </p:cNvPr>
          <p:cNvSpPr/>
          <p:nvPr/>
        </p:nvSpPr>
        <p:spPr>
          <a:xfrm>
            <a:off x="8203804" y="3007151"/>
            <a:ext cx="1152128" cy="1800200"/>
          </a:xfrm>
          <a:prstGeom prst="chevron">
            <a:avLst>
              <a:gd name="adj" fmla="val 592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66" name="Chevron 12">
            <a:extLst>
              <a:ext uri="{FF2B5EF4-FFF2-40B4-BE49-F238E27FC236}">
                <a16:creationId xmlns:a16="http://schemas.microsoft.com/office/drawing/2014/main" id="{873058EB-0211-4ACC-8207-0BEFEFED937D}"/>
              </a:ext>
            </a:extLst>
          </p:cNvPr>
          <p:cNvSpPr/>
          <p:nvPr/>
        </p:nvSpPr>
        <p:spPr>
          <a:xfrm>
            <a:off x="8995892" y="3007151"/>
            <a:ext cx="1152128" cy="1800200"/>
          </a:xfrm>
          <a:prstGeom prst="chevron">
            <a:avLst>
              <a:gd name="adj" fmla="val 592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67" name="Chevron 44">
            <a:extLst>
              <a:ext uri="{FF2B5EF4-FFF2-40B4-BE49-F238E27FC236}">
                <a16:creationId xmlns:a16="http://schemas.microsoft.com/office/drawing/2014/main" id="{24CD3A0E-8B20-4C57-A77B-3194D33B5372}"/>
              </a:ext>
            </a:extLst>
          </p:cNvPr>
          <p:cNvSpPr/>
          <p:nvPr/>
        </p:nvSpPr>
        <p:spPr>
          <a:xfrm>
            <a:off x="0" y="3007151"/>
            <a:ext cx="819200" cy="1800200"/>
          </a:xfrm>
          <a:custGeom>
            <a:avLst/>
            <a:gdLst/>
            <a:ahLst/>
            <a:cxnLst/>
            <a:rect l="l" t="t" r="r" b="b"/>
            <a:pathLst>
              <a:path w="819200" h="1800200">
                <a:moveTo>
                  <a:pt x="0" y="0"/>
                </a:moveTo>
                <a:lnTo>
                  <a:pt x="136829" y="0"/>
                </a:lnTo>
                <a:lnTo>
                  <a:pt x="819200" y="900100"/>
                </a:lnTo>
                <a:lnTo>
                  <a:pt x="136829" y="1800200"/>
                </a:lnTo>
                <a:lnTo>
                  <a:pt x="0" y="1800200"/>
                </a:lnTo>
                <a:lnTo>
                  <a:pt x="0" y="1361042"/>
                </a:lnTo>
                <a:lnTo>
                  <a:pt x="349443" y="900100"/>
                </a:lnTo>
                <a:lnTo>
                  <a:pt x="0" y="43915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68" name="Chevron 45">
            <a:extLst>
              <a:ext uri="{FF2B5EF4-FFF2-40B4-BE49-F238E27FC236}">
                <a16:creationId xmlns:a16="http://schemas.microsoft.com/office/drawing/2014/main" id="{C2A5149B-FC1A-412C-A150-A6BA033D6AC0}"/>
              </a:ext>
            </a:extLst>
          </p:cNvPr>
          <p:cNvSpPr/>
          <p:nvPr/>
        </p:nvSpPr>
        <p:spPr>
          <a:xfrm>
            <a:off x="11253744" y="3007151"/>
            <a:ext cx="938256" cy="1800200"/>
          </a:xfrm>
          <a:custGeom>
            <a:avLst/>
            <a:gdLst/>
            <a:ahLst/>
            <a:cxnLst/>
            <a:rect l="l" t="t" r="r" b="b"/>
            <a:pathLst>
              <a:path w="938256" h="1800200">
                <a:moveTo>
                  <a:pt x="0" y="0"/>
                </a:moveTo>
                <a:lnTo>
                  <a:pt x="469757" y="0"/>
                </a:lnTo>
                <a:lnTo>
                  <a:pt x="938256" y="617986"/>
                </a:lnTo>
                <a:lnTo>
                  <a:pt x="938256" y="1182214"/>
                </a:lnTo>
                <a:lnTo>
                  <a:pt x="469757" y="1800200"/>
                </a:lnTo>
                <a:lnTo>
                  <a:pt x="0" y="1800200"/>
                </a:lnTo>
                <a:lnTo>
                  <a:pt x="682371" y="9001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69" name="Chevron 45">
            <a:extLst>
              <a:ext uri="{FF2B5EF4-FFF2-40B4-BE49-F238E27FC236}">
                <a16:creationId xmlns:a16="http://schemas.microsoft.com/office/drawing/2014/main" id="{6762B408-EE97-4964-8DFC-85A8C9A37904}"/>
              </a:ext>
            </a:extLst>
          </p:cNvPr>
          <p:cNvSpPr/>
          <p:nvPr/>
        </p:nvSpPr>
        <p:spPr>
          <a:xfrm>
            <a:off x="11940480" y="3007151"/>
            <a:ext cx="251520" cy="1800200"/>
          </a:xfrm>
          <a:custGeom>
            <a:avLst/>
            <a:gdLst/>
            <a:ahLst/>
            <a:cxnLst/>
            <a:rect l="l" t="t" r="r" b="b"/>
            <a:pathLst>
              <a:path w="251520" h="1800200">
                <a:moveTo>
                  <a:pt x="251520" y="1468426"/>
                </a:moveTo>
                <a:lnTo>
                  <a:pt x="251520" y="1800200"/>
                </a:lnTo>
                <a:lnTo>
                  <a:pt x="0" y="1800200"/>
                </a:lnTo>
                <a:close/>
                <a:moveTo>
                  <a:pt x="0" y="0"/>
                </a:moveTo>
                <a:lnTo>
                  <a:pt x="251520" y="0"/>
                </a:lnTo>
                <a:lnTo>
                  <a:pt x="251520" y="33177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70" name="Chevron 44">
            <a:extLst>
              <a:ext uri="{FF2B5EF4-FFF2-40B4-BE49-F238E27FC236}">
                <a16:creationId xmlns:a16="http://schemas.microsoft.com/office/drawing/2014/main" id="{E976290F-1070-47DB-A854-D9948C1A90F3}"/>
              </a:ext>
            </a:extLst>
          </p:cNvPr>
          <p:cNvSpPr/>
          <p:nvPr/>
        </p:nvSpPr>
        <p:spPr>
          <a:xfrm>
            <a:off x="0" y="3622296"/>
            <a:ext cx="175098" cy="461935"/>
          </a:xfrm>
          <a:custGeom>
            <a:avLst/>
            <a:gdLst/>
            <a:ahLst/>
            <a:cxnLst/>
            <a:rect l="l" t="t" r="r" b="b"/>
            <a:pathLst>
              <a:path w="134169" h="353958">
                <a:moveTo>
                  <a:pt x="0" y="0"/>
                </a:moveTo>
                <a:lnTo>
                  <a:pt x="134169" y="176979"/>
                </a:lnTo>
                <a:lnTo>
                  <a:pt x="0" y="35395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71" name="Chevron 6">
            <a:extLst>
              <a:ext uri="{FF2B5EF4-FFF2-40B4-BE49-F238E27FC236}">
                <a16:creationId xmlns:a16="http://schemas.microsoft.com/office/drawing/2014/main" id="{2F4B5785-EF7A-47C4-B83A-21AE509D3220}"/>
              </a:ext>
            </a:extLst>
          </p:cNvPr>
          <p:cNvSpPr/>
          <p:nvPr/>
        </p:nvSpPr>
        <p:spPr>
          <a:xfrm>
            <a:off x="2836246" y="3007151"/>
            <a:ext cx="1152128" cy="1800200"/>
          </a:xfrm>
          <a:prstGeom prst="chevron">
            <a:avLst>
              <a:gd name="adj" fmla="val 592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72" name="Chevron 7">
            <a:extLst>
              <a:ext uri="{FF2B5EF4-FFF2-40B4-BE49-F238E27FC236}">
                <a16:creationId xmlns:a16="http://schemas.microsoft.com/office/drawing/2014/main" id="{51088420-0652-4C7E-9AD3-B0CCE551812A}"/>
              </a:ext>
            </a:extLst>
          </p:cNvPr>
          <p:cNvSpPr/>
          <p:nvPr/>
        </p:nvSpPr>
        <p:spPr>
          <a:xfrm>
            <a:off x="3628334" y="3007151"/>
            <a:ext cx="1152128" cy="1800200"/>
          </a:xfrm>
          <a:prstGeom prst="chevron">
            <a:avLst>
              <a:gd name="adj" fmla="val 592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73" name="Chevron 8">
            <a:extLst>
              <a:ext uri="{FF2B5EF4-FFF2-40B4-BE49-F238E27FC236}">
                <a16:creationId xmlns:a16="http://schemas.microsoft.com/office/drawing/2014/main" id="{0CA68000-14E0-4164-A014-654583D7A1F9}"/>
              </a:ext>
            </a:extLst>
          </p:cNvPr>
          <p:cNvSpPr/>
          <p:nvPr/>
        </p:nvSpPr>
        <p:spPr>
          <a:xfrm>
            <a:off x="4395420" y="3007151"/>
            <a:ext cx="1152128" cy="1800200"/>
          </a:xfrm>
          <a:prstGeom prst="chevron">
            <a:avLst>
              <a:gd name="adj" fmla="val 592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74" name="Chevron 11">
            <a:extLst>
              <a:ext uri="{FF2B5EF4-FFF2-40B4-BE49-F238E27FC236}">
                <a16:creationId xmlns:a16="http://schemas.microsoft.com/office/drawing/2014/main" id="{B2A522FA-AB07-4370-9D23-2CEBB97F2C84}"/>
              </a:ext>
            </a:extLst>
          </p:cNvPr>
          <p:cNvSpPr/>
          <p:nvPr/>
        </p:nvSpPr>
        <p:spPr>
          <a:xfrm>
            <a:off x="9728774" y="3007151"/>
            <a:ext cx="1152128" cy="1800200"/>
          </a:xfrm>
          <a:prstGeom prst="chevron">
            <a:avLst>
              <a:gd name="adj" fmla="val 592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75" name="Chevron 12">
            <a:extLst>
              <a:ext uri="{FF2B5EF4-FFF2-40B4-BE49-F238E27FC236}">
                <a16:creationId xmlns:a16="http://schemas.microsoft.com/office/drawing/2014/main" id="{0B9C3F74-DF27-4A6B-819B-F59703D85C49}"/>
              </a:ext>
            </a:extLst>
          </p:cNvPr>
          <p:cNvSpPr/>
          <p:nvPr/>
        </p:nvSpPr>
        <p:spPr>
          <a:xfrm>
            <a:off x="10520862" y="3007151"/>
            <a:ext cx="1152128" cy="1800200"/>
          </a:xfrm>
          <a:prstGeom prst="chevron">
            <a:avLst>
              <a:gd name="adj" fmla="val 5922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grpSp>
        <p:nvGrpSpPr>
          <p:cNvPr id="276" name="Group 275">
            <a:extLst>
              <a:ext uri="{FF2B5EF4-FFF2-40B4-BE49-F238E27FC236}">
                <a16:creationId xmlns:a16="http://schemas.microsoft.com/office/drawing/2014/main" id="{4BD5A907-62F6-46E6-9D21-B64CE6EC2E19}"/>
              </a:ext>
            </a:extLst>
          </p:cNvPr>
          <p:cNvGrpSpPr/>
          <p:nvPr/>
        </p:nvGrpSpPr>
        <p:grpSpPr>
          <a:xfrm flipV="1">
            <a:off x="9160689" y="2381659"/>
            <a:ext cx="3020470" cy="3020470"/>
            <a:chOff x="6876256" y="3063517"/>
            <a:chExt cx="1944216" cy="1944216"/>
          </a:xfrm>
          <a:scene3d>
            <a:camera prst="perspectiveLeft">
              <a:rot lat="0" lon="3900000" rev="0"/>
            </a:camera>
            <a:lightRig rig="glow" dir="t"/>
          </a:scene3d>
        </p:grpSpPr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7BF4DAA4-7140-45D1-9CF7-A03740DA79F0}"/>
                </a:ext>
              </a:extLst>
            </p:cNvPr>
            <p:cNvSpPr/>
            <p:nvPr/>
          </p:nvSpPr>
          <p:spPr>
            <a:xfrm>
              <a:off x="6876256" y="3063517"/>
              <a:ext cx="1944216" cy="1944216"/>
            </a:xfrm>
            <a:prstGeom prst="ellipse">
              <a:avLst/>
            </a:prstGeom>
            <a:solidFill>
              <a:schemeClr val="bg1"/>
            </a:solidFill>
            <a:ln w="165100">
              <a:solidFill>
                <a:schemeClr val="accent4"/>
              </a:solidFill>
            </a:ln>
            <a:sp3d extrusionH="171450" contourW="12700" prstMaterial="plastic">
              <a:extrusionClr>
                <a:schemeClr val="accent4">
                  <a:lumMod val="50000"/>
                </a:schemeClr>
              </a:extrusionClr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78" name="Oval 277">
              <a:extLst>
                <a:ext uri="{FF2B5EF4-FFF2-40B4-BE49-F238E27FC236}">
                  <a16:creationId xmlns:a16="http://schemas.microsoft.com/office/drawing/2014/main" id="{41293E43-55ED-480C-B177-B05F422906C5}"/>
                </a:ext>
              </a:extLst>
            </p:cNvPr>
            <p:cNvSpPr/>
            <p:nvPr/>
          </p:nvSpPr>
          <p:spPr>
            <a:xfrm>
              <a:off x="7165759" y="3353020"/>
              <a:ext cx="1365211" cy="1365211"/>
            </a:xfrm>
            <a:prstGeom prst="ellipse">
              <a:avLst/>
            </a:prstGeom>
            <a:solidFill>
              <a:schemeClr val="bg1"/>
            </a:solidFill>
            <a:ln w="165100">
              <a:solidFill>
                <a:schemeClr val="accent4"/>
              </a:solidFill>
            </a:ln>
            <a:sp3d extrusionH="171450" contourW="12700">
              <a:extrusionClr>
                <a:schemeClr val="bg1"/>
              </a:extrusionClr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279" name="Oval 278">
              <a:extLst>
                <a:ext uri="{FF2B5EF4-FFF2-40B4-BE49-F238E27FC236}">
                  <a16:creationId xmlns:a16="http://schemas.microsoft.com/office/drawing/2014/main" id="{BE2C5C63-6F58-4559-8F1F-C0D17324D608}"/>
                </a:ext>
              </a:extLst>
            </p:cNvPr>
            <p:cNvSpPr/>
            <p:nvPr/>
          </p:nvSpPr>
          <p:spPr>
            <a:xfrm>
              <a:off x="7487073" y="3674334"/>
              <a:ext cx="722583" cy="722583"/>
            </a:xfrm>
            <a:prstGeom prst="ellipse">
              <a:avLst/>
            </a:prstGeom>
            <a:solidFill>
              <a:schemeClr val="accent4"/>
            </a:solidFill>
            <a:ln w="165100">
              <a:solidFill>
                <a:schemeClr val="accent4"/>
              </a:solidFill>
            </a:ln>
            <a:sp3d extrusionH="171450" contourW="12700">
              <a:extrusionClr>
                <a:schemeClr val="bg1"/>
              </a:extrusionClr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280" name="Group 279">
            <a:extLst>
              <a:ext uri="{FF2B5EF4-FFF2-40B4-BE49-F238E27FC236}">
                <a16:creationId xmlns:a16="http://schemas.microsoft.com/office/drawing/2014/main" id="{D7E3C303-446A-4673-BC2A-C89A3BD7A631}"/>
              </a:ext>
            </a:extLst>
          </p:cNvPr>
          <p:cNvGrpSpPr/>
          <p:nvPr/>
        </p:nvGrpSpPr>
        <p:grpSpPr>
          <a:xfrm>
            <a:off x="530382" y="3527998"/>
            <a:ext cx="10169680" cy="785394"/>
            <a:chOff x="530382" y="3527998"/>
            <a:chExt cx="10169680" cy="785394"/>
          </a:xfrm>
        </p:grpSpPr>
        <p:sp>
          <p:nvSpPr>
            <p:cNvPr id="281" name="Parallelogram 280">
              <a:extLst>
                <a:ext uri="{FF2B5EF4-FFF2-40B4-BE49-F238E27FC236}">
                  <a16:creationId xmlns:a16="http://schemas.microsoft.com/office/drawing/2014/main" id="{4C9056E7-F99C-4D54-9A3D-1EF8A95BE449}"/>
                </a:ext>
              </a:extLst>
            </p:cNvPr>
            <p:cNvSpPr/>
            <p:nvPr/>
          </p:nvSpPr>
          <p:spPr>
            <a:xfrm rot="21494940">
              <a:off x="530382" y="3919841"/>
              <a:ext cx="974510" cy="192665"/>
            </a:xfrm>
            <a:prstGeom prst="parallelogram">
              <a:avLst>
                <a:gd name="adj" fmla="val 192227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282" name="Parallelogram 281">
              <a:extLst>
                <a:ext uri="{FF2B5EF4-FFF2-40B4-BE49-F238E27FC236}">
                  <a16:creationId xmlns:a16="http://schemas.microsoft.com/office/drawing/2014/main" id="{72A4F35C-DDEB-4C1A-AB1E-829FD0213CCE}"/>
                </a:ext>
              </a:extLst>
            </p:cNvPr>
            <p:cNvSpPr/>
            <p:nvPr/>
          </p:nvSpPr>
          <p:spPr>
            <a:xfrm rot="21480000" flipH="1">
              <a:off x="689802" y="3527998"/>
              <a:ext cx="723856" cy="359650"/>
            </a:xfrm>
            <a:prstGeom prst="parallelogram">
              <a:avLst>
                <a:gd name="adj" fmla="val 62269"/>
              </a:avLst>
            </a:prstGeom>
            <a:gradFill>
              <a:gsLst>
                <a:gs pos="0">
                  <a:schemeClr val="accent1">
                    <a:lumMod val="60000"/>
                  </a:schemeClr>
                </a:gs>
                <a:gs pos="100000">
                  <a:schemeClr val="accent1">
                    <a:lumMod val="60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283" name="Parallelogram 282">
              <a:extLst>
                <a:ext uri="{FF2B5EF4-FFF2-40B4-BE49-F238E27FC236}">
                  <a16:creationId xmlns:a16="http://schemas.microsoft.com/office/drawing/2014/main" id="{D2C29429-199A-4B74-B9CB-5056C5890060}"/>
                </a:ext>
              </a:extLst>
            </p:cNvPr>
            <p:cNvSpPr/>
            <p:nvPr/>
          </p:nvSpPr>
          <p:spPr>
            <a:xfrm rot="120000">
              <a:off x="689802" y="3953742"/>
              <a:ext cx="723856" cy="359650"/>
            </a:xfrm>
            <a:prstGeom prst="parallelogram">
              <a:avLst>
                <a:gd name="adj" fmla="val 62269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284" name="Trapezoid 33">
              <a:extLst>
                <a:ext uri="{FF2B5EF4-FFF2-40B4-BE49-F238E27FC236}">
                  <a16:creationId xmlns:a16="http://schemas.microsoft.com/office/drawing/2014/main" id="{0D60CB62-FA5F-417F-BD83-B544110900EC}"/>
                </a:ext>
              </a:extLst>
            </p:cNvPr>
            <p:cNvSpPr/>
            <p:nvPr/>
          </p:nvSpPr>
          <p:spPr>
            <a:xfrm rot="16200000" flipH="1">
              <a:off x="5423060" y="-652908"/>
              <a:ext cx="120526" cy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id="{BE571AAC-78D7-423E-A57F-D336AD836088}"/>
                </a:ext>
              </a:extLst>
            </p:cNvPr>
            <p:cNvSpPr/>
            <p:nvPr/>
          </p:nvSpPr>
          <p:spPr>
            <a:xfrm rot="16200000" flipH="1">
              <a:off x="10227420" y="3520562"/>
              <a:ext cx="148218" cy="797066"/>
            </a:xfrm>
            <a:custGeom>
              <a:avLst/>
              <a:gdLst>
                <a:gd name="connsiteX0" fmla="*/ 0 w 148218"/>
                <a:gd name="connsiteY0" fmla="*/ 393700 h 797066"/>
                <a:gd name="connsiteX1" fmla="*/ 5966 w 148218"/>
                <a:gd name="connsiteY1" fmla="*/ 393700 h 797066"/>
                <a:gd name="connsiteX2" fmla="*/ 15395 w 148218"/>
                <a:gd name="connsiteY2" fmla="*/ 423553 h 797066"/>
                <a:gd name="connsiteX3" fmla="*/ 42763 w 148218"/>
                <a:gd name="connsiteY3" fmla="*/ 446014 h 797066"/>
                <a:gd name="connsiteX4" fmla="*/ 63272 w 148218"/>
                <a:gd name="connsiteY4" fmla="*/ 446036 h 797066"/>
                <a:gd name="connsiteX5" fmla="*/ 63272 w 148218"/>
                <a:gd name="connsiteY5" fmla="*/ 797066 h 797066"/>
                <a:gd name="connsiteX6" fmla="*/ 84954 w 148218"/>
                <a:gd name="connsiteY6" fmla="*/ 797066 h 797066"/>
                <a:gd name="connsiteX7" fmla="*/ 84954 w 148218"/>
                <a:gd name="connsiteY7" fmla="*/ 446059 h 797066"/>
                <a:gd name="connsiteX8" fmla="*/ 105305 w 148218"/>
                <a:gd name="connsiteY8" fmla="*/ 446080 h 797066"/>
                <a:gd name="connsiteX9" fmla="*/ 132726 w 148218"/>
                <a:gd name="connsiteY9" fmla="*/ 423691 h 797066"/>
                <a:gd name="connsiteX10" fmla="*/ 142301 w 148218"/>
                <a:gd name="connsiteY10" fmla="*/ 393700 h 797066"/>
                <a:gd name="connsiteX11" fmla="*/ 148218 w 148218"/>
                <a:gd name="connsiteY11" fmla="*/ 393700 h 797066"/>
                <a:gd name="connsiteX12" fmla="*/ 134372 w 148218"/>
                <a:gd name="connsiteY12" fmla="*/ 0 h 797066"/>
                <a:gd name="connsiteX13" fmla="*/ 13846 w 148218"/>
                <a:gd name="connsiteY13" fmla="*/ 0 h 797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8218" h="797066">
                  <a:moveTo>
                    <a:pt x="0" y="393700"/>
                  </a:moveTo>
                  <a:lnTo>
                    <a:pt x="5966" y="393700"/>
                  </a:lnTo>
                  <a:lnTo>
                    <a:pt x="15395" y="423553"/>
                  </a:lnTo>
                  <a:cubicBezTo>
                    <a:pt x="21878" y="432955"/>
                    <a:pt x="31249" y="440802"/>
                    <a:pt x="42763" y="446014"/>
                  </a:cubicBezTo>
                  <a:lnTo>
                    <a:pt x="63272" y="446036"/>
                  </a:lnTo>
                  <a:lnTo>
                    <a:pt x="63272" y="797066"/>
                  </a:lnTo>
                  <a:lnTo>
                    <a:pt x="84954" y="797066"/>
                  </a:lnTo>
                  <a:lnTo>
                    <a:pt x="84954" y="446059"/>
                  </a:lnTo>
                  <a:lnTo>
                    <a:pt x="105305" y="446080"/>
                  </a:lnTo>
                  <a:cubicBezTo>
                    <a:pt x="116828" y="440896"/>
                    <a:pt x="126218" y="433073"/>
                    <a:pt x="132726" y="423691"/>
                  </a:cubicBezTo>
                  <a:lnTo>
                    <a:pt x="142301" y="393700"/>
                  </a:lnTo>
                  <a:lnTo>
                    <a:pt x="148218" y="393700"/>
                  </a:lnTo>
                  <a:lnTo>
                    <a:pt x="134372" y="0"/>
                  </a:lnTo>
                  <a:lnTo>
                    <a:pt x="13846" y="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286" name="Parallelogram 285">
              <a:extLst>
                <a:ext uri="{FF2B5EF4-FFF2-40B4-BE49-F238E27FC236}">
                  <a16:creationId xmlns:a16="http://schemas.microsoft.com/office/drawing/2014/main" id="{0F11AAEB-23C2-48E5-9E1B-133FBD89108F}"/>
                </a:ext>
              </a:extLst>
            </p:cNvPr>
            <p:cNvSpPr/>
            <p:nvPr/>
          </p:nvSpPr>
          <p:spPr>
            <a:xfrm flipH="1">
              <a:off x="566133" y="3761742"/>
              <a:ext cx="850658" cy="161494"/>
            </a:xfrm>
            <a:prstGeom prst="parallelogram">
              <a:avLst>
                <a:gd name="adj" fmla="val 205867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</p:grpSp>
      <p:grpSp>
        <p:nvGrpSpPr>
          <p:cNvPr id="287" name="Group 286">
            <a:extLst>
              <a:ext uri="{FF2B5EF4-FFF2-40B4-BE49-F238E27FC236}">
                <a16:creationId xmlns:a16="http://schemas.microsoft.com/office/drawing/2014/main" id="{93FEF62A-2417-4B05-8A7A-F5906024E557}"/>
              </a:ext>
            </a:extLst>
          </p:cNvPr>
          <p:cNvGrpSpPr/>
          <p:nvPr/>
        </p:nvGrpSpPr>
        <p:grpSpPr>
          <a:xfrm>
            <a:off x="2101506" y="3453744"/>
            <a:ext cx="6866491" cy="892852"/>
            <a:chOff x="1270369" y="3277251"/>
            <a:chExt cx="9690046" cy="1260000"/>
          </a:xfrm>
        </p:grpSpPr>
        <p:sp>
          <p:nvSpPr>
            <p:cNvPr id="288" name="Oval 287">
              <a:extLst>
                <a:ext uri="{FF2B5EF4-FFF2-40B4-BE49-F238E27FC236}">
                  <a16:creationId xmlns:a16="http://schemas.microsoft.com/office/drawing/2014/main" id="{ED56616E-136D-4D1A-BE26-D54D00DB5FCE}"/>
                </a:ext>
              </a:extLst>
            </p:cNvPr>
            <p:cNvSpPr/>
            <p:nvPr/>
          </p:nvSpPr>
          <p:spPr>
            <a:xfrm>
              <a:off x="1270369" y="3277251"/>
              <a:ext cx="1260000" cy="1260000"/>
            </a:xfrm>
            <a:prstGeom prst="ellipse">
              <a:avLst/>
            </a:prstGeom>
            <a:solidFill>
              <a:schemeClr val="accent6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5B0706E2-D37F-4EA7-B3A9-8035D6397E88}"/>
                </a:ext>
              </a:extLst>
            </p:cNvPr>
            <p:cNvSpPr/>
            <p:nvPr/>
          </p:nvSpPr>
          <p:spPr>
            <a:xfrm>
              <a:off x="5485392" y="3277251"/>
              <a:ext cx="1260000" cy="1260000"/>
            </a:xfrm>
            <a:prstGeom prst="ellipse">
              <a:avLst/>
            </a:prstGeom>
            <a:solidFill>
              <a:schemeClr val="accent2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90" name="Oval 289">
              <a:extLst>
                <a:ext uri="{FF2B5EF4-FFF2-40B4-BE49-F238E27FC236}">
                  <a16:creationId xmlns:a16="http://schemas.microsoft.com/office/drawing/2014/main" id="{113BDF9A-63E3-401A-BDFA-F589D7D5CE6F}"/>
                </a:ext>
              </a:extLst>
            </p:cNvPr>
            <p:cNvSpPr/>
            <p:nvPr/>
          </p:nvSpPr>
          <p:spPr>
            <a:xfrm>
              <a:off x="3377880" y="3277251"/>
              <a:ext cx="1260000" cy="1260000"/>
            </a:xfrm>
            <a:prstGeom prst="ellipse">
              <a:avLst/>
            </a:prstGeom>
            <a:solidFill>
              <a:schemeClr val="accent1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91" name="Oval 290">
              <a:extLst>
                <a:ext uri="{FF2B5EF4-FFF2-40B4-BE49-F238E27FC236}">
                  <a16:creationId xmlns:a16="http://schemas.microsoft.com/office/drawing/2014/main" id="{1601DE68-4308-4BBD-AD15-6F16CC88256F}"/>
                </a:ext>
              </a:extLst>
            </p:cNvPr>
            <p:cNvSpPr/>
            <p:nvPr/>
          </p:nvSpPr>
          <p:spPr>
            <a:xfrm>
              <a:off x="7592904" y="3277251"/>
              <a:ext cx="1260000" cy="1260000"/>
            </a:xfrm>
            <a:prstGeom prst="ellipse">
              <a:avLst/>
            </a:prstGeom>
            <a:solidFill>
              <a:schemeClr val="accent3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92" name="Oval 291">
              <a:extLst>
                <a:ext uri="{FF2B5EF4-FFF2-40B4-BE49-F238E27FC236}">
                  <a16:creationId xmlns:a16="http://schemas.microsoft.com/office/drawing/2014/main" id="{F23304C2-2CEC-415B-8549-53AE0DF6C008}"/>
                </a:ext>
              </a:extLst>
            </p:cNvPr>
            <p:cNvSpPr/>
            <p:nvPr/>
          </p:nvSpPr>
          <p:spPr>
            <a:xfrm>
              <a:off x="9700415" y="3277251"/>
              <a:ext cx="1260000" cy="1260000"/>
            </a:xfrm>
            <a:prstGeom prst="ellipse">
              <a:avLst/>
            </a:prstGeom>
            <a:solidFill>
              <a:schemeClr val="accent4"/>
            </a:solidFill>
            <a:ln w="1270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93" name="Oval 21">
              <a:extLst>
                <a:ext uri="{FF2B5EF4-FFF2-40B4-BE49-F238E27FC236}">
                  <a16:creationId xmlns:a16="http://schemas.microsoft.com/office/drawing/2014/main" id="{5A4A89DD-959B-45EE-B583-9E970EC49028}"/>
                </a:ext>
              </a:extLst>
            </p:cNvPr>
            <p:cNvSpPr/>
            <p:nvPr/>
          </p:nvSpPr>
          <p:spPr>
            <a:xfrm rot="20700000">
              <a:off x="1595072" y="3636141"/>
              <a:ext cx="571682" cy="501039"/>
            </a:xfrm>
            <a:custGeom>
              <a:avLst/>
              <a:gdLst/>
              <a:ahLst/>
              <a:cxnLst/>
              <a:rect l="l" t="t" r="r" b="b"/>
              <a:pathLst>
                <a:path w="4088377" h="3321003">
                  <a:moveTo>
                    <a:pt x="1365628" y="1622218"/>
                  </a:moveTo>
                  <a:cubicBezTo>
                    <a:pt x="1121373" y="1556771"/>
                    <a:pt x="870309" y="1701722"/>
                    <a:pt x="804861" y="1945977"/>
                  </a:cubicBezTo>
                  <a:cubicBezTo>
                    <a:pt x="739413" y="2190232"/>
                    <a:pt x="884365" y="2441296"/>
                    <a:pt x="1128620" y="2506744"/>
                  </a:cubicBezTo>
                  <a:cubicBezTo>
                    <a:pt x="1372875" y="2572191"/>
                    <a:pt x="1623939" y="2427240"/>
                    <a:pt x="1689387" y="2182985"/>
                  </a:cubicBezTo>
                  <a:cubicBezTo>
                    <a:pt x="1754835" y="1938730"/>
                    <a:pt x="1609883" y="1687666"/>
                    <a:pt x="1365628" y="1622218"/>
                  </a:cubicBezTo>
                  <a:close/>
                  <a:moveTo>
                    <a:pt x="1447099" y="1318163"/>
                  </a:moveTo>
                  <a:cubicBezTo>
                    <a:pt x="1859279" y="1428606"/>
                    <a:pt x="2103885" y="1852277"/>
                    <a:pt x="1993442" y="2264456"/>
                  </a:cubicBezTo>
                  <a:cubicBezTo>
                    <a:pt x="1882999" y="2676636"/>
                    <a:pt x="1459328" y="2921242"/>
                    <a:pt x="1047149" y="2810799"/>
                  </a:cubicBezTo>
                  <a:cubicBezTo>
                    <a:pt x="634969" y="2700356"/>
                    <a:pt x="390363" y="2276685"/>
                    <a:pt x="500806" y="1864505"/>
                  </a:cubicBezTo>
                  <a:cubicBezTo>
                    <a:pt x="611249" y="1452326"/>
                    <a:pt x="1034920" y="1207720"/>
                    <a:pt x="1447099" y="1318163"/>
                  </a:cubicBezTo>
                  <a:close/>
                  <a:moveTo>
                    <a:pt x="1476725" y="1207597"/>
                  </a:moveTo>
                  <a:cubicBezTo>
                    <a:pt x="1003481" y="1080792"/>
                    <a:pt x="517045" y="1361635"/>
                    <a:pt x="390240" y="1834879"/>
                  </a:cubicBezTo>
                  <a:cubicBezTo>
                    <a:pt x="263435" y="2308124"/>
                    <a:pt x="544279" y="2794559"/>
                    <a:pt x="1017523" y="2921365"/>
                  </a:cubicBezTo>
                  <a:cubicBezTo>
                    <a:pt x="1490767" y="3048170"/>
                    <a:pt x="1977202" y="2767326"/>
                    <a:pt x="2104008" y="2294082"/>
                  </a:cubicBezTo>
                  <a:cubicBezTo>
                    <a:pt x="2230813" y="1820838"/>
                    <a:pt x="1949969" y="1334403"/>
                    <a:pt x="1476725" y="1207597"/>
                  </a:cubicBezTo>
                  <a:close/>
                  <a:moveTo>
                    <a:pt x="3290290" y="1590224"/>
                  </a:moveTo>
                  <a:cubicBezTo>
                    <a:pt x="3269727" y="1586016"/>
                    <a:pt x="3248437" y="1583806"/>
                    <a:pt x="3226630" y="1583806"/>
                  </a:cubicBezTo>
                  <a:cubicBezTo>
                    <a:pt x="3052179" y="1583806"/>
                    <a:pt x="2910758" y="1725227"/>
                    <a:pt x="2910758" y="1899678"/>
                  </a:cubicBezTo>
                  <a:cubicBezTo>
                    <a:pt x="2910758" y="2074130"/>
                    <a:pt x="3052179" y="2215551"/>
                    <a:pt x="3226630" y="2215550"/>
                  </a:cubicBezTo>
                  <a:cubicBezTo>
                    <a:pt x="3401082" y="2215551"/>
                    <a:pt x="3542503" y="2074130"/>
                    <a:pt x="3542502" y="1899678"/>
                  </a:cubicBezTo>
                  <a:cubicBezTo>
                    <a:pt x="3542503" y="1747033"/>
                    <a:pt x="3434228" y="1619677"/>
                    <a:pt x="3290290" y="1590224"/>
                  </a:cubicBezTo>
                  <a:close/>
                  <a:moveTo>
                    <a:pt x="3334055" y="1377473"/>
                  </a:moveTo>
                  <a:cubicBezTo>
                    <a:pt x="3576950" y="1427177"/>
                    <a:pt x="3759665" y="1642090"/>
                    <a:pt x="3759665" y="1899678"/>
                  </a:cubicBezTo>
                  <a:cubicBezTo>
                    <a:pt x="3759665" y="2194064"/>
                    <a:pt x="3521017" y="2432713"/>
                    <a:pt x="3226630" y="2432713"/>
                  </a:cubicBezTo>
                  <a:cubicBezTo>
                    <a:pt x="2932244" y="2432712"/>
                    <a:pt x="2693596" y="2194065"/>
                    <a:pt x="2693596" y="1899678"/>
                  </a:cubicBezTo>
                  <a:cubicBezTo>
                    <a:pt x="2693596" y="1605292"/>
                    <a:pt x="2932244" y="1366644"/>
                    <a:pt x="3226630" y="1366644"/>
                  </a:cubicBezTo>
                  <a:cubicBezTo>
                    <a:pt x="3263429" y="1366644"/>
                    <a:pt x="3299356" y="1370373"/>
                    <a:pt x="3334055" y="1377473"/>
                  </a:cubicBezTo>
                  <a:close/>
                  <a:moveTo>
                    <a:pt x="1391137" y="789478"/>
                  </a:moveTo>
                  <a:lnTo>
                    <a:pt x="1759910" y="888290"/>
                  </a:lnTo>
                  <a:lnTo>
                    <a:pt x="1754625" y="1202375"/>
                  </a:lnTo>
                  <a:lnTo>
                    <a:pt x="1744979" y="1199790"/>
                  </a:lnTo>
                  <a:cubicBezTo>
                    <a:pt x="1823578" y="1244024"/>
                    <a:pt x="1894617" y="1298265"/>
                    <a:pt x="1954704" y="1362586"/>
                  </a:cubicBezTo>
                  <a:lnTo>
                    <a:pt x="2234317" y="1293059"/>
                  </a:lnTo>
                  <a:lnTo>
                    <a:pt x="2413554" y="1630152"/>
                  </a:lnTo>
                  <a:lnTo>
                    <a:pt x="2214321" y="1809770"/>
                  </a:lnTo>
                  <a:cubicBezTo>
                    <a:pt x="2239296" y="1900740"/>
                    <a:pt x="2251067" y="1995997"/>
                    <a:pt x="2246841" y="2092825"/>
                  </a:cubicBezTo>
                  <a:lnTo>
                    <a:pt x="2495698" y="2230974"/>
                  </a:lnTo>
                  <a:lnTo>
                    <a:pt x="2396885" y="2599747"/>
                  </a:lnTo>
                  <a:lnTo>
                    <a:pt x="2094912" y="2594668"/>
                  </a:lnTo>
                  <a:cubicBezTo>
                    <a:pt x="2056732" y="2658461"/>
                    <a:pt x="2010475" y="2715996"/>
                    <a:pt x="1958644" y="2767359"/>
                  </a:cubicBezTo>
                  <a:lnTo>
                    <a:pt x="2057814" y="3026193"/>
                  </a:lnTo>
                  <a:lnTo>
                    <a:pt x="1745078" y="3245174"/>
                  </a:lnTo>
                  <a:lnTo>
                    <a:pt x="1507869" y="3039237"/>
                  </a:lnTo>
                  <a:lnTo>
                    <a:pt x="1536736" y="3019025"/>
                  </a:lnTo>
                  <a:cubicBezTo>
                    <a:pt x="1445878" y="3048429"/>
                    <a:pt x="1349798" y="3062567"/>
                    <a:pt x="1251837" y="3062021"/>
                  </a:cubicBezTo>
                  <a:lnTo>
                    <a:pt x="1108065" y="3321003"/>
                  </a:lnTo>
                  <a:lnTo>
                    <a:pt x="739291" y="3222191"/>
                  </a:lnTo>
                  <a:lnTo>
                    <a:pt x="744274" y="2926021"/>
                  </a:lnTo>
                  <a:cubicBezTo>
                    <a:pt x="666128" y="2881484"/>
                    <a:pt x="595548" y="2827017"/>
                    <a:pt x="535891" y="2762576"/>
                  </a:cubicBezTo>
                  <a:lnTo>
                    <a:pt x="540671" y="2772825"/>
                  </a:lnTo>
                  <a:lnTo>
                    <a:pt x="232276" y="2832568"/>
                  </a:lnTo>
                  <a:lnTo>
                    <a:pt x="70927" y="2486556"/>
                  </a:lnTo>
                  <a:lnTo>
                    <a:pt x="279495" y="2317444"/>
                  </a:lnTo>
                  <a:cubicBezTo>
                    <a:pt x="257233" y="2235849"/>
                    <a:pt x="245603" y="2150814"/>
                    <a:pt x="245586" y="2064274"/>
                  </a:cubicBezTo>
                  <a:lnTo>
                    <a:pt x="0" y="1927940"/>
                  </a:lnTo>
                  <a:lnTo>
                    <a:pt x="98812" y="1559167"/>
                  </a:lnTo>
                  <a:lnTo>
                    <a:pt x="380240" y="1563901"/>
                  </a:lnTo>
                  <a:cubicBezTo>
                    <a:pt x="418421" y="1496524"/>
                    <a:pt x="464524" y="1435092"/>
                    <a:pt x="516679" y="1380105"/>
                  </a:cubicBezTo>
                  <a:lnTo>
                    <a:pt x="422419" y="1089378"/>
                  </a:lnTo>
                  <a:lnTo>
                    <a:pt x="746189" y="887063"/>
                  </a:lnTo>
                  <a:lnTo>
                    <a:pt x="972292" y="1105134"/>
                  </a:lnTo>
                  <a:lnTo>
                    <a:pt x="970019" y="1106554"/>
                  </a:lnTo>
                  <a:cubicBezTo>
                    <a:pt x="1058903" y="1078586"/>
                    <a:pt x="1152743" y="1065659"/>
                    <a:pt x="1248316" y="1066709"/>
                  </a:cubicBezTo>
                  <a:lnTo>
                    <a:pt x="1238669" y="1064125"/>
                  </a:lnTo>
                  <a:close/>
                  <a:moveTo>
                    <a:pt x="3349970" y="1300109"/>
                  </a:moveTo>
                  <a:cubicBezTo>
                    <a:pt x="3310130" y="1291957"/>
                    <a:pt x="3268880" y="1287676"/>
                    <a:pt x="3226630" y="1287676"/>
                  </a:cubicBezTo>
                  <a:cubicBezTo>
                    <a:pt x="2888631" y="1287676"/>
                    <a:pt x="2614628" y="1561679"/>
                    <a:pt x="2614628" y="1899678"/>
                  </a:cubicBezTo>
                  <a:cubicBezTo>
                    <a:pt x="2614628" y="2237678"/>
                    <a:pt x="2888630" y="2511680"/>
                    <a:pt x="3226630" y="2511681"/>
                  </a:cubicBezTo>
                  <a:cubicBezTo>
                    <a:pt x="3564630" y="2511681"/>
                    <a:pt x="3838633" y="2237678"/>
                    <a:pt x="3838633" y="1899678"/>
                  </a:cubicBezTo>
                  <a:cubicBezTo>
                    <a:pt x="3838632" y="1603928"/>
                    <a:pt x="3628849" y="1357176"/>
                    <a:pt x="3349970" y="1300109"/>
                  </a:cubicBezTo>
                  <a:close/>
                  <a:moveTo>
                    <a:pt x="3358324" y="1024334"/>
                  </a:moveTo>
                  <a:lnTo>
                    <a:pt x="3410883" y="1234575"/>
                  </a:lnTo>
                  <a:lnTo>
                    <a:pt x="3403994" y="1234575"/>
                  </a:lnTo>
                  <a:cubicBezTo>
                    <a:pt x="3464268" y="1250018"/>
                    <a:pt x="3521292" y="1273478"/>
                    <a:pt x="3572818" y="1305612"/>
                  </a:cubicBezTo>
                  <a:lnTo>
                    <a:pt x="3746730" y="1209354"/>
                  </a:lnTo>
                  <a:lnTo>
                    <a:pt x="3926358" y="1401981"/>
                  </a:lnTo>
                  <a:lnTo>
                    <a:pt x="3825667" y="1557247"/>
                  </a:lnTo>
                  <a:cubicBezTo>
                    <a:pt x="3858552" y="1613408"/>
                    <a:pt x="3883404" y="1674784"/>
                    <a:pt x="3897877" y="1740062"/>
                  </a:cubicBezTo>
                  <a:lnTo>
                    <a:pt x="4088377" y="1787686"/>
                  </a:lnTo>
                  <a:lnTo>
                    <a:pt x="4088377" y="2051071"/>
                  </a:lnTo>
                  <a:lnTo>
                    <a:pt x="3886243" y="2101605"/>
                  </a:lnTo>
                  <a:cubicBezTo>
                    <a:pt x="3872191" y="2150933"/>
                    <a:pt x="3851639" y="2197531"/>
                    <a:pt x="3826272" y="2241013"/>
                  </a:cubicBezTo>
                  <a:lnTo>
                    <a:pt x="3938572" y="2395786"/>
                  </a:lnTo>
                  <a:lnTo>
                    <a:pt x="3769272" y="2597551"/>
                  </a:lnTo>
                  <a:lnTo>
                    <a:pt x="3574432" y="2502674"/>
                  </a:lnTo>
                  <a:lnTo>
                    <a:pt x="3590059" y="2484050"/>
                  </a:lnTo>
                  <a:cubicBezTo>
                    <a:pt x="3534764" y="2519868"/>
                    <a:pt x="3473263" y="2546445"/>
                    <a:pt x="3407886" y="2563572"/>
                  </a:cubicBezTo>
                  <a:lnTo>
                    <a:pt x="3358323" y="2761823"/>
                  </a:lnTo>
                  <a:lnTo>
                    <a:pt x="3094938" y="2761823"/>
                  </a:lnTo>
                  <a:lnTo>
                    <a:pt x="3045375" y="2563574"/>
                  </a:lnTo>
                  <a:cubicBezTo>
                    <a:pt x="2985349" y="2547848"/>
                    <a:pt x="2928591" y="2524155"/>
                    <a:pt x="2877330" y="2491865"/>
                  </a:cubicBezTo>
                  <a:lnTo>
                    <a:pt x="2882346" y="2497841"/>
                  </a:lnTo>
                  <a:lnTo>
                    <a:pt x="2687507" y="2592718"/>
                  </a:lnTo>
                  <a:lnTo>
                    <a:pt x="2518206" y="2390954"/>
                  </a:lnTo>
                  <a:lnTo>
                    <a:pt x="2626994" y="2241021"/>
                  </a:lnTo>
                  <a:cubicBezTo>
                    <a:pt x="2597591" y="2190623"/>
                    <a:pt x="2574657" y="2136035"/>
                    <a:pt x="2559194" y="2078370"/>
                  </a:cubicBezTo>
                  <a:lnTo>
                    <a:pt x="2371198" y="2031371"/>
                  </a:lnTo>
                  <a:lnTo>
                    <a:pt x="2371198" y="1767986"/>
                  </a:lnTo>
                  <a:lnTo>
                    <a:pt x="2559579" y="1720890"/>
                  </a:lnTo>
                  <a:cubicBezTo>
                    <a:pt x="2572992" y="1669175"/>
                    <a:pt x="2592745" y="1620006"/>
                    <a:pt x="2617681" y="1574051"/>
                  </a:cubicBezTo>
                  <a:lnTo>
                    <a:pt x="2502958" y="1397149"/>
                  </a:lnTo>
                  <a:lnTo>
                    <a:pt x="2682587" y="1204520"/>
                  </a:lnTo>
                  <a:lnTo>
                    <a:pt x="2872193" y="1309466"/>
                  </a:lnTo>
                  <a:lnTo>
                    <a:pt x="2870932" y="1310818"/>
                  </a:lnTo>
                  <a:cubicBezTo>
                    <a:pt x="2925169" y="1276310"/>
                    <a:pt x="2985393" y="1250941"/>
                    <a:pt x="3049268" y="1234575"/>
                  </a:cubicBezTo>
                  <a:lnTo>
                    <a:pt x="3042378" y="1234576"/>
                  </a:lnTo>
                  <a:lnTo>
                    <a:pt x="3094939" y="1024334"/>
                  </a:lnTo>
                  <a:close/>
                  <a:moveTo>
                    <a:pt x="2786480" y="402820"/>
                  </a:moveTo>
                  <a:cubicBezTo>
                    <a:pt x="2745900" y="389943"/>
                    <a:pt x="2701172" y="388627"/>
                    <a:pt x="2657264" y="401580"/>
                  </a:cubicBezTo>
                  <a:cubicBezTo>
                    <a:pt x="2540176" y="436121"/>
                    <a:pt x="2473258" y="559041"/>
                    <a:pt x="2507800" y="676128"/>
                  </a:cubicBezTo>
                  <a:cubicBezTo>
                    <a:pt x="2542340" y="793216"/>
                    <a:pt x="2665260" y="860133"/>
                    <a:pt x="2782348" y="825592"/>
                  </a:cubicBezTo>
                  <a:cubicBezTo>
                    <a:pt x="2899435" y="791051"/>
                    <a:pt x="2966353" y="668132"/>
                    <a:pt x="2931812" y="551045"/>
                  </a:cubicBezTo>
                  <a:cubicBezTo>
                    <a:pt x="2910223" y="477864"/>
                    <a:pt x="2854113" y="424282"/>
                    <a:pt x="2786480" y="402820"/>
                  </a:cubicBezTo>
                  <a:close/>
                  <a:moveTo>
                    <a:pt x="2932202" y="47278"/>
                  </a:moveTo>
                  <a:lnTo>
                    <a:pt x="3090904" y="140999"/>
                  </a:lnTo>
                  <a:lnTo>
                    <a:pt x="3054065" y="265147"/>
                  </a:lnTo>
                  <a:cubicBezTo>
                    <a:pt x="3087256" y="296329"/>
                    <a:pt x="3116089" y="332603"/>
                    <a:pt x="3138727" y="373550"/>
                  </a:cubicBezTo>
                  <a:lnTo>
                    <a:pt x="3276016" y="367796"/>
                  </a:lnTo>
                  <a:lnTo>
                    <a:pt x="3328165" y="544574"/>
                  </a:lnTo>
                  <a:lnTo>
                    <a:pt x="3202503" y="618514"/>
                  </a:lnTo>
                  <a:cubicBezTo>
                    <a:pt x="3202838" y="654403"/>
                    <a:pt x="3198271" y="689748"/>
                    <a:pt x="3189855" y="723955"/>
                  </a:cubicBezTo>
                  <a:lnTo>
                    <a:pt x="3295873" y="805599"/>
                  </a:lnTo>
                  <a:lnTo>
                    <a:pt x="3222192" y="974540"/>
                  </a:lnTo>
                  <a:lnTo>
                    <a:pt x="3072634" y="949439"/>
                  </a:lnTo>
                  <a:lnTo>
                    <a:pt x="3079435" y="933845"/>
                  </a:lnTo>
                  <a:cubicBezTo>
                    <a:pt x="3049413" y="968833"/>
                    <a:pt x="3013398" y="998848"/>
                    <a:pt x="2972910" y="1023288"/>
                  </a:cubicBezTo>
                  <a:lnTo>
                    <a:pt x="2978897" y="1166163"/>
                  </a:lnTo>
                  <a:lnTo>
                    <a:pt x="2802119" y="1218312"/>
                  </a:lnTo>
                  <a:lnTo>
                    <a:pt x="2729602" y="1095065"/>
                  </a:lnTo>
                  <a:cubicBezTo>
                    <a:pt x="2686199" y="1096396"/>
                    <a:pt x="2643414" y="1091732"/>
                    <a:pt x="2602615" y="1080209"/>
                  </a:cubicBezTo>
                  <a:lnTo>
                    <a:pt x="2607165" y="1083226"/>
                  </a:lnTo>
                  <a:lnTo>
                    <a:pt x="2495179" y="1185484"/>
                  </a:lnTo>
                  <a:lnTo>
                    <a:pt x="2341599" y="1083585"/>
                  </a:lnTo>
                  <a:lnTo>
                    <a:pt x="2384929" y="961414"/>
                  </a:lnTo>
                  <a:cubicBezTo>
                    <a:pt x="2355215" y="933409"/>
                    <a:pt x="2329015" y="901312"/>
                    <a:pt x="2307218" y="865670"/>
                  </a:cubicBezTo>
                  <a:lnTo>
                    <a:pt x="2171734" y="871348"/>
                  </a:lnTo>
                  <a:lnTo>
                    <a:pt x="2119584" y="694571"/>
                  </a:lnTo>
                  <a:lnTo>
                    <a:pt x="2236697" y="625662"/>
                  </a:lnTo>
                  <a:cubicBezTo>
                    <a:pt x="2235459" y="588297"/>
                    <a:pt x="2238982" y="551385"/>
                    <a:pt x="2246620" y="515603"/>
                  </a:cubicBezTo>
                  <a:lnTo>
                    <a:pt x="2134594" y="419585"/>
                  </a:lnTo>
                  <a:lnTo>
                    <a:pt x="2217016" y="254732"/>
                  </a:lnTo>
                  <a:lnTo>
                    <a:pt x="2365055" y="287627"/>
                  </a:lnTo>
                  <a:lnTo>
                    <a:pt x="2364476" y="288784"/>
                  </a:lnTo>
                  <a:cubicBezTo>
                    <a:pt x="2394046" y="254885"/>
                    <a:pt x="2429444" y="225933"/>
                    <a:pt x="2469075" y="202302"/>
                  </a:cubicBezTo>
                  <a:lnTo>
                    <a:pt x="2464452" y="203666"/>
                  </a:lnTo>
                  <a:lnTo>
                    <a:pt x="2458102" y="52150"/>
                  </a:lnTo>
                  <a:lnTo>
                    <a:pt x="2634880" y="0"/>
                  </a:lnTo>
                  <a:lnTo>
                    <a:pt x="2711784" y="130703"/>
                  </a:lnTo>
                  <a:lnTo>
                    <a:pt x="2707159" y="132067"/>
                  </a:lnTo>
                  <a:cubicBezTo>
                    <a:pt x="2750672" y="130497"/>
                    <a:pt x="2793590" y="134953"/>
                    <a:pt x="2834535" y="14631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294" name="Isosceles Triangle 41">
              <a:extLst>
                <a:ext uri="{FF2B5EF4-FFF2-40B4-BE49-F238E27FC236}">
                  <a16:creationId xmlns:a16="http://schemas.microsoft.com/office/drawing/2014/main" id="{BF22CDA2-6EFF-4634-980D-328F6B8F514D}"/>
                </a:ext>
              </a:extLst>
            </p:cNvPr>
            <p:cNvSpPr/>
            <p:nvPr/>
          </p:nvSpPr>
          <p:spPr>
            <a:xfrm>
              <a:off x="3793967" y="3580270"/>
              <a:ext cx="456772" cy="656123"/>
            </a:xfrm>
            <a:custGeom>
              <a:avLst/>
              <a:gdLst>
                <a:gd name="connsiteX0" fmla="*/ 1367278 w 2736000"/>
                <a:gd name="connsiteY0" fmla="*/ 2273826 h 3930092"/>
                <a:gd name="connsiteX1" fmla="*/ 1535821 w 2736000"/>
                <a:gd name="connsiteY1" fmla="*/ 2564417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98105 w 2736000"/>
                <a:gd name="connsiteY4" fmla="*/ 2565503 h 3930092"/>
                <a:gd name="connsiteX5" fmla="*/ 1367278 w 2736000"/>
                <a:gd name="connsiteY5" fmla="*/ 2273826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67278 w 2736000"/>
                <a:gd name="connsiteY0" fmla="*/ 2273826 h 3930092"/>
                <a:gd name="connsiteX1" fmla="*/ 1535821 w 2736000"/>
                <a:gd name="connsiteY1" fmla="*/ 2564417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98105 w 2736000"/>
                <a:gd name="connsiteY4" fmla="*/ 2565503 h 3930092"/>
                <a:gd name="connsiteX5" fmla="*/ 1367278 w 2736000"/>
                <a:gd name="connsiteY5" fmla="*/ 2273826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97963 w 2736000"/>
                <a:gd name="connsiteY0" fmla="*/ 2421112 h 3930092"/>
                <a:gd name="connsiteX1" fmla="*/ 1535821 w 2736000"/>
                <a:gd name="connsiteY1" fmla="*/ 2564417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98105 w 2736000"/>
                <a:gd name="connsiteY4" fmla="*/ 2565503 h 3930092"/>
                <a:gd name="connsiteX5" fmla="*/ 1397963 w 2736000"/>
                <a:gd name="connsiteY5" fmla="*/ 2421112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97963 w 2736000"/>
                <a:gd name="connsiteY0" fmla="*/ 2421112 h 3930092"/>
                <a:gd name="connsiteX1" fmla="*/ 1535821 w 2736000"/>
                <a:gd name="connsiteY1" fmla="*/ 2564417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98105 w 2736000"/>
                <a:gd name="connsiteY4" fmla="*/ 2565503 h 3930092"/>
                <a:gd name="connsiteX5" fmla="*/ 1397963 w 2736000"/>
                <a:gd name="connsiteY5" fmla="*/ 2421112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97963 w 2736000"/>
                <a:gd name="connsiteY0" fmla="*/ 2421112 h 3930092"/>
                <a:gd name="connsiteX1" fmla="*/ 1535821 w 2736000"/>
                <a:gd name="connsiteY1" fmla="*/ 2564417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98105 w 2736000"/>
                <a:gd name="connsiteY4" fmla="*/ 2565503 h 3930092"/>
                <a:gd name="connsiteX5" fmla="*/ 1397963 w 2736000"/>
                <a:gd name="connsiteY5" fmla="*/ 2421112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97963 w 2736000"/>
                <a:gd name="connsiteY0" fmla="*/ 2421112 h 3930092"/>
                <a:gd name="connsiteX1" fmla="*/ 1535821 w 2736000"/>
                <a:gd name="connsiteY1" fmla="*/ 2564417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98105 w 2736000"/>
                <a:gd name="connsiteY4" fmla="*/ 2565503 h 3930092"/>
                <a:gd name="connsiteX5" fmla="*/ 1397963 w 2736000"/>
                <a:gd name="connsiteY5" fmla="*/ 2421112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97963 w 2736000"/>
                <a:gd name="connsiteY0" fmla="*/ 2421112 h 3930092"/>
                <a:gd name="connsiteX1" fmla="*/ 1535821 w 2736000"/>
                <a:gd name="connsiteY1" fmla="*/ 2564417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98105 w 2736000"/>
                <a:gd name="connsiteY4" fmla="*/ 2565503 h 3930092"/>
                <a:gd name="connsiteX5" fmla="*/ 1397963 w 2736000"/>
                <a:gd name="connsiteY5" fmla="*/ 2421112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97963 w 2736000"/>
                <a:gd name="connsiteY0" fmla="*/ 2421112 h 3930092"/>
                <a:gd name="connsiteX1" fmla="*/ 1535821 w 2736000"/>
                <a:gd name="connsiteY1" fmla="*/ 2564417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98105 w 2736000"/>
                <a:gd name="connsiteY4" fmla="*/ 2565503 h 3930092"/>
                <a:gd name="connsiteX5" fmla="*/ 1397963 w 2736000"/>
                <a:gd name="connsiteY5" fmla="*/ 2421112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97963 w 2736000"/>
                <a:gd name="connsiteY0" fmla="*/ 2421112 h 3930092"/>
                <a:gd name="connsiteX1" fmla="*/ 1535821 w 2736000"/>
                <a:gd name="connsiteY1" fmla="*/ 2564417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98105 w 2736000"/>
                <a:gd name="connsiteY4" fmla="*/ 2565503 h 3930092"/>
                <a:gd name="connsiteX5" fmla="*/ 1397963 w 2736000"/>
                <a:gd name="connsiteY5" fmla="*/ 2421112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97963 w 2736000"/>
                <a:gd name="connsiteY0" fmla="*/ 2421112 h 3930092"/>
                <a:gd name="connsiteX1" fmla="*/ 1554231 w 2736000"/>
                <a:gd name="connsiteY1" fmla="*/ 2567486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98105 w 2736000"/>
                <a:gd name="connsiteY4" fmla="*/ 2565503 h 3930092"/>
                <a:gd name="connsiteX5" fmla="*/ 1397963 w 2736000"/>
                <a:gd name="connsiteY5" fmla="*/ 2421112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97963 w 2736000"/>
                <a:gd name="connsiteY0" fmla="*/ 2421112 h 3930092"/>
                <a:gd name="connsiteX1" fmla="*/ 1554231 w 2736000"/>
                <a:gd name="connsiteY1" fmla="*/ 2567486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82763 w 2736000"/>
                <a:gd name="connsiteY4" fmla="*/ 2571640 h 3930092"/>
                <a:gd name="connsiteX5" fmla="*/ 1397963 w 2736000"/>
                <a:gd name="connsiteY5" fmla="*/ 2421112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97963 w 2736000"/>
                <a:gd name="connsiteY0" fmla="*/ 2421112 h 3930092"/>
                <a:gd name="connsiteX1" fmla="*/ 1554231 w 2736000"/>
                <a:gd name="connsiteY1" fmla="*/ 2567486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82763 w 2736000"/>
                <a:gd name="connsiteY4" fmla="*/ 2571640 h 3930092"/>
                <a:gd name="connsiteX5" fmla="*/ 1397963 w 2736000"/>
                <a:gd name="connsiteY5" fmla="*/ 2421112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97963 w 2736000"/>
                <a:gd name="connsiteY0" fmla="*/ 2421112 h 3930092"/>
                <a:gd name="connsiteX1" fmla="*/ 1545026 w 2736000"/>
                <a:gd name="connsiteY1" fmla="*/ 2558281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82763 w 2736000"/>
                <a:gd name="connsiteY4" fmla="*/ 2571640 h 3930092"/>
                <a:gd name="connsiteX5" fmla="*/ 1397963 w 2736000"/>
                <a:gd name="connsiteY5" fmla="*/ 2421112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97963 w 2736000"/>
                <a:gd name="connsiteY0" fmla="*/ 2421112 h 3930092"/>
                <a:gd name="connsiteX1" fmla="*/ 1545026 w 2736000"/>
                <a:gd name="connsiteY1" fmla="*/ 2558281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82763 w 2736000"/>
                <a:gd name="connsiteY4" fmla="*/ 2571640 h 3930092"/>
                <a:gd name="connsiteX5" fmla="*/ 1397963 w 2736000"/>
                <a:gd name="connsiteY5" fmla="*/ 2421112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97963 w 2736000"/>
                <a:gd name="connsiteY0" fmla="*/ 2421112 h 3930092"/>
                <a:gd name="connsiteX1" fmla="*/ 1566505 w 2736000"/>
                <a:gd name="connsiteY1" fmla="*/ 2573624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82763 w 2736000"/>
                <a:gd name="connsiteY4" fmla="*/ 2571640 h 3930092"/>
                <a:gd name="connsiteX5" fmla="*/ 1397963 w 2736000"/>
                <a:gd name="connsiteY5" fmla="*/ 2421112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97963 w 2736000"/>
                <a:gd name="connsiteY0" fmla="*/ 2421112 h 3930092"/>
                <a:gd name="connsiteX1" fmla="*/ 1566505 w 2736000"/>
                <a:gd name="connsiteY1" fmla="*/ 2573624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82763 w 2736000"/>
                <a:gd name="connsiteY4" fmla="*/ 2571640 h 3930092"/>
                <a:gd name="connsiteX5" fmla="*/ 1397963 w 2736000"/>
                <a:gd name="connsiteY5" fmla="*/ 2421112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97963 w 2736000"/>
                <a:gd name="connsiteY0" fmla="*/ 2421112 h 3930092"/>
                <a:gd name="connsiteX1" fmla="*/ 1578778 w 2736000"/>
                <a:gd name="connsiteY1" fmla="*/ 2576692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82763 w 2736000"/>
                <a:gd name="connsiteY4" fmla="*/ 2571640 h 3930092"/>
                <a:gd name="connsiteX5" fmla="*/ 1397963 w 2736000"/>
                <a:gd name="connsiteY5" fmla="*/ 2421112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97963 w 2736000"/>
                <a:gd name="connsiteY0" fmla="*/ 2421112 h 3930092"/>
                <a:gd name="connsiteX1" fmla="*/ 1578778 w 2736000"/>
                <a:gd name="connsiteY1" fmla="*/ 2576692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82763 w 2736000"/>
                <a:gd name="connsiteY4" fmla="*/ 2571640 h 3930092"/>
                <a:gd name="connsiteX5" fmla="*/ 1397963 w 2736000"/>
                <a:gd name="connsiteY5" fmla="*/ 2421112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97963 w 2736000"/>
                <a:gd name="connsiteY0" fmla="*/ 2421112 h 3930092"/>
                <a:gd name="connsiteX1" fmla="*/ 1578778 w 2736000"/>
                <a:gd name="connsiteY1" fmla="*/ 2576692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82763 w 2736000"/>
                <a:gd name="connsiteY4" fmla="*/ 2571640 h 3930092"/>
                <a:gd name="connsiteX5" fmla="*/ 1397963 w 2736000"/>
                <a:gd name="connsiteY5" fmla="*/ 2421112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79552 w 2736000"/>
                <a:gd name="connsiteY0" fmla="*/ 2418044 h 3930092"/>
                <a:gd name="connsiteX1" fmla="*/ 1578778 w 2736000"/>
                <a:gd name="connsiteY1" fmla="*/ 2576692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82763 w 2736000"/>
                <a:gd name="connsiteY4" fmla="*/ 2571640 h 3930092"/>
                <a:gd name="connsiteX5" fmla="*/ 1379552 w 2736000"/>
                <a:gd name="connsiteY5" fmla="*/ 2418044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79552 w 2736000"/>
                <a:gd name="connsiteY0" fmla="*/ 2418044 h 3930092"/>
                <a:gd name="connsiteX1" fmla="*/ 1578778 w 2736000"/>
                <a:gd name="connsiteY1" fmla="*/ 2576692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82763 w 2736000"/>
                <a:gd name="connsiteY4" fmla="*/ 2571640 h 3930092"/>
                <a:gd name="connsiteX5" fmla="*/ 1379552 w 2736000"/>
                <a:gd name="connsiteY5" fmla="*/ 2418044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79552 w 2736000"/>
                <a:gd name="connsiteY0" fmla="*/ 2418044 h 3930092"/>
                <a:gd name="connsiteX1" fmla="*/ 1578778 w 2736000"/>
                <a:gd name="connsiteY1" fmla="*/ 2576692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82763 w 2736000"/>
                <a:gd name="connsiteY4" fmla="*/ 2571640 h 3930092"/>
                <a:gd name="connsiteX5" fmla="*/ 1379552 w 2736000"/>
                <a:gd name="connsiteY5" fmla="*/ 2418044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79552 w 2736000"/>
                <a:gd name="connsiteY0" fmla="*/ 2418044 h 3930092"/>
                <a:gd name="connsiteX1" fmla="*/ 1578778 w 2736000"/>
                <a:gd name="connsiteY1" fmla="*/ 2576692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82763 w 2736000"/>
                <a:gd name="connsiteY4" fmla="*/ 2571640 h 3930092"/>
                <a:gd name="connsiteX5" fmla="*/ 1379552 w 2736000"/>
                <a:gd name="connsiteY5" fmla="*/ 2418044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79552 w 2736000"/>
                <a:gd name="connsiteY0" fmla="*/ 2418044 h 3930092"/>
                <a:gd name="connsiteX1" fmla="*/ 1578778 w 2736000"/>
                <a:gd name="connsiteY1" fmla="*/ 2576692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82763 w 2736000"/>
                <a:gd name="connsiteY4" fmla="*/ 2571640 h 3930092"/>
                <a:gd name="connsiteX5" fmla="*/ 1379552 w 2736000"/>
                <a:gd name="connsiteY5" fmla="*/ 2418044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79552 w 2736000"/>
                <a:gd name="connsiteY0" fmla="*/ 2418044 h 3930092"/>
                <a:gd name="connsiteX1" fmla="*/ 1563436 w 2736000"/>
                <a:gd name="connsiteY1" fmla="*/ 2564418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82763 w 2736000"/>
                <a:gd name="connsiteY4" fmla="*/ 2571640 h 3930092"/>
                <a:gd name="connsiteX5" fmla="*/ 1379552 w 2736000"/>
                <a:gd name="connsiteY5" fmla="*/ 2418044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79552 w 2736000"/>
                <a:gd name="connsiteY0" fmla="*/ 2418044 h 3930092"/>
                <a:gd name="connsiteX1" fmla="*/ 1554231 w 2736000"/>
                <a:gd name="connsiteY1" fmla="*/ 2552144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82763 w 2736000"/>
                <a:gd name="connsiteY4" fmla="*/ 2571640 h 3930092"/>
                <a:gd name="connsiteX5" fmla="*/ 1379552 w 2736000"/>
                <a:gd name="connsiteY5" fmla="*/ 2418044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79552 w 2736000"/>
                <a:gd name="connsiteY0" fmla="*/ 2418044 h 3930092"/>
                <a:gd name="connsiteX1" fmla="*/ 1554231 w 2736000"/>
                <a:gd name="connsiteY1" fmla="*/ 2552144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82763 w 2736000"/>
                <a:gd name="connsiteY4" fmla="*/ 2571640 h 3930092"/>
                <a:gd name="connsiteX5" fmla="*/ 1379552 w 2736000"/>
                <a:gd name="connsiteY5" fmla="*/ 2418044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67278 w 2736000"/>
                <a:gd name="connsiteY0" fmla="*/ 2418044 h 3930092"/>
                <a:gd name="connsiteX1" fmla="*/ 1554231 w 2736000"/>
                <a:gd name="connsiteY1" fmla="*/ 2552144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82763 w 2736000"/>
                <a:gd name="connsiteY4" fmla="*/ 2571640 h 3930092"/>
                <a:gd name="connsiteX5" fmla="*/ 1367278 w 2736000"/>
                <a:gd name="connsiteY5" fmla="*/ 2418044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67278 w 2736000"/>
                <a:gd name="connsiteY0" fmla="*/ 2418044 h 3930092"/>
                <a:gd name="connsiteX1" fmla="*/ 1554231 w 2736000"/>
                <a:gd name="connsiteY1" fmla="*/ 2552144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82763 w 2736000"/>
                <a:gd name="connsiteY4" fmla="*/ 2571640 h 3930092"/>
                <a:gd name="connsiteX5" fmla="*/ 1367278 w 2736000"/>
                <a:gd name="connsiteY5" fmla="*/ 2418044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67278 w 2736000"/>
                <a:gd name="connsiteY0" fmla="*/ 2418044 h 3930092"/>
                <a:gd name="connsiteX1" fmla="*/ 1532752 w 2736000"/>
                <a:gd name="connsiteY1" fmla="*/ 2552144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82763 w 2736000"/>
                <a:gd name="connsiteY4" fmla="*/ 2571640 h 3930092"/>
                <a:gd name="connsiteX5" fmla="*/ 1367278 w 2736000"/>
                <a:gd name="connsiteY5" fmla="*/ 2418044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67278 w 2736000"/>
                <a:gd name="connsiteY0" fmla="*/ 2418044 h 3930092"/>
                <a:gd name="connsiteX1" fmla="*/ 1526615 w 2736000"/>
                <a:gd name="connsiteY1" fmla="*/ 2567486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82763 w 2736000"/>
                <a:gd name="connsiteY4" fmla="*/ 2571640 h 3930092"/>
                <a:gd name="connsiteX5" fmla="*/ 1367278 w 2736000"/>
                <a:gd name="connsiteY5" fmla="*/ 2418044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67278 w 2736000"/>
                <a:gd name="connsiteY0" fmla="*/ 2418044 h 3930092"/>
                <a:gd name="connsiteX1" fmla="*/ 1526615 w 2736000"/>
                <a:gd name="connsiteY1" fmla="*/ 2567486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82763 w 2736000"/>
                <a:gd name="connsiteY4" fmla="*/ 2571640 h 3930092"/>
                <a:gd name="connsiteX5" fmla="*/ 1367278 w 2736000"/>
                <a:gd name="connsiteY5" fmla="*/ 2418044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67278 w 2736000"/>
                <a:gd name="connsiteY0" fmla="*/ 2418044 h 3930092"/>
                <a:gd name="connsiteX1" fmla="*/ 1526615 w 2736000"/>
                <a:gd name="connsiteY1" fmla="*/ 2567486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82763 w 2736000"/>
                <a:gd name="connsiteY4" fmla="*/ 2571640 h 3930092"/>
                <a:gd name="connsiteX5" fmla="*/ 1367278 w 2736000"/>
                <a:gd name="connsiteY5" fmla="*/ 2418044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67278 w 2736000"/>
                <a:gd name="connsiteY0" fmla="*/ 2418044 h 3930092"/>
                <a:gd name="connsiteX1" fmla="*/ 1552576 w 2736000"/>
                <a:gd name="connsiteY1" fmla="*/ 2576139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82763 w 2736000"/>
                <a:gd name="connsiteY4" fmla="*/ 2571640 h 3930092"/>
                <a:gd name="connsiteX5" fmla="*/ 1367278 w 2736000"/>
                <a:gd name="connsiteY5" fmla="*/ 2418044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  <a:gd name="connsiteX0" fmla="*/ 1367278 w 2736000"/>
                <a:gd name="connsiteY0" fmla="*/ 2418044 h 3930092"/>
                <a:gd name="connsiteX1" fmla="*/ 1552576 w 2736000"/>
                <a:gd name="connsiteY1" fmla="*/ 2576139 h 3930092"/>
                <a:gd name="connsiteX2" fmla="*/ 2088000 w 2736000"/>
                <a:gd name="connsiteY2" fmla="*/ 3520946 h 3930092"/>
                <a:gd name="connsiteX3" fmla="*/ 648080 w 2736000"/>
                <a:gd name="connsiteY3" fmla="*/ 3506285 h 3930092"/>
                <a:gd name="connsiteX4" fmla="*/ 1182763 w 2736000"/>
                <a:gd name="connsiteY4" fmla="*/ 2571640 h 3930092"/>
                <a:gd name="connsiteX5" fmla="*/ 1367278 w 2736000"/>
                <a:gd name="connsiteY5" fmla="*/ 2418044 h 3930092"/>
                <a:gd name="connsiteX6" fmla="*/ 648003 w 2736000"/>
                <a:gd name="connsiteY6" fmla="*/ 793859 h 3930092"/>
                <a:gd name="connsiteX7" fmla="*/ 2087849 w 2736000"/>
                <a:gd name="connsiteY7" fmla="*/ 808518 h 3930092"/>
                <a:gd name="connsiteX8" fmla="*/ 1641214 w 2736000"/>
                <a:gd name="connsiteY8" fmla="*/ 1449982 h 3930092"/>
                <a:gd name="connsiteX9" fmla="*/ 1368003 w 2736000"/>
                <a:gd name="connsiteY9" fmla="*/ 1937706 h 3930092"/>
                <a:gd name="connsiteX10" fmla="*/ 1094068 w 2736000"/>
                <a:gd name="connsiteY10" fmla="*/ 1448735 h 3930092"/>
                <a:gd name="connsiteX11" fmla="*/ 648003 w 2736000"/>
                <a:gd name="connsiteY11" fmla="*/ 793859 h 3930092"/>
                <a:gd name="connsiteX12" fmla="*/ 516625 w 2736000"/>
                <a:gd name="connsiteY12" fmla="*/ 299874 h 3930092"/>
                <a:gd name="connsiteX13" fmla="*/ 516625 w 2736000"/>
                <a:gd name="connsiteY13" fmla="*/ 449580 h 3930092"/>
                <a:gd name="connsiteX14" fmla="*/ 1029987 w 2736000"/>
                <a:gd name="connsiteY14" fmla="*/ 1557992 h 3930092"/>
                <a:gd name="connsiteX15" fmla="*/ 1146996 w 2736000"/>
                <a:gd name="connsiteY15" fmla="*/ 2057479 h 3930092"/>
                <a:gd name="connsiteX16" fmla="*/ 1055065 w 2736000"/>
                <a:gd name="connsiteY16" fmla="*/ 2431585 h 3930092"/>
                <a:gd name="connsiteX17" fmla="*/ 539378 w 2736000"/>
                <a:gd name="connsiteY17" fmla="*/ 3468615 h 3930092"/>
                <a:gd name="connsiteX18" fmla="*/ 539378 w 2736000"/>
                <a:gd name="connsiteY18" fmla="*/ 3604591 h 3930092"/>
                <a:gd name="connsiteX19" fmla="*/ 2196077 w 2736000"/>
                <a:gd name="connsiteY19" fmla="*/ 3604591 h 3930092"/>
                <a:gd name="connsiteX20" fmla="*/ 2196077 w 2736000"/>
                <a:gd name="connsiteY20" fmla="*/ 3468615 h 3930092"/>
                <a:gd name="connsiteX21" fmla="*/ 1695313 w 2736000"/>
                <a:gd name="connsiteY21" fmla="*/ 2440912 h 3930092"/>
                <a:gd name="connsiteX22" fmla="*/ 1617547 w 2736000"/>
                <a:gd name="connsiteY22" fmla="*/ 2049252 h 3930092"/>
                <a:gd name="connsiteX23" fmla="*/ 1719395 w 2736000"/>
                <a:gd name="connsiteY23" fmla="*/ 1540961 h 3930092"/>
                <a:gd name="connsiteX24" fmla="*/ 2207952 w 2736000"/>
                <a:gd name="connsiteY24" fmla="*/ 449580 h 3930092"/>
                <a:gd name="connsiteX25" fmla="*/ 2207952 w 2736000"/>
                <a:gd name="connsiteY25" fmla="*/ 299874 h 3930092"/>
                <a:gd name="connsiteX26" fmla="*/ 516625 w 2736000"/>
                <a:gd name="connsiteY26" fmla="*/ 299874 h 3930092"/>
                <a:gd name="connsiteX27" fmla="*/ 144000 w 2736000"/>
                <a:gd name="connsiteY27" fmla="*/ 0 h 3930092"/>
                <a:gd name="connsiteX28" fmla="*/ 2592000 w 2736000"/>
                <a:gd name="connsiteY28" fmla="*/ 0 h 3930092"/>
                <a:gd name="connsiteX29" fmla="*/ 2736000 w 2736000"/>
                <a:gd name="connsiteY29" fmla="*/ 144000 h 3930092"/>
                <a:gd name="connsiteX30" fmla="*/ 2592000 w 2736000"/>
                <a:gd name="connsiteY30" fmla="*/ 288000 h 3930092"/>
                <a:gd name="connsiteX31" fmla="*/ 2396702 w 2736000"/>
                <a:gd name="connsiteY31" fmla="*/ 288000 h 3930092"/>
                <a:gd name="connsiteX32" fmla="*/ 2396702 w 2736000"/>
                <a:gd name="connsiteY32" fmla="*/ 413234 h 3930092"/>
                <a:gd name="connsiteX33" fmla="*/ 1815389 w 2736000"/>
                <a:gd name="connsiteY33" fmla="*/ 1665324 h 3930092"/>
                <a:gd name="connsiteX34" fmla="*/ 1753098 w 2736000"/>
                <a:gd name="connsiteY34" fmla="*/ 1974987 h 3930092"/>
                <a:gd name="connsiteX35" fmla="*/ 1825752 w 2736000"/>
                <a:gd name="connsiteY35" fmla="*/ 2312143 h 3930092"/>
                <a:gd name="connsiteX36" fmla="*/ 2395980 w 2736000"/>
                <a:gd name="connsiteY36" fmla="*/ 3557007 h 3930092"/>
                <a:gd name="connsiteX37" fmla="*/ 2395980 w 2736000"/>
                <a:gd name="connsiteY37" fmla="*/ 3642092 h 3930092"/>
                <a:gd name="connsiteX38" fmla="*/ 2592000 w 2736000"/>
                <a:gd name="connsiteY38" fmla="*/ 3642092 h 3930092"/>
                <a:gd name="connsiteX39" fmla="*/ 2736000 w 2736000"/>
                <a:gd name="connsiteY39" fmla="*/ 3786092 h 3930092"/>
                <a:gd name="connsiteX40" fmla="*/ 2592000 w 2736000"/>
                <a:gd name="connsiteY40" fmla="*/ 3930092 h 3930092"/>
                <a:gd name="connsiteX41" fmla="*/ 144000 w 2736000"/>
                <a:gd name="connsiteY41" fmla="*/ 3930092 h 3930092"/>
                <a:gd name="connsiteX42" fmla="*/ 0 w 2736000"/>
                <a:gd name="connsiteY42" fmla="*/ 3786092 h 3930092"/>
                <a:gd name="connsiteX43" fmla="*/ 144000 w 2736000"/>
                <a:gd name="connsiteY43" fmla="*/ 3642092 h 3930092"/>
                <a:gd name="connsiteX44" fmla="*/ 338578 w 2736000"/>
                <a:gd name="connsiteY44" fmla="*/ 3642092 h 3930092"/>
                <a:gd name="connsiteX45" fmla="*/ 338578 w 2736000"/>
                <a:gd name="connsiteY45" fmla="*/ 3557007 h 3930092"/>
                <a:gd name="connsiteX46" fmla="*/ 951672 w 2736000"/>
                <a:gd name="connsiteY46" fmla="*/ 2284199 h 3930092"/>
                <a:gd name="connsiteX47" fmla="*/ 1012216 w 2736000"/>
                <a:gd name="connsiteY47" fmla="*/ 1995181 h 3930092"/>
                <a:gd name="connsiteX48" fmla="*/ 943195 w 2736000"/>
                <a:gd name="connsiteY48" fmla="*/ 1693402 h 3930092"/>
                <a:gd name="connsiteX49" fmla="*/ 339300 w 2736000"/>
                <a:gd name="connsiteY49" fmla="*/ 413234 h 3930092"/>
                <a:gd name="connsiteX50" fmla="*/ 339300 w 2736000"/>
                <a:gd name="connsiteY50" fmla="*/ 288000 h 3930092"/>
                <a:gd name="connsiteX51" fmla="*/ 144000 w 2736000"/>
                <a:gd name="connsiteY51" fmla="*/ 288000 h 3930092"/>
                <a:gd name="connsiteX52" fmla="*/ 0 w 2736000"/>
                <a:gd name="connsiteY52" fmla="*/ 144000 h 3930092"/>
                <a:gd name="connsiteX53" fmla="*/ 144000 w 2736000"/>
                <a:gd name="connsiteY53" fmla="*/ 0 h 3930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2736000" h="3930092">
                  <a:moveTo>
                    <a:pt x="1367278" y="2418044"/>
                  </a:moveTo>
                  <a:cubicBezTo>
                    <a:pt x="1475622" y="2496498"/>
                    <a:pt x="1442256" y="2523346"/>
                    <a:pt x="1552576" y="2576139"/>
                  </a:cubicBezTo>
                  <a:cubicBezTo>
                    <a:pt x="1866725" y="2636040"/>
                    <a:pt x="2088000" y="3057033"/>
                    <a:pt x="2088000" y="3520946"/>
                  </a:cubicBezTo>
                  <a:lnTo>
                    <a:pt x="648080" y="3506285"/>
                  </a:lnTo>
                  <a:cubicBezTo>
                    <a:pt x="653073" y="3048089"/>
                    <a:pt x="871005" y="2673776"/>
                    <a:pt x="1182763" y="2571640"/>
                  </a:cubicBezTo>
                  <a:cubicBezTo>
                    <a:pt x="1280064" y="2508169"/>
                    <a:pt x="1254632" y="2499927"/>
                    <a:pt x="1367278" y="2418044"/>
                  </a:cubicBezTo>
                  <a:close/>
                  <a:moveTo>
                    <a:pt x="648003" y="793859"/>
                  </a:moveTo>
                  <a:lnTo>
                    <a:pt x="2087849" y="808518"/>
                  </a:lnTo>
                  <a:cubicBezTo>
                    <a:pt x="2081743" y="1099400"/>
                    <a:pt x="1898532" y="1346081"/>
                    <a:pt x="1641214" y="1449982"/>
                  </a:cubicBezTo>
                  <a:cubicBezTo>
                    <a:pt x="1581100" y="1476031"/>
                    <a:pt x="1454311" y="1749732"/>
                    <a:pt x="1368003" y="1937706"/>
                  </a:cubicBezTo>
                  <a:cubicBezTo>
                    <a:pt x="1290978" y="1744554"/>
                    <a:pt x="1168712" y="1479962"/>
                    <a:pt x="1094068" y="1448735"/>
                  </a:cubicBezTo>
                  <a:cubicBezTo>
                    <a:pt x="831917" y="1343398"/>
                    <a:pt x="648003" y="1089607"/>
                    <a:pt x="648003" y="793859"/>
                  </a:cubicBezTo>
                  <a:close/>
                  <a:moveTo>
                    <a:pt x="516625" y="299874"/>
                  </a:moveTo>
                  <a:lnTo>
                    <a:pt x="516625" y="449580"/>
                  </a:lnTo>
                  <a:cubicBezTo>
                    <a:pt x="516625" y="947043"/>
                    <a:pt x="728081" y="1374116"/>
                    <a:pt x="1029987" y="1557992"/>
                  </a:cubicBezTo>
                  <a:cubicBezTo>
                    <a:pt x="1152140" y="1645374"/>
                    <a:pt x="1146996" y="1879118"/>
                    <a:pt x="1146996" y="2057479"/>
                  </a:cubicBezTo>
                  <a:cubicBezTo>
                    <a:pt x="1146996" y="2199170"/>
                    <a:pt x="1165085" y="2330604"/>
                    <a:pt x="1055065" y="2431585"/>
                  </a:cubicBezTo>
                  <a:cubicBezTo>
                    <a:pt x="746548" y="2590263"/>
                    <a:pt x="539378" y="3004916"/>
                    <a:pt x="539378" y="3468615"/>
                  </a:cubicBezTo>
                  <a:lnTo>
                    <a:pt x="539378" y="3604591"/>
                  </a:lnTo>
                  <a:lnTo>
                    <a:pt x="2196077" y="3604591"/>
                  </a:lnTo>
                  <a:lnTo>
                    <a:pt x="2196077" y="3468615"/>
                  </a:lnTo>
                  <a:cubicBezTo>
                    <a:pt x="2196077" y="3023625"/>
                    <a:pt x="1980552" y="2629673"/>
                    <a:pt x="1695313" y="2440912"/>
                  </a:cubicBezTo>
                  <a:cubicBezTo>
                    <a:pt x="1597256" y="2355530"/>
                    <a:pt x="1621109" y="2199255"/>
                    <a:pt x="1617547" y="2049252"/>
                  </a:cubicBezTo>
                  <a:cubicBezTo>
                    <a:pt x="1614246" y="1910233"/>
                    <a:pt x="1594005" y="1638458"/>
                    <a:pt x="1719395" y="1540961"/>
                  </a:cubicBezTo>
                  <a:cubicBezTo>
                    <a:pt x="2008283" y="1349911"/>
                    <a:pt x="2207952" y="932979"/>
                    <a:pt x="2207952" y="449580"/>
                  </a:cubicBezTo>
                  <a:lnTo>
                    <a:pt x="2207952" y="299874"/>
                  </a:lnTo>
                  <a:lnTo>
                    <a:pt x="516625" y="299874"/>
                  </a:lnTo>
                  <a:close/>
                  <a:moveTo>
                    <a:pt x="144000" y="0"/>
                  </a:moveTo>
                  <a:lnTo>
                    <a:pt x="2592000" y="0"/>
                  </a:lnTo>
                  <a:cubicBezTo>
                    <a:pt x="2671529" y="0"/>
                    <a:pt x="2736000" y="64471"/>
                    <a:pt x="2736000" y="144000"/>
                  </a:cubicBezTo>
                  <a:cubicBezTo>
                    <a:pt x="2736000" y="223529"/>
                    <a:pt x="2671529" y="288000"/>
                    <a:pt x="2592000" y="288000"/>
                  </a:cubicBezTo>
                  <a:lnTo>
                    <a:pt x="2396702" y="288000"/>
                  </a:lnTo>
                  <a:lnTo>
                    <a:pt x="2396702" y="413234"/>
                  </a:lnTo>
                  <a:cubicBezTo>
                    <a:pt x="2396702" y="964640"/>
                    <a:pt x="2159804" y="1441170"/>
                    <a:pt x="1815389" y="1665324"/>
                  </a:cubicBezTo>
                  <a:cubicBezTo>
                    <a:pt x="1718143" y="1767020"/>
                    <a:pt x="1749155" y="1822697"/>
                    <a:pt x="1753098" y="1974987"/>
                  </a:cubicBezTo>
                  <a:cubicBezTo>
                    <a:pt x="1757412" y="2141597"/>
                    <a:pt x="1739638" y="2200230"/>
                    <a:pt x="1825752" y="2312143"/>
                  </a:cubicBezTo>
                  <a:cubicBezTo>
                    <a:pt x="2164142" y="2539312"/>
                    <a:pt x="2395980" y="3011520"/>
                    <a:pt x="2395980" y="3557007"/>
                  </a:cubicBezTo>
                  <a:lnTo>
                    <a:pt x="2395980" y="3642092"/>
                  </a:lnTo>
                  <a:lnTo>
                    <a:pt x="2592000" y="3642092"/>
                  </a:lnTo>
                  <a:cubicBezTo>
                    <a:pt x="2671529" y="3642092"/>
                    <a:pt x="2736000" y="3706563"/>
                    <a:pt x="2736000" y="3786092"/>
                  </a:cubicBezTo>
                  <a:cubicBezTo>
                    <a:pt x="2736000" y="3865621"/>
                    <a:pt x="2671529" y="3930092"/>
                    <a:pt x="2592000" y="3930092"/>
                  </a:cubicBezTo>
                  <a:lnTo>
                    <a:pt x="144000" y="3930092"/>
                  </a:lnTo>
                  <a:cubicBezTo>
                    <a:pt x="64471" y="3930092"/>
                    <a:pt x="0" y="3865621"/>
                    <a:pt x="0" y="3786092"/>
                  </a:cubicBezTo>
                  <a:cubicBezTo>
                    <a:pt x="0" y="3706563"/>
                    <a:pt x="64471" y="3642092"/>
                    <a:pt x="144000" y="3642092"/>
                  </a:cubicBezTo>
                  <a:lnTo>
                    <a:pt x="338578" y="3642092"/>
                  </a:lnTo>
                  <a:lnTo>
                    <a:pt x="338578" y="3557007"/>
                  </a:lnTo>
                  <a:cubicBezTo>
                    <a:pt x="338578" y="2988551"/>
                    <a:pt x="590352" y="2499674"/>
                    <a:pt x="951672" y="2284199"/>
                  </a:cubicBezTo>
                  <a:cubicBezTo>
                    <a:pt x="1026597" y="2195332"/>
                    <a:pt x="1008559" y="2142287"/>
                    <a:pt x="1012216" y="1995181"/>
                  </a:cubicBezTo>
                  <a:cubicBezTo>
                    <a:pt x="1001243" y="1843296"/>
                    <a:pt x="1013640" y="1774963"/>
                    <a:pt x="943195" y="1693402"/>
                  </a:cubicBezTo>
                  <a:cubicBezTo>
                    <a:pt x="584785" y="1476413"/>
                    <a:pt x="339300" y="978710"/>
                    <a:pt x="339300" y="413234"/>
                  </a:cubicBezTo>
                  <a:lnTo>
                    <a:pt x="339300" y="288000"/>
                  </a:lnTo>
                  <a:lnTo>
                    <a:pt x="144000" y="288000"/>
                  </a:lnTo>
                  <a:cubicBezTo>
                    <a:pt x="64471" y="288000"/>
                    <a:pt x="0" y="223529"/>
                    <a:pt x="0" y="144000"/>
                  </a:cubicBezTo>
                  <a:cubicBezTo>
                    <a:pt x="0" y="64471"/>
                    <a:pt x="64471" y="0"/>
                    <a:pt x="1440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295" name="Rounded Rectangle 29">
              <a:extLst>
                <a:ext uri="{FF2B5EF4-FFF2-40B4-BE49-F238E27FC236}">
                  <a16:creationId xmlns:a16="http://schemas.microsoft.com/office/drawing/2014/main" id="{0A5FE6AA-44EC-4BED-BF7B-1058D1B0C40B}"/>
                </a:ext>
              </a:extLst>
            </p:cNvPr>
            <p:cNvSpPr/>
            <p:nvPr/>
          </p:nvSpPr>
          <p:spPr>
            <a:xfrm>
              <a:off x="5765786" y="3599929"/>
              <a:ext cx="683994" cy="624252"/>
            </a:xfrm>
            <a:custGeom>
              <a:avLst/>
              <a:gdLst/>
              <a:ahLst/>
              <a:cxnLst/>
              <a:rect l="l" t="t" r="r" b="b"/>
              <a:pathLst>
                <a:path w="3912285" h="3570584">
                  <a:moveTo>
                    <a:pt x="1735286" y="1923802"/>
                  </a:moveTo>
                  <a:cubicBezTo>
                    <a:pt x="1696807" y="1923802"/>
                    <a:pt x="1665614" y="1954995"/>
                    <a:pt x="1665614" y="1993474"/>
                  </a:cubicBezTo>
                  <a:lnTo>
                    <a:pt x="1665614" y="2272151"/>
                  </a:lnTo>
                  <a:cubicBezTo>
                    <a:pt x="1665614" y="2310630"/>
                    <a:pt x="1696807" y="2341823"/>
                    <a:pt x="1735286" y="2341823"/>
                  </a:cubicBezTo>
                  <a:lnTo>
                    <a:pt x="2120746" y="2341823"/>
                  </a:lnTo>
                  <a:cubicBezTo>
                    <a:pt x="2159225" y="2341823"/>
                    <a:pt x="2190418" y="2310630"/>
                    <a:pt x="2190418" y="2272151"/>
                  </a:cubicBezTo>
                  <a:lnTo>
                    <a:pt x="2190418" y="1993474"/>
                  </a:lnTo>
                  <a:cubicBezTo>
                    <a:pt x="2190418" y="1954995"/>
                    <a:pt x="2159225" y="1923802"/>
                    <a:pt x="2120746" y="1923802"/>
                  </a:cubicBezTo>
                  <a:close/>
                  <a:moveTo>
                    <a:pt x="1562868" y="288032"/>
                  </a:moveTo>
                  <a:cubicBezTo>
                    <a:pt x="1509767" y="288032"/>
                    <a:pt x="1466720" y="331079"/>
                    <a:pt x="1466720" y="384180"/>
                  </a:cubicBezTo>
                  <a:lnTo>
                    <a:pt x="1466720" y="665962"/>
                  </a:lnTo>
                  <a:lnTo>
                    <a:pt x="2398596" y="665962"/>
                  </a:lnTo>
                  <a:lnTo>
                    <a:pt x="2398596" y="384180"/>
                  </a:lnTo>
                  <a:cubicBezTo>
                    <a:pt x="2398596" y="331079"/>
                    <a:pt x="2355549" y="288032"/>
                    <a:pt x="2302448" y="288032"/>
                  </a:cubicBezTo>
                  <a:close/>
                  <a:moveTo>
                    <a:pt x="1328618" y="0"/>
                  </a:moveTo>
                  <a:lnTo>
                    <a:pt x="2528746" y="0"/>
                  </a:lnTo>
                  <a:cubicBezTo>
                    <a:pt x="2614913" y="0"/>
                    <a:pt x="2684766" y="69853"/>
                    <a:pt x="2684766" y="156020"/>
                  </a:cubicBezTo>
                  <a:lnTo>
                    <a:pt x="2684766" y="665962"/>
                  </a:lnTo>
                  <a:lnTo>
                    <a:pt x="3428172" y="665962"/>
                  </a:lnTo>
                  <a:cubicBezTo>
                    <a:pt x="3695540" y="665962"/>
                    <a:pt x="3912285" y="882707"/>
                    <a:pt x="3912285" y="1150075"/>
                  </a:cubicBezTo>
                  <a:lnTo>
                    <a:pt x="3912285" y="2061141"/>
                  </a:lnTo>
                  <a:lnTo>
                    <a:pt x="2398595" y="2061141"/>
                  </a:lnTo>
                  <a:lnTo>
                    <a:pt x="2398595" y="2204482"/>
                  </a:lnTo>
                  <a:lnTo>
                    <a:pt x="3912285" y="2204482"/>
                  </a:lnTo>
                  <a:lnTo>
                    <a:pt x="3912285" y="3086471"/>
                  </a:lnTo>
                  <a:cubicBezTo>
                    <a:pt x="3912285" y="3353839"/>
                    <a:pt x="3695540" y="3570584"/>
                    <a:pt x="3428172" y="3570584"/>
                  </a:cubicBezTo>
                  <a:lnTo>
                    <a:pt x="484113" y="3570584"/>
                  </a:lnTo>
                  <a:cubicBezTo>
                    <a:pt x="216745" y="3570584"/>
                    <a:pt x="0" y="3353839"/>
                    <a:pt x="0" y="3086471"/>
                  </a:cubicBezTo>
                  <a:lnTo>
                    <a:pt x="0" y="2204482"/>
                  </a:lnTo>
                  <a:lnTo>
                    <a:pt x="1495037" y="2204482"/>
                  </a:lnTo>
                  <a:lnTo>
                    <a:pt x="1495037" y="2061141"/>
                  </a:lnTo>
                  <a:lnTo>
                    <a:pt x="0" y="2061141"/>
                  </a:lnTo>
                  <a:lnTo>
                    <a:pt x="0" y="1150075"/>
                  </a:lnTo>
                  <a:cubicBezTo>
                    <a:pt x="0" y="882707"/>
                    <a:pt x="216745" y="665962"/>
                    <a:pt x="484113" y="665962"/>
                  </a:cubicBezTo>
                  <a:lnTo>
                    <a:pt x="1172598" y="665962"/>
                  </a:lnTo>
                  <a:lnTo>
                    <a:pt x="1172598" y="156020"/>
                  </a:lnTo>
                  <a:cubicBezTo>
                    <a:pt x="1172598" y="69853"/>
                    <a:pt x="1242451" y="0"/>
                    <a:pt x="13286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296" name="Rounded Rectangle 24">
              <a:extLst>
                <a:ext uri="{FF2B5EF4-FFF2-40B4-BE49-F238E27FC236}">
                  <a16:creationId xmlns:a16="http://schemas.microsoft.com/office/drawing/2014/main" id="{E0B88C5D-E034-4F52-90AD-E0831288A1D8}"/>
                </a:ext>
              </a:extLst>
            </p:cNvPr>
            <p:cNvSpPr/>
            <p:nvPr/>
          </p:nvSpPr>
          <p:spPr>
            <a:xfrm>
              <a:off x="10009233" y="3669716"/>
              <a:ext cx="660584" cy="511124"/>
            </a:xfrm>
            <a:custGeom>
              <a:avLst/>
              <a:gdLst/>
              <a:ahLst/>
              <a:cxnLst/>
              <a:rect l="l" t="t" r="r" b="b"/>
              <a:pathLst>
                <a:path w="3960000" h="3064028">
                  <a:moveTo>
                    <a:pt x="1955333" y="1285185"/>
                  </a:moveTo>
                  <a:cubicBezTo>
                    <a:pt x="2192176" y="1285185"/>
                    <a:pt x="2384176" y="1477185"/>
                    <a:pt x="2384176" y="1714028"/>
                  </a:cubicBezTo>
                  <a:cubicBezTo>
                    <a:pt x="2384176" y="1950871"/>
                    <a:pt x="2192176" y="2142871"/>
                    <a:pt x="1955333" y="2142871"/>
                  </a:cubicBezTo>
                  <a:cubicBezTo>
                    <a:pt x="1718490" y="2142871"/>
                    <a:pt x="1526490" y="1950871"/>
                    <a:pt x="1526490" y="1714028"/>
                  </a:cubicBezTo>
                  <a:cubicBezTo>
                    <a:pt x="1526490" y="1477185"/>
                    <a:pt x="1718490" y="1285185"/>
                    <a:pt x="1955333" y="1285185"/>
                  </a:cubicBezTo>
                  <a:close/>
                  <a:moveTo>
                    <a:pt x="1955333" y="1074136"/>
                  </a:moveTo>
                  <a:cubicBezTo>
                    <a:pt x="1601930" y="1074136"/>
                    <a:pt x="1315441" y="1360625"/>
                    <a:pt x="1315441" y="1714028"/>
                  </a:cubicBezTo>
                  <a:cubicBezTo>
                    <a:pt x="1315441" y="2067431"/>
                    <a:pt x="1601930" y="2353920"/>
                    <a:pt x="1955333" y="2353920"/>
                  </a:cubicBezTo>
                  <a:cubicBezTo>
                    <a:pt x="2308736" y="2353920"/>
                    <a:pt x="2595225" y="2067431"/>
                    <a:pt x="2595225" y="1714028"/>
                  </a:cubicBezTo>
                  <a:cubicBezTo>
                    <a:pt x="2595225" y="1360625"/>
                    <a:pt x="2308736" y="1074136"/>
                    <a:pt x="1955333" y="1074136"/>
                  </a:cubicBezTo>
                  <a:close/>
                  <a:moveTo>
                    <a:pt x="1955333" y="849503"/>
                  </a:moveTo>
                  <a:cubicBezTo>
                    <a:pt x="2432797" y="849503"/>
                    <a:pt x="2819858" y="1236564"/>
                    <a:pt x="2819858" y="1714028"/>
                  </a:cubicBezTo>
                  <a:cubicBezTo>
                    <a:pt x="2819858" y="2191492"/>
                    <a:pt x="2432797" y="2578553"/>
                    <a:pt x="1955333" y="2578553"/>
                  </a:cubicBezTo>
                  <a:cubicBezTo>
                    <a:pt x="1477869" y="2578553"/>
                    <a:pt x="1090808" y="2191492"/>
                    <a:pt x="1090808" y="1714028"/>
                  </a:cubicBezTo>
                  <a:cubicBezTo>
                    <a:pt x="1090808" y="1236564"/>
                    <a:pt x="1477869" y="849503"/>
                    <a:pt x="1955333" y="849503"/>
                  </a:cubicBezTo>
                  <a:close/>
                  <a:moveTo>
                    <a:pt x="3253503" y="756254"/>
                  </a:moveTo>
                  <a:cubicBezTo>
                    <a:pt x="3162525" y="756254"/>
                    <a:pt x="3088773" y="830006"/>
                    <a:pt x="3088773" y="920984"/>
                  </a:cubicBezTo>
                  <a:cubicBezTo>
                    <a:pt x="3088773" y="1011962"/>
                    <a:pt x="3162525" y="1085714"/>
                    <a:pt x="3253503" y="1085714"/>
                  </a:cubicBezTo>
                  <a:cubicBezTo>
                    <a:pt x="3344481" y="1085714"/>
                    <a:pt x="3418233" y="1011962"/>
                    <a:pt x="3418233" y="920984"/>
                  </a:cubicBezTo>
                  <a:cubicBezTo>
                    <a:pt x="3418233" y="830006"/>
                    <a:pt x="3344481" y="756254"/>
                    <a:pt x="3253503" y="756254"/>
                  </a:cubicBezTo>
                  <a:close/>
                  <a:moveTo>
                    <a:pt x="1955333" y="744677"/>
                  </a:moveTo>
                  <a:cubicBezTo>
                    <a:pt x="1419975" y="744677"/>
                    <a:pt x="985982" y="1178670"/>
                    <a:pt x="985982" y="1714028"/>
                  </a:cubicBezTo>
                  <a:cubicBezTo>
                    <a:pt x="985982" y="2249386"/>
                    <a:pt x="1419975" y="2683379"/>
                    <a:pt x="1955333" y="2683379"/>
                  </a:cubicBezTo>
                  <a:cubicBezTo>
                    <a:pt x="2490691" y="2683379"/>
                    <a:pt x="2924684" y="2249386"/>
                    <a:pt x="2924684" y="1714028"/>
                  </a:cubicBezTo>
                  <a:cubicBezTo>
                    <a:pt x="2924684" y="1178670"/>
                    <a:pt x="2490691" y="744677"/>
                    <a:pt x="1955333" y="744677"/>
                  </a:cubicBezTo>
                  <a:close/>
                  <a:moveTo>
                    <a:pt x="1333922" y="0"/>
                  </a:moveTo>
                  <a:lnTo>
                    <a:pt x="2626078" y="0"/>
                  </a:lnTo>
                  <a:lnTo>
                    <a:pt x="2717085" y="364028"/>
                  </a:lnTo>
                  <a:lnTo>
                    <a:pt x="3699990" y="364028"/>
                  </a:lnTo>
                  <a:cubicBezTo>
                    <a:pt x="3843590" y="364028"/>
                    <a:pt x="3960000" y="480438"/>
                    <a:pt x="3960000" y="624038"/>
                  </a:cubicBezTo>
                  <a:lnTo>
                    <a:pt x="3960000" y="2804018"/>
                  </a:lnTo>
                  <a:cubicBezTo>
                    <a:pt x="3960000" y="2947618"/>
                    <a:pt x="3843590" y="3064028"/>
                    <a:pt x="3699990" y="3064028"/>
                  </a:cubicBezTo>
                  <a:lnTo>
                    <a:pt x="260010" y="3064028"/>
                  </a:lnTo>
                  <a:cubicBezTo>
                    <a:pt x="116410" y="3064028"/>
                    <a:pt x="0" y="2947618"/>
                    <a:pt x="0" y="2804018"/>
                  </a:cubicBezTo>
                  <a:lnTo>
                    <a:pt x="0" y="624038"/>
                  </a:lnTo>
                  <a:cubicBezTo>
                    <a:pt x="0" y="480438"/>
                    <a:pt x="116410" y="364028"/>
                    <a:pt x="260010" y="364028"/>
                  </a:cubicBezTo>
                  <a:lnTo>
                    <a:pt x="443165" y="364028"/>
                  </a:lnTo>
                  <a:lnTo>
                    <a:pt x="443165" y="237982"/>
                  </a:lnTo>
                  <a:cubicBezTo>
                    <a:pt x="443165" y="195266"/>
                    <a:pt x="477794" y="160637"/>
                    <a:pt x="520510" y="160637"/>
                  </a:cubicBezTo>
                  <a:lnTo>
                    <a:pt x="1049896" y="160637"/>
                  </a:lnTo>
                  <a:cubicBezTo>
                    <a:pt x="1092612" y="160637"/>
                    <a:pt x="1127241" y="195266"/>
                    <a:pt x="1127241" y="237982"/>
                  </a:cubicBezTo>
                  <a:lnTo>
                    <a:pt x="1127241" y="364028"/>
                  </a:lnTo>
                  <a:lnTo>
                    <a:pt x="1242915" y="36402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/>
            </a:p>
          </p:txBody>
        </p:sp>
        <p:sp>
          <p:nvSpPr>
            <p:cNvPr id="297" name="Donut 15">
              <a:extLst>
                <a:ext uri="{FF2B5EF4-FFF2-40B4-BE49-F238E27FC236}">
                  <a16:creationId xmlns:a16="http://schemas.microsoft.com/office/drawing/2014/main" id="{18114EA0-7486-4580-8917-491F8285C369}"/>
                </a:ext>
              </a:extLst>
            </p:cNvPr>
            <p:cNvSpPr/>
            <p:nvPr/>
          </p:nvSpPr>
          <p:spPr>
            <a:xfrm>
              <a:off x="7891228" y="3579131"/>
              <a:ext cx="662582" cy="657969"/>
            </a:xfrm>
            <a:custGeom>
              <a:avLst/>
              <a:gdLst/>
              <a:ahLst/>
              <a:cxnLst/>
              <a:rect l="l" t="t" r="r" b="b"/>
              <a:pathLst>
                <a:path w="3821708" h="3795110">
                  <a:moveTo>
                    <a:pt x="1910854" y="903842"/>
                  </a:moveTo>
                  <a:lnTo>
                    <a:pt x="1793831" y="1129420"/>
                  </a:lnTo>
                  <a:lnTo>
                    <a:pt x="1791613" y="1129420"/>
                  </a:lnTo>
                  <a:lnTo>
                    <a:pt x="1791892" y="1133157"/>
                  </a:lnTo>
                  <a:lnTo>
                    <a:pt x="1791613" y="1133695"/>
                  </a:lnTo>
                  <a:lnTo>
                    <a:pt x="1791933" y="1133695"/>
                  </a:lnTo>
                  <a:lnTo>
                    <a:pt x="1833002" y="1683464"/>
                  </a:lnTo>
                  <a:cubicBezTo>
                    <a:pt x="1744939" y="1714584"/>
                    <a:pt x="1682254" y="1798749"/>
                    <a:pt x="1682254" y="1897555"/>
                  </a:cubicBezTo>
                  <a:cubicBezTo>
                    <a:pt x="1682254" y="2023808"/>
                    <a:pt x="1784602" y="2126156"/>
                    <a:pt x="1910855" y="2126156"/>
                  </a:cubicBezTo>
                  <a:cubicBezTo>
                    <a:pt x="1975561" y="2126156"/>
                    <a:pt x="2033988" y="2099273"/>
                    <a:pt x="2075304" y="2055803"/>
                  </a:cubicBezTo>
                  <a:lnTo>
                    <a:pt x="2443125" y="2288080"/>
                  </a:lnTo>
                  <a:lnTo>
                    <a:pt x="2443003" y="2288309"/>
                  </a:lnTo>
                  <a:lnTo>
                    <a:pt x="2443494" y="2288314"/>
                  </a:lnTo>
                  <a:lnTo>
                    <a:pt x="2446061" y="2289935"/>
                  </a:lnTo>
                  <a:lnTo>
                    <a:pt x="2446904" y="2288348"/>
                  </a:lnTo>
                  <a:lnTo>
                    <a:pt x="2652725" y="2290436"/>
                  </a:lnTo>
                  <a:lnTo>
                    <a:pt x="2535900" y="2120971"/>
                  </a:lnTo>
                  <a:lnTo>
                    <a:pt x="2536744" y="2119385"/>
                  </a:lnTo>
                  <a:lnTo>
                    <a:pt x="2533964" y="2118163"/>
                  </a:lnTo>
                  <a:lnTo>
                    <a:pt x="2533686" y="2117759"/>
                  </a:lnTo>
                  <a:lnTo>
                    <a:pt x="2533565" y="2117988"/>
                  </a:lnTo>
                  <a:lnTo>
                    <a:pt x="2134900" y="1942755"/>
                  </a:lnTo>
                  <a:cubicBezTo>
                    <a:pt x="2137918" y="1928156"/>
                    <a:pt x="2139456" y="1913035"/>
                    <a:pt x="2139456" y="1897555"/>
                  </a:cubicBezTo>
                  <a:cubicBezTo>
                    <a:pt x="2139456" y="1798748"/>
                    <a:pt x="2076770" y="1714583"/>
                    <a:pt x="1988706" y="1683463"/>
                  </a:cubicBezTo>
                  <a:lnTo>
                    <a:pt x="2029775" y="1133695"/>
                  </a:lnTo>
                  <a:lnTo>
                    <a:pt x="2030094" y="1133695"/>
                  </a:lnTo>
                  <a:lnTo>
                    <a:pt x="2029815" y="1133157"/>
                  </a:lnTo>
                  <a:lnTo>
                    <a:pt x="2030094" y="1129420"/>
                  </a:lnTo>
                  <a:lnTo>
                    <a:pt x="2027877" y="1129420"/>
                  </a:lnTo>
                  <a:close/>
                  <a:moveTo>
                    <a:pt x="1910854" y="565406"/>
                  </a:moveTo>
                  <a:cubicBezTo>
                    <a:pt x="2646579" y="565406"/>
                    <a:pt x="3243002" y="1161829"/>
                    <a:pt x="3243002" y="1897554"/>
                  </a:cubicBezTo>
                  <a:cubicBezTo>
                    <a:pt x="3243002" y="2633279"/>
                    <a:pt x="2646579" y="3229702"/>
                    <a:pt x="1910854" y="3229702"/>
                  </a:cubicBezTo>
                  <a:cubicBezTo>
                    <a:pt x="1175129" y="3229702"/>
                    <a:pt x="578706" y="2633279"/>
                    <a:pt x="578706" y="1897554"/>
                  </a:cubicBezTo>
                  <a:cubicBezTo>
                    <a:pt x="578706" y="1161829"/>
                    <a:pt x="1175129" y="565406"/>
                    <a:pt x="1910854" y="565406"/>
                  </a:cubicBezTo>
                  <a:close/>
                  <a:moveTo>
                    <a:pt x="1766837" y="367010"/>
                  </a:moveTo>
                  <a:cubicBezTo>
                    <a:pt x="1050362" y="432397"/>
                    <a:pt x="475174" y="981146"/>
                    <a:pt x="377476" y="1681610"/>
                  </a:cubicBezTo>
                  <a:lnTo>
                    <a:pt x="426306" y="1681610"/>
                  </a:lnTo>
                  <a:cubicBezTo>
                    <a:pt x="510474" y="1681610"/>
                    <a:pt x="578706" y="1746088"/>
                    <a:pt x="578706" y="1825626"/>
                  </a:cubicBezTo>
                  <a:cubicBezTo>
                    <a:pt x="578706" y="1905164"/>
                    <a:pt x="510474" y="1969642"/>
                    <a:pt x="426306" y="1969642"/>
                  </a:cubicBezTo>
                  <a:lnTo>
                    <a:pt x="364094" y="1969642"/>
                  </a:lnTo>
                  <a:cubicBezTo>
                    <a:pt x="398055" y="2738400"/>
                    <a:pt x="1003246" y="3359660"/>
                    <a:pt x="1769417" y="3427809"/>
                  </a:cubicBezTo>
                  <a:lnTo>
                    <a:pt x="1769417" y="3382101"/>
                  </a:lnTo>
                  <a:cubicBezTo>
                    <a:pt x="1769417" y="3297933"/>
                    <a:pt x="1833895" y="3229701"/>
                    <a:pt x="1913433" y="3229701"/>
                  </a:cubicBezTo>
                  <a:cubicBezTo>
                    <a:pt x="1992971" y="3229701"/>
                    <a:pt x="2057449" y="3297933"/>
                    <a:pt x="2057449" y="3382101"/>
                  </a:cubicBezTo>
                  <a:lnTo>
                    <a:pt x="2057449" y="3427707"/>
                  </a:lnTo>
                  <a:cubicBezTo>
                    <a:pt x="2804164" y="3358467"/>
                    <a:pt x="3396856" y="2764020"/>
                    <a:pt x="3455018" y="2020616"/>
                  </a:cubicBezTo>
                  <a:lnTo>
                    <a:pt x="3395402" y="2020616"/>
                  </a:lnTo>
                  <a:cubicBezTo>
                    <a:pt x="3311234" y="2020616"/>
                    <a:pt x="3243002" y="1956138"/>
                    <a:pt x="3243002" y="1876600"/>
                  </a:cubicBezTo>
                  <a:cubicBezTo>
                    <a:pt x="3243002" y="1797062"/>
                    <a:pt x="3311234" y="1732584"/>
                    <a:pt x="3395402" y="1732584"/>
                  </a:cubicBezTo>
                  <a:lnTo>
                    <a:pt x="3451747" y="1732584"/>
                  </a:lnTo>
                  <a:cubicBezTo>
                    <a:pt x="3374444" y="1008025"/>
                    <a:pt x="2788738" y="434055"/>
                    <a:pt x="2054869" y="367632"/>
                  </a:cubicBezTo>
                  <a:lnTo>
                    <a:pt x="2054869" y="407296"/>
                  </a:lnTo>
                  <a:cubicBezTo>
                    <a:pt x="2054869" y="491464"/>
                    <a:pt x="1990391" y="559696"/>
                    <a:pt x="1910853" y="559696"/>
                  </a:cubicBezTo>
                  <a:cubicBezTo>
                    <a:pt x="1831315" y="559696"/>
                    <a:pt x="1766837" y="491464"/>
                    <a:pt x="1766837" y="407296"/>
                  </a:cubicBezTo>
                  <a:close/>
                  <a:moveTo>
                    <a:pt x="1910854" y="0"/>
                  </a:moveTo>
                  <a:cubicBezTo>
                    <a:pt x="2966190" y="0"/>
                    <a:pt x="3821708" y="849564"/>
                    <a:pt x="3821708" y="1897555"/>
                  </a:cubicBezTo>
                  <a:cubicBezTo>
                    <a:pt x="3821708" y="2945546"/>
                    <a:pt x="2966190" y="3795110"/>
                    <a:pt x="1910854" y="3795110"/>
                  </a:cubicBezTo>
                  <a:cubicBezTo>
                    <a:pt x="855518" y="3795110"/>
                    <a:pt x="0" y="2945546"/>
                    <a:pt x="0" y="1897555"/>
                  </a:cubicBezTo>
                  <a:cubicBezTo>
                    <a:pt x="0" y="849564"/>
                    <a:pt x="855518" y="0"/>
                    <a:pt x="191085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grpSp>
        <p:nvGrpSpPr>
          <p:cNvPr id="298" name="Group 297">
            <a:extLst>
              <a:ext uri="{FF2B5EF4-FFF2-40B4-BE49-F238E27FC236}">
                <a16:creationId xmlns:a16="http://schemas.microsoft.com/office/drawing/2014/main" id="{F9126F4C-E4CE-4FE4-BE5D-672BBA3F3E74}"/>
              </a:ext>
            </a:extLst>
          </p:cNvPr>
          <p:cNvGrpSpPr/>
          <p:nvPr/>
        </p:nvGrpSpPr>
        <p:grpSpPr>
          <a:xfrm>
            <a:off x="1398359" y="4961154"/>
            <a:ext cx="2271572" cy="1084161"/>
            <a:chOff x="3017857" y="4307149"/>
            <a:chExt cx="2872047" cy="1084161"/>
          </a:xfrm>
        </p:grpSpPr>
        <p:sp>
          <p:nvSpPr>
            <p:cNvPr id="299" name="TextBox 298">
              <a:extLst>
                <a:ext uri="{FF2B5EF4-FFF2-40B4-BE49-F238E27FC236}">
                  <a16:creationId xmlns:a16="http://schemas.microsoft.com/office/drawing/2014/main" id="{A90BAEE6-14ED-4D7D-AC3F-6AF1C9DB5D19}"/>
                </a:ext>
              </a:extLst>
            </p:cNvPr>
            <p:cNvSpPr txBox="1"/>
            <p:nvPr/>
          </p:nvSpPr>
          <p:spPr>
            <a:xfrm>
              <a:off x="3021855" y="4560313"/>
              <a:ext cx="28307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</a:p>
          </p:txBody>
        </p:sp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05989320-417B-4B50-82E3-EC0191316ABD}"/>
                </a:ext>
              </a:extLst>
            </p:cNvPr>
            <p:cNvSpPr txBox="1"/>
            <p:nvPr/>
          </p:nvSpPr>
          <p:spPr>
            <a:xfrm>
              <a:off x="3017857" y="4307149"/>
              <a:ext cx="28720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1" name="Group 300">
            <a:extLst>
              <a:ext uri="{FF2B5EF4-FFF2-40B4-BE49-F238E27FC236}">
                <a16:creationId xmlns:a16="http://schemas.microsoft.com/office/drawing/2014/main" id="{D3AAF38B-0E1C-489C-A95A-09617DEE5225}"/>
              </a:ext>
            </a:extLst>
          </p:cNvPr>
          <p:cNvGrpSpPr/>
          <p:nvPr/>
        </p:nvGrpSpPr>
        <p:grpSpPr>
          <a:xfrm>
            <a:off x="4411762" y="4961154"/>
            <a:ext cx="2271572" cy="1084161"/>
            <a:chOff x="3017857" y="4307149"/>
            <a:chExt cx="2872047" cy="1084161"/>
          </a:xfrm>
        </p:grpSpPr>
        <p:sp>
          <p:nvSpPr>
            <p:cNvPr id="302" name="TextBox 301">
              <a:extLst>
                <a:ext uri="{FF2B5EF4-FFF2-40B4-BE49-F238E27FC236}">
                  <a16:creationId xmlns:a16="http://schemas.microsoft.com/office/drawing/2014/main" id="{6BBE1E03-AD1D-467F-A297-1498F646D18A}"/>
                </a:ext>
              </a:extLst>
            </p:cNvPr>
            <p:cNvSpPr txBox="1"/>
            <p:nvPr/>
          </p:nvSpPr>
          <p:spPr>
            <a:xfrm>
              <a:off x="3021855" y="4560313"/>
              <a:ext cx="28307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</a:p>
          </p:txBody>
        </p:sp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id="{145ED96C-08A7-472F-BDE1-9C043A2DE83D}"/>
                </a:ext>
              </a:extLst>
            </p:cNvPr>
            <p:cNvSpPr txBox="1"/>
            <p:nvPr/>
          </p:nvSpPr>
          <p:spPr>
            <a:xfrm>
              <a:off x="3017857" y="4307149"/>
              <a:ext cx="28720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4" name="Group 303">
            <a:extLst>
              <a:ext uri="{FF2B5EF4-FFF2-40B4-BE49-F238E27FC236}">
                <a16:creationId xmlns:a16="http://schemas.microsoft.com/office/drawing/2014/main" id="{E3E11E88-6396-45BF-9E63-C1C846C1E19D}"/>
              </a:ext>
            </a:extLst>
          </p:cNvPr>
          <p:cNvGrpSpPr/>
          <p:nvPr/>
        </p:nvGrpSpPr>
        <p:grpSpPr>
          <a:xfrm>
            <a:off x="7425165" y="4961154"/>
            <a:ext cx="2271572" cy="1084161"/>
            <a:chOff x="3017857" y="4307149"/>
            <a:chExt cx="2872047" cy="1084161"/>
          </a:xfrm>
        </p:grpSpPr>
        <p:sp>
          <p:nvSpPr>
            <p:cNvPr id="305" name="TextBox 304">
              <a:extLst>
                <a:ext uri="{FF2B5EF4-FFF2-40B4-BE49-F238E27FC236}">
                  <a16:creationId xmlns:a16="http://schemas.microsoft.com/office/drawing/2014/main" id="{34E431E2-80FB-4CCB-BDE0-3F86608DF81A}"/>
                </a:ext>
              </a:extLst>
            </p:cNvPr>
            <p:cNvSpPr txBox="1"/>
            <p:nvPr/>
          </p:nvSpPr>
          <p:spPr>
            <a:xfrm>
              <a:off x="3021855" y="4560313"/>
              <a:ext cx="28307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</a:p>
          </p:txBody>
        </p:sp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59DB5DF6-062D-4103-BD41-887DD5416483}"/>
                </a:ext>
              </a:extLst>
            </p:cNvPr>
            <p:cNvSpPr txBox="1"/>
            <p:nvPr/>
          </p:nvSpPr>
          <p:spPr>
            <a:xfrm>
              <a:off x="3017857" y="4307149"/>
              <a:ext cx="28720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7" name="Group 306">
            <a:extLst>
              <a:ext uri="{FF2B5EF4-FFF2-40B4-BE49-F238E27FC236}">
                <a16:creationId xmlns:a16="http://schemas.microsoft.com/office/drawing/2014/main" id="{F35B0CCF-EB14-492F-B79A-36D67F9358D7}"/>
              </a:ext>
            </a:extLst>
          </p:cNvPr>
          <p:cNvGrpSpPr/>
          <p:nvPr/>
        </p:nvGrpSpPr>
        <p:grpSpPr>
          <a:xfrm>
            <a:off x="2918829" y="1774995"/>
            <a:ext cx="2271572" cy="1084161"/>
            <a:chOff x="3017857" y="4307149"/>
            <a:chExt cx="2872047" cy="1084161"/>
          </a:xfrm>
        </p:grpSpPr>
        <p:sp>
          <p:nvSpPr>
            <p:cNvPr id="308" name="TextBox 307">
              <a:extLst>
                <a:ext uri="{FF2B5EF4-FFF2-40B4-BE49-F238E27FC236}">
                  <a16:creationId xmlns:a16="http://schemas.microsoft.com/office/drawing/2014/main" id="{170979DA-39C1-4A63-9301-A01A9334C072}"/>
                </a:ext>
              </a:extLst>
            </p:cNvPr>
            <p:cNvSpPr txBox="1"/>
            <p:nvPr/>
          </p:nvSpPr>
          <p:spPr>
            <a:xfrm>
              <a:off x="3021855" y="4560313"/>
              <a:ext cx="28307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</a:p>
          </p:txBody>
        </p:sp>
        <p:sp>
          <p:nvSpPr>
            <p:cNvPr id="309" name="TextBox 308">
              <a:extLst>
                <a:ext uri="{FF2B5EF4-FFF2-40B4-BE49-F238E27FC236}">
                  <a16:creationId xmlns:a16="http://schemas.microsoft.com/office/drawing/2014/main" id="{F5CBD316-49B1-44A8-8318-B4AED35FFB53}"/>
                </a:ext>
              </a:extLst>
            </p:cNvPr>
            <p:cNvSpPr txBox="1"/>
            <p:nvPr/>
          </p:nvSpPr>
          <p:spPr>
            <a:xfrm>
              <a:off x="3017857" y="4307149"/>
              <a:ext cx="28720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0" name="Group 309">
            <a:extLst>
              <a:ext uri="{FF2B5EF4-FFF2-40B4-BE49-F238E27FC236}">
                <a16:creationId xmlns:a16="http://schemas.microsoft.com/office/drawing/2014/main" id="{E499F5C9-136B-4FDA-8DEF-D8C6C2A1305A}"/>
              </a:ext>
            </a:extLst>
          </p:cNvPr>
          <p:cNvGrpSpPr/>
          <p:nvPr/>
        </p:nvGrpSpPr>
        <p:grpSpPr>
          <a:xfrm>
            <a:off x="5932232" y="1774995"/>
            <a:ext cx="2271572" cy="1084161"/>
            <a:chOff x="3017857" y="4307149"/>
            <a:chExt cx="2872047" cy="1084161"/>
          </a:xfrm>
        </p:grpSpPr>
        <p:sp>
          <p:nvSpPr>
            <p:cNvPr id="311" name="TextBox 310">
              <a:extLst>
                <a:ext uri="{FF2B5EF4-FFF2-40B4-BE49-F238E27FC236}">
                  <a16:creationId xmlns:a16="http://schemas.microsoft.com/office/drawing/2014/main" id="{A2788BAC-D520-4AB8-926D-80E3AC5EE40C}"/>
                </a:ext>
              </a:extLst>
            </p:cNvPr>
            <p:cNvSpPr txBox="1"/>
            <p:nvPr/>
          </p:nvSpPr>
          <p:spPr>
            <a:xfrm>
              <a:off x="3021855" y="4560313"/>
              <a:ext cx="28307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</a:p>
          </p:txBody>
        </p:sp>
        <p:sp>
          <p:nvSpPr>
            <p:cNvPr id="312" name="TextBox 311">
              <a:extLst>
                <a:ext uri="{FF2B5EF4-FFF2-40B4-BE49-F238E27FC236}">
                  <a16:creationId xmlns:a16="http://schemas.microsoft.com/office/drawing/2014/main" id="{4E4F2EBE-8093-42D3-8EEF-D7BFFC75D252}"/>
                </a:ext>
              </a:extLst>
            </p:cNvPr>
            <p:cNvSpPr txBox="1"/>
            <p:nvPr/>
          </p:nvSpPr>
          <p:spPr>
            <a:xfrm>
              <a:off x="3017857" y="4307149"/>
              <a:ext cx="28720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11152</TotalTime>
  <Words>115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19</cp:revision>
  <dcterms:created xsi:type="dcterms:W3CDTF">2018-02-18T19:39:47Z</dcterms:created>
  <dcterms:modified xsi:type="dcterms:W3CDTF">2021-04-14T06:39:58Z</dcterms:modified>
</cp:coreProperties>
</file>