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74" name="Freeform: Shape 273">
            <a:extLst>
              <a:ext uri="{FF2B5EF4-FFF2-40B4-BE49-F238E27FC236}">
                <a16:creationId xmlns:a16="http://schemas.microsoft.com/office/drawing/2014/main" id="{6103CAB6-68F8-4DBA-AEB7-097539C0F861}"/>
              </a:ext>
            </a:extLst>
          </p:cNvPr>
          <p:cNvSpPr/>
          <p:nvPr/>
        </p:nvSpPr>
        <p:spPr>
          <a:xfrm>
            <a:off x="6405512" y="6661639"/>
            <a:ext cx="15449" cy="1545"/>
          </a:xfrm>
          <a:custGeom>
            <a:avLst/>
            <a:gdLst>
              <a:gd name="connsiteX0" fmla="*/ 12592 w 12591"/>
              <a:gd name="connsiteY0" fmla="*/ 1259 h 1259"/>
              <a:gd name="connsiteX1" fmla="*/ 0 w 12591"/>
              <a:gd name="connsiteY1" fmla="*/ 899 h 1259"/>
              <a:gd name="connsiteX2" fmla="*/ 4317 w 12591"/>
              <a:gd name="connsiteY2" fmla="*/ 1259 h 1259"/>
              <a:gd name="connsiteX3" fmla="*/ 12592 w 12591"/>
              <a:gd name="connsiteY3" fmla="*/ 1259 h 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91" h="1259">
                <a:moveTo>
                  <a:pt x="12592" y="1259"/>
                </a:moveTo>
                <a:cubicBezTo>
                  <a:pt x="8275" y="-540"/>
                  <a:pt x="3957" y="-180"/>
                  <a:pt x="0" y="899"/>
                </a:cubicBezTo>
                <a:cubicBezTo>
                  <a:pt x="1439" y="1259"/>
                  <a:pt x="2878" y="1259"/>
                  <a:pt x="4317" y="1259"/>
                </a:cubicBezTo>
                <a:cubicBezTo>
                  <a:pt x="7915" y="1259"/>
                  <a:pt x="11512" y="899"/>
                  <a:pt x="12592" y="1259"/>
                </a:cubicBezTo>
                <a:close/>
              </a:path>
            </a:pathLst>
          </a:custGeom>
          <a:solidFill>
            <a:srgbClr val="000000"/>
          </a:solidFill>
          <a:ln w="359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60" name="Oval 759">
            <a:extLst>
              <a:ext uri="{FF2B5EF4-FFF2-40B4-BE49-F238E27FC236}">
                <a16:creationId xmlns:a16="http://schemas.microsoft.com/office/drawing/2014/main" id="{C0967075-C7AB-4742-9A15-F94F15A0D30D}"/>
              </a:ext>
            </a:extLst>
          </p:cNvPr>
          <p:cNvSpPr/>
          <p:nvPr/>
        </p:nvSpPr>
        <p:spPr>
          <a:xfrm rot="347385">
            <a:off x="3203968" y="4230795"/>
            <a:ext cx="3894146" cy="77248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Arrow: Up 760">
            <a:extLst>
              <a:ext uri="{FF2B5EF4-FFF2-40B4-BE49-F238E27FC236}">
                <a16:creationId xmlns:a16="http://schemas.microsoft.com/office/drawing/2014/main" id="{1D2F0073-19C6-481C-8074-BF997FB885C3}"/>
              </a:ext>
            </a:extLst>
          </p:cNvPr>
          <p:cNvSpPr/>
          <p:nvPr/>
        </p:nvSpPr>
        <p:spPr>
          <a:xfrm rot="10800000" flipH="1" flipV="1">
            <a:off x="5957727" y="2962275"/>
            <a:ext cx="2563069" cy="2828925"/>
          </a:xfrm>
          <a:prstGeom prst="upArrow">
            <a:avLst>
              <a:gd name="adj1" fmla="val 58174"/>
              <a:gd name="adj2" fmla="val 49563"/>
            </a:avLst>
          </a:prstGeom>
          <a:solidFill>
            <a:schemeClr val="accent3"/>
          </a:solidFill>
          <a:ln>
            <a:noFill/>
          </a:ln>
          <a:effectLst/>
          <a:scene3d>
            <a:camera prst="isometricOffAxis2Right">
              <a:rot lat="12000000" lon="19800000" rev="0"/>
            </a:camera>
            <a:lightRig rig="threePt" dir="t">
              <a:rot lat="0" lon="0" rev="8400000"/>
            </a:lightRig>
          </a:scene3d>
          <a:sp3d extrusionH="514350">
            <a:extrusionClr>
              <a:schemeClr val="accent3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762" name="Arrow: Up 761">
            <a:extLst>
              <a:ext uri="{FF2B5EF4-FFF2-40B4-BE49-F238E27FC236}">
                <a16:creationId xmlns:a16="http://schemas.microsoft.com/office/drawing/2014/main" id="{B6E0381C-662D-4C90-87BB-3D123EF26917}"/>
              </a:ext>
            </a:extLst>
          </p:cNvPr>
          <p:cNvSpPr/>
          <p:nvPr/>
        </p:nvSpPr>
        <p:spPr>
          <a:xfrm rot="10800000" flipH="1" flipV="1">
            <a:off x="3609131" y="1814512"/>
            <a:ext cx="2563069" cy="2828925"/>
          </a:xfrm>
          <a:prstGeom prst="upArrow">
            <a:avLst>
              <a:gd name="adj1" fmla="val 58174"/>
              <a:gd name="adj2" fmla="val 49563"/>
            </a:avLst>
          </a:prstGeom>
          <a:solidFill>
            <a:schemeClr val="accent1"/>
          </a:solidFill>
          <a:ln>
            <a:noFill/>
          </a:ln>
          <a:scene3d>
            <a:camera prst="isometricOffAxis2Right">
              <a:rot lat="10200000" lon="13200000" rev="10800000"/>
            </a:camera>
            <a:lightRig rig="threePt" dir="t">
              <a:rot lat="0" lon="0" rev="8400000"/>
            </a:lightRig>
          </a:scene3d>
          <a:sp3d extrusionH="501650">
            <a:extrusionClr>
              <a:schemeClr val="accent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763" name="Freeform: Shape 762">
            <a:extLst>
              <a:ext uri="{FF2B5EF4-FFF2-40B4-BE49-F238E27FC236}">
                <a16:creationId xmlns:a16="http://schemas.microsoft.com/office/drawing/2014/main" id="{0D26C9DF-BD9E-4B25-84D7-E910168D1A8D}"/>
              </a:ext>
            </a:extLst>
          </p:cNvPr>
          <p:cNvSpPr/>
          <p:nvPr/>
        </p:nvSpPr>
        <p:spPr>
          <a:xfrm>
            <a:off x="4356867" y="3516050"/>
            <a:ext cx="1067596" cy="260876"/>
          </a:xfrm>
          <a:custGeom>
            <a:avLst/>
            <a:gdLst/>
            <a:ahLst/>
            <a:cxnLst/>
            <a:rect l="l" t="t" r="r" b="b"/>
            <a:pathLst>
              <a:path w="1067595" h="260877">
                <a:moveTo>
                  <a:pt x="50936" y="46979"/>
                </a:moveTo>
                <a:lnTo>
                  <a:pt x="50936" y="214071"/>
                </a:lnTo>
                <a:lnTo>
                  <a:pt x="88966" y="214071"/>
                </a:lnTo>
                <a:cubicBezTo>
                  <a:pt x="103192" y="214071"/>
                  <a:pt x="113459" y="213268"/>
                  <a:pt x="119769" y="211662"/>
                </a:cubicBezTo>
                <a:cubicBezTo>
                  <a:pt x="128029" y="209597"/>
                  <a:pt x="134884" y="206098"/>
                  <a:pt x="140333" y="201165"/>
                </a:cubicBezTo>
                <a:cubicBezTo>
                  <a:pt x="145782" y="196232"/>
                  <a:pt x="150228" y="188115"/>
                  <a:pt x="153669" y="176815"/>
                </a:cubicBezTo>
                <a:cubicBezTo>
                  <a:pt x="157111" y="165515"/>
                  <a:pt x="158832" y="150113"/>
                  <a:pt x="158832" y="130611"/>
                </a:cubicBezTo>
                <a:cubicBezTo>
                  <a:pt x="158832" y="111108"/>
                  <a:pt x="157111" y="96137"/>
                  <a:pt x="153669" y="85697"/>
                </a:cubicBezTo>
                <a:cubicBezTo>
                  <a:pt x="150228" y="75258"/>
                  <a:pt x="145409" y="67112"/>
                  <a:pt x="139214" y="61261"/>
                </a:cubicBezTo>
                <a:cubicBezTo>
                  <a:pt x="133020" y="55411"/>
                  <a:pt x="125161" y="51453"/>
                  <a:pt x="115639" y="49388"/>
                </a:cubicBezTo>
                <a:cubicBezTo>
                  <a:pt x="108526" y="47782"/>
                  <a:pt x="94588" y="46979"/>
                  <a:pt x="73823" y="46979"/>
                </a:cubicBezTo>
                <a:close/>
                <a:moveTo>
                  <a:pt x="369545" y="43537"/>
                </a:moveTo>
                <a:cubicBezTo>
                  <a:pt x="348551" y="43537"/>
                  <a:pt x="331629" y="50736"/>
                  <a:pt x="318780" y="65133"/>
                </a:cubicBezTo>
                <a:cubicBezTo>
                  <a:pt x="305931" y="79531"/>
                  <a:pt x="299507" y="101242"/>
                  <a:pt x="299507" y="130267"/>
                </a:cubicBezTo>
                <a:cubicBezTo>
                  <a:pt x="299507" y="158832"/>
                  <a:pt x="306104" y="180486"/>
                  <a:pt x="319296" y="195228"/>
                </a:cubicBezTo>
                <a:cubicBezTo>
                  <a:pt x="332490" y="209969"/>
                  <a:pt x="349239" y="217340"/>
                  <a:pt x="369545" y="217340"/>
                </a:cubicBezTo>
                <a:cubicBezTo>
                  <a:pt x="389850" y="217340"/>
                  <a:pt x="406514" y="210027"/>
                  <a:pt x="419535" y="195400"/>
                </a:cubicBezTo>
                <a:cubicBezTo>
                  <a:pt x="432556" y="180773"/>
                  <a:pt x="439066" y="158832"/>
                  <a:pt x="439066" y="129578"/>
                </a:cubicBezTo>
                <a:cubicBezTo>
                  <a:pt x="439066" y="100668"/>
                  <a:pt x="432728" y="79101"/>
                  <a:pt x="420051" y="64875"/>
                </a:cubicBezTo>
                <a:cubicBezTo>
                  <a:pt x="407374" y="50650"/>
                  <a:pt x="390539" y="43537"/>
                  <a:pt x="369545" y="43537"/>
                </a:cubicBezTo>
                <a:close/>
                <a:moveTo>
                  <a:pt x="867463" y="4302"/>
                </a:moveTo>
                <a:lnTo>
                  <a:pt x="917023" y="4302"/>
                </a:lnTo>
                <a:lnTo>
                  <a:pt x="1020272" y="172771"/>
                </a:lnTo>
                <a:lnTo>
                  <a:pt x="1020272" y="4302"/>
                </a:lnTo>
                <a:lnTo>
                  <a:pt x="1067595" y="4302"/>
                </a:lnTo>
                <a:lnTo>
                  <a:pt x="1067595" y="256575"/>
                </a:lnTo>
                <a:lnTo>
                  <a:pt x="1016486" y="256575"/>
                </a:lnTo>
                <a:lnTo>
                  <a:pt x="914786" y="92064"/>
                </a:lnTo>
                <a:lnTo>
                  <a:pt x="914786" y="256575"/>
                </a:lnTo>
                <a:lnTo>
                  <a:pt x="867463" y="256575"/>
                </a:lnTo>
                <a:close/>
                <a:moveTo>
                  <a:pt x="509136" y="4302"/>
                </a:moveTo>
                <a:lnTo>
                  <a:pt x="561277" y="4302"/>
                </a:lnTo>
                <a:lnTo>
                  <a:pt x="599307" y="177589"/>
                </a:lnTo>
                <a:lnTo>
                  <a:pt x="645425" y="4302"/>
                </a:lnTo>
                <a:lnTo>
                  <a:pt x="705998" y="4302"/>
                </a:lnTo>
                <a:lnTo>
                  <a:pt x="750224" y="180515"/>
                </a:lnTo>
                <a:lnTo>
                  <a:pt x="788942" y="4302"/>
                </a:lnTo>
                <a:lnTo>
                  <a:pt x="840223" y="4302"/>
                </a:lnTo>
                <a:lnTo>
                  <a:pt x="778962" y="256575"/>
                </a:lnTo>
                <a:lnTo>
                  <a:pt x="724928" y="256575"/>
                </a:lnTo>
                <a:lnTo>
                  <a:pt x="674680" y="67973"/>
                </a:lnTo>
                <a:lnTo>
                  <a:pt x="624603" y="256575"/>
                </a:lnTo>
                <a:lnTo>
                  <a:pt x="569365" y="256575"/>
                </a:lnTo>
                <a:close/>
                <a:moveTo>
                  <a:pt x="0" y="4302"/>
                </a:moveTo>
                <a:lnTo>
                  <a:pt x="93096" y="4302"/>
                </a:lnTo>
                <a:cubicBezTo>
                  <a:pt x="114090" y="4302"/>
                  <a:pt x="130094" y="5908"/>
                  <a:pt x="141107" y="9120"/>
                </a:cubicBezTo>
                <a:cubicBezTo>
                  <a:pt x="155906" y="13480"/>
                  <a:pt x="168583" y="21224"/>
                  <a:pt x="179138" y="32352"/>
                </a:cubicBezTo>
                <a:cubicBezTo>
                  <a:pt x="189692" y="43480"/>
                  <a:pt x="197723" y="57103"/>
                  <a:pt x="203229" y="73221"/>
                </a:cubicBezTo>
                <a:cubicBezTo>
                  <a:pt x="208736" y="89340"/>
                  <a:pt x="211489" y="109215"/>
                  <a:pt x="211489" y="132848"/>
                </a:cubicBezTo>
                <a:cubicBezTo>
                  <a:pt x="211489" y="153612"/>
                  <a:pt x="208908" y="171509"/>
                  <a:pt x="203745" y="186538"/>
                </a:cubicBezTo>
                <a:cubicBezTo>
                  <a:pt x="197436" y="204893"/>
                  <a:pt x="188430" y="219749"/>
                  <a:pt x="176728" y="231107"/>
                </a:cubicBezTo>
                <a:cubicBezTo>
                  <a:pt x="167895" y="239711"/>
                  <a:pt x="155964" y="246422"/>
                  <a:pt x="140935" y="251241"/>
                </a:cubicBezTo>
                <a:cubicBezTo>
                  <a:pt x="129693" y="254797"/>
                  <a:pt x="114664" y="256575"/>
                  <a:pt x="95850" y="256575"/>
                </a:cubicBezTo>
                <a:lnTo>
                  <a:pt x="0" y="256575"/>
                </a:lnTo>
                <a:close/>
                <a:moveTo>
                  <a:pt x="369028" y="0"/>
                </a:moveTo>
                <a:cubicBezTo>
                  <a:pt x="406198" y="0"/>
                  <a:pt x="435940" y="11530"/>
                  <a:pt x="458253" y="34589"/>
                </a:cubicBezTo>
                <a:cubicBezTo>
                  <a:pt x="480566" y="57648"/>
                  <a:pt x="491723" y="89712"/>
                  <a:pt x="491723" y="130783"/>
                </a:cubicBezTo>
                <a:cubicBezTo>
                  <a:pt x="491723" y="171509"/>
                  <a:pt x="480652" y="203373"/>
                  <a:pt x="458511" y="226375"/>
                </a:cubicBezTo>
                <a:cubicBezTo>
                  <a:pt x="436370" y="249376"/>
                  <a:pt x="406772" y="260877"/>
                  <a:pt x="369717" y="260877"/>
                </a:cubicBezTo>
                <a:cubicBezTo>
                  <a:pt x="332203" y="260877"/>
                  <a:pt x="302375" y="249434"/>
                  <a:pt x="280234" y="226547"/>
                </a:cubicBezTo>
                <a:cubicBezTo>
                  <a:pt x="258092" y="203660"/>
                  <a:pt x="247022" y="172140"/>
                  <a:pt x="247022" y="131987"/>
                </a:cubicBezTo>
                <a:cubicBezTo>
                  <a:pt x="247022" y="106290"/>
                  <a:pt x="250865" y="84722"/>
                  <a:pt x="258551" y="67284"/>
                </a:cubicBezTo>
                <a:cubicBezTo>
                  <a:pt x="264287" y="54436"/>
                  <a:pt x="272117" y="42906"/>
                  <a:pt x="282041" y="32696"/>
                </a:cubicBezTo>
                <a:cubicBezTo>
                  <a:pt x="291964" y="22486"/>
                  <a:pt x="302834" y="14914"/>
                  <a:pt x="314650" y="9981"/>
                </a:cubicBezTo>
                <a:cubicBezTo>
                  <a:pt x="330367" y="3327"/>
                  <a:pt x="348493" y="0"/>
                  <a:pt x="36902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scene3d>
            <a:camera prst="orthographicFront">
              <a:rot lat="10200000" lon="13200000" rev="10800000"/>
            </a:camera>
            <a:lightRig rig="threePt" dir="t"/>
          </a:scene3d>
          <a:sp3d extrusionH="57150">
            <a:extrusionClr>
              <a:schemeClr val="accent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  <a:sp3d contourW="12700">
              <a:contourClr>
                <a:schemeClr val="accent1">
                  <a:lumMod val="75000"/>
                </a:schemeClr>
              </a:contourClr>
            </a:sp3d>
          </a:bodyPr>
          <a:lstStyle/>
          <a:p>
            <a:pPr algn="ctr"/>
            <a:endParaRPr lang="en-US"/>
          </a:p>
        </p:txBody>
      </p:sp>
      <p:sp>
        <p:nvSpPr>
          <p:cNvPr id="764" name="Freeform: Shape 763">
            <a:extLst>
              <a:ext uri="{FF2B5EF4-FFF2-40B4-BE49-F238E27FC236}">
                <a16:creationId xmlns:a16="http://schemas.microsoft.com/office/drawing/2014/main" id="{199906BD-6143-4092-8894-4F8633CC12E0}"/>
              </a:ext>
            </a:extLst>
          </p:cNvPr>
          <p:cNvSpPr/>
          <p:nvPr/>
        </p:nvSpPr>
        <p:spPr>
          <a:xfrm>
            <a:off x="6705464" y="3995292"/>
            <a:ext cx="544968" cy="310191"/>
          </a:xfrm>
          <a:custGeom>
            <a:avLst/>
            <a:gdLst/>
            <a:ahLst/>
            <a:cxnLst/>
            <a:rect l="l" t="t" r="r" b="b"/>
            <a:pathLst>
              <a:path w="450768" h="256575">
                <a:moveTo>
                  <a:pt x="308455" y="42677"/>
                </a:moveTo>
                <a:lnTo>
                  <a:pt x="308455" y="114263"/>
                </a:lnTo>
                <a:lnTo>
                  <a:pt x="336333" y="114263"/>
                </a:lnTo>
                <a:cubicBezTo>
                  <a:pt x="356409" y="114263"/>
                  <a:pt x="369831" y="112944"/>
                  <a:pt x="376600" y="110305"/>
                </a:cubicBezTo>
                <a:cubicBezTo>
                  <a:pt x="383368" y="107667"/>
                  <a:pt x="388674" y="103537"/>
                  <a:pt x="392518" y="97915"/>
                </a:cubicBezTo>
                <a:cubicBezTo>
                  <a:pt x="396361" y="92294"/>
                  <a:pt x="398282" y="85755"/>
                  <a:pt x="398282" y="78298"/>
                </a:cubicBezTo>
                <a:cubicBezTo>
                  <a:pt x="398282" y="69120"/>
                  <a:pt x="395586" y="61548"/>
                  <a:pt x="390194" y="55583"/>
                </a:cubicBezTo>
                <a:cubicBezTo>
                  <a:pt x="384802" y="49617"/>
                  <a:pt x="377977" y="45889"/>
                  <a:pt x="369717" y="44398"/>
                </a:cubicBezTo>
                <a:cubicBezTo>
                  <a:pt x="363636" y="43250"/>
                  <a:pt x="351418" y="42677"/>
                  <a:pt x="333063" y="42677"/>
                </a:cubicBezTo>
                <a:close/>
                <a:moveTo>
                  <a:pt x="257519" y="0"/>
                </a:moveTo>
                <a:lnTo>
                  <a:pt x="339258" y="0"/>
                </a:lnTo>
                <a:cubicBezTo>
                  <a:pt x="370233" y="0"/>
                  <a:pt x="390424" y="1262"/>
                  <a:pt x="399831" y="3786"/>
                </a:cubicBezTo>
                <a:cubicBezTo>
                  <a:pt x="414286" y="7572"/>
                  <a:pt x="426389" y="15803"/>
                  <a:pt x="436140" y="28480"/>
                </a:cubicBezTo>
                <a:cubicBezTo>
                  <a:pt x="445892" y="41157"/>
                  <a:pt x="450768" y="57533"/>
                  <a:pt x="450768" y="77609"/>
                </a:cubicBezTo>
                <a:cubicBezTo>
                  <a:pt x="450768" y="93097"/>
                  <a:pt x="447957" y="106118"/>
                  <a:pt x="442335" y="116672"/>
                </a:cubicBezTo>
                <a:cubicBezTo>
                  <a:pt x="436714" y="127227"/>
                  <a:pt x="429573" y="135515"/>
                  <a:pt x="420911" y="141538"/>
                </a:cubicBezTo>
                <a:cubicBezTo>
                  <a:pt x="412250" y="147561"/>
                  <a:pt x="403445" y="151548"/>
                  <a:pt x="394496" y="153498"/>
                </a:cubicBezTo>
                <a:cubicBezTo>
                  <a:pt x="382336" y="155907"/>
                  <a:pt x="364726" y="157112"/>
                  <a:pt x="341667" y="157112"/>
                </a:cubicBezTo>
                <a:lnTo>
                  <a:pt x="308455" y="157112"/>
                </a:lnTo>
                <a:lnTo>
                  <a:pt x="308455" y="252273"/>
                </a:lnTo>
                <a:lnTo>
                  <a:pt x="257519" y="252273"/>
                </a:lnTo>
                <a:close/>
                <a:moveTo>
                  <a:pt x="0" y="0"/>
                </a:moveTo>
                <a:lnTo>
                  <a:pt x="50936" y="0"/>
                </a:lnTo>
                <a:lnTo>
                  <a:pt x="50936" y="136634"/>
                </a:lnTo>
                <a:cubicBezTo>
                  <a:pt x="50936" y="158316"/>
                  <a:pt x="51567" y="172370"/>
                  <a:pt x="52829" y="178794"/>
                </a:cubicBezTo>
                <a:cubicBezTo>
                  <a:pt x="55009" y="189119"/>
                  <a:pt x="60200" y="197408"/>
                  <a:pt x="68402" y="203660"/>
                </a:cubicBezTo>
                <a:cubicBezTo>
                  <a:pt x="76605" y="209912"/>
                  <a:pt x="87819" y="213038"/>
                  <a:pt x="102045" y="213038"/>
                </a:cubicBezTo>
                <a:cubicBezTo>
                  <a:pt x="116500" y="213038"/>
                  <a:pt x="127398" y="210084"/>
                  <a:pt x="134740" y="204176"/>
                </a:cubicBezTo>
                <a:cubicBezTo>
                  <a:pt x="142082" y="198268"/>
                  <a:pt x="146499" y="191012"/>
                  <a:pt x="147991" y="182408"/>
                </a:cubicBezTo>
                <a:cubicBezTo>
                  <a:pt x="149482" y="173804"/>
                  <a:pt x="150228" y="159521"/>
                  <a:pt x="150228" y="139559"/>
                </a:cubicBezTo>
                <a:lnTo>
                  <a:pt x="150228" y="0"/>
                </a:lnTo>
                <a:lnTo>
                  <a:pt x="201164" y="0"/>
                </a:lnTo>
                <a:lnTo>
                  <a:pt x="201164" y="132504"/>
                </a:lnTo>
                <a:cubicBezTo>
                  <a:pt x="201164" y="162790"/>
                  <a:pt x="199787" y="184186"/>
                  <a:pt x="197034" y="196691"/>
                </a:cubicBezTo>
                <a:cubicBezTo>
                  <a:pt x="194281" y="209195"/>
                  <a:pt x="189204" y="219750"/>
                  <a:pt x="181805" y="228354"/>
                </a:cubicBezTo>
                <a:cubicBezTo>
                  <a:pt x="174405" y="236958"/>
                  <a:pt x="164510" y="243813"/>
                  <a:pt x="152121" y="248918"/>
                </a:cubicBezTo>
                <a:cubicBezTo>
                  <a:pt x="139731" y="254023"/>
                  <a:pt x="123555" y="256575"/>
                  <a:pt x="103593" y="256575"/>
                </a:cubicBezTo>
                <a:cubicBezTo>
                  <a:pt x="79502" y="256575"/>
                  <a:pt x="61232" y="253793"/>
                  <a:pt x="48785" y="248229"/>
                </a:cubicBezTo>
                <a:cubicBezTo>
                  <a:pt x="36338" y="242665"/>
                  <a:pt x="26500" y="235438"/>
                  <a:pt x="19273" y="226547"/>
                </a:cubicBezTo>
                <a:cubicBezTo>
                  <a:pt x="12045" y="217656"/>
                  <a:pt x="7284" y="208335"/>
                  <a:pt x="4990" y="198583"/>
                </a:cubicBezTo>
                <a:cubicBezTo>
                  <a:pt x="1663" y="184129"/>
                  <a:pt x="0" y="162790"/>
                  <a:pt x="0" y="1345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scene3d>
            <a:camera prst="orthographicFront">
              <a:rot lat="10200000" lon="13200000" rev="10800000"/>
            </a:camera>
            <a:lightRig rig="threePt" dir="t"/>
          </a:scene3d>
          <a:sp3d extrusionH="57150">
            <a:extrusionClr>
              <a:schemeClr val="accent3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  <a:sp3d contourW="12700">
              <a:contourClr>
                <a:schemeClr val="accent3">
                  <a:lumMod val="75000"/>
                </a:schemeClr>
              </a:contourClr>
            </a:sp3d>
          </a:bodyPr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765" name="TextBox 764">
            <a:extLst>
              <a:ext uri="{FF2B5EF4-FFF2-40B4-BE49-F238E27FC236}">
                <a16:creationId xmlns:a16="http://schemas.microsoft.com/office/drawing/2014/main" id="{47790207-B829-4A35-9C22-C17766586101}"/>
              </a:ext>
            </a:extLst>
          </p:cNvPr>
          <p:cNvSpPr txBox="1"/>
          <p:nvPr/>
        </p:nvSpPr>
        <p:spPr>
          <a:xfrm>
            <a:off x="4413452" y="2222606"/>
            <a:ext cx="97433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>
                <a:rot lat="1200000" lon="1200000" rev="0"/>
              </a:camera>
              <a:lightRig rig="threePt" dir="t"/>
            </a:scene3d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endParaRPr lang="en-US" altLang="ko-KR" sz="1200" dirty="0">
              <a:solidFill>
                <a:schemeClr val="bg1"/>
              </a:solidFill>
            </a:endParaRPr>
          </a:p>
        </p:txBody>
      </p:sp>
      <p:sp>
        <p:nvSpPr>
          <p:cNvPr id="766" name="TextBox 765">
            <a:extLst>
              <a:ext uri="{FF2B5EF4-FFF2-40B4-BE49-F238E27FC236}">
                <a16:creationId xmlns:a16="http://schemas.microsoft.com/office/drawing/2014/main" id="{75FACCDE-5721-4FF8-8EF0-B48A66D02E29}"/>
              </a:ext>
            </a:extLst>
          </p:cNvPr>
          <p:cNvSpPr txBox="1"/>
          <p:nvPr/>
        </p:nvSpPr>
        <p:spPr>
          <a:xfrm>
            <a:off x="6490778" y="4774475"/>
            <a:ext cx="97433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  <a:scene3d>
              <a:camera prst="orthographicFront">
                <a:rot lat="1200000" lon="1200000" rev="0"/>
              </a:camera>
              <a:lightRig rig="threePt" dir="t"/>
            </a:scene3d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endParaRPr lang="en-US" altLang="ko-KR" sz="1200" dirty="0">
              <a:solidFill>
                <a:schemeClr val="bg1"/>
              </a:solidFill>
            </a:endParaRPr>
          </a:p>
        </p:txBody>
      </p:sp>
      <p:cxnSp>
        <p:nvCxnSpPr>
          <p:cNvPr id="767" name="Straight Connector 766">
            <a:extLst>
              <a:ext uri="{FF2B5EF4-FFF2-40B4-BE49-F238E27FC236}">
                <a16:creationId xmlns:a16="http://schemas.microsoft.com/office/drawing/2014/main" id="{259FD691-7B88-4336-91F5-7EA7886A3633}"/>
              </a:ext>
            </a:extLst>
          </p:cNvPr>
          <p:cNvCxnSpPr/>
          <p:nvPr/>
        </p:nvCxnSpPr>
        <p:spPr>
          <a:xfrm>
            <a:off x="7519861" y="2951542"/>
            <a:ext cx="3546594" cy="0"/>
          </a:xfrm>
          <a:prstGeom prst="line">
            <a:avLst/>
          </a:prstGeom>
          <a:ln w="25400">
            <a:solidFill>
              <a:schemeClr val="accent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8" name="Straight Connector 767">
            <a:extLst>
              <a:ext uri="{FF2B5EF4-FFF2-40B4-BE49-F238E27FC236}">
                <a16:creationId xmlns:a16="http://schemas.microsoft.com/office/drawing/2014/main" id="{BDB92499-F744-4316-9390-D1E67AECCFBC}"/>
              </a:ext>
            </a:extLst>
          </p:cNvPr>
          <p:cNvCxnSpPr/>
          <p:nvPr/>
        </p:nvCxnSpPr>
        <p:spPr>
          <a:xfrm>
            <a:off x="1125546" y="4764747"/>
            <a:ext cx="3546594" cy="0"/>
          </a:xfrm>
          <a:prstGeom prst="line">
            <a:avLst/>
          </a:prstGeom>
          <a:ln w="2540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9" name="Group 768">
            <a:extLst>
              <a:ext uri="{FF2B5EF4-FFF2-40B4-BE49-F238E27FC236}">
                <a16:creationId xmlns:a16="http://schemas.microsoft.com/office/drawing/2014/main" id="{FC20DDC5-BFA1-4C7C-A370-3C343BF12CE0}"/>
              </a:ext>
            </a:extLst>
          </p:cNvPr>
          <p:cNvGrpSpPr/>
          <p:nvPr/>
        </p:nvGrpSpPr>
        <p:grpSpPr>
          <a:xfrm>
            <a:off x="1191148" y="4944666"/>
            <a:ext cx="3674074" cy="1011014"/>
            <a:chOff x="1005509" y="1940411"/>
            <a:chExt cx="1982315" cy="1011014"/>
          </a:xfrm>
        </p:grpSpPr>
        <p:sp>
          <p:nvSpPr>
            <p:cNvPr id="770" name="TextBox 769">
              <a:extLst>
                <a:ext uri="{FF2B5EF4-FFF2-40B4-BE49-F238E27FC236}">
                  <a16:creationId xmlns:a16="http://schemas.microsoft.com/office/drawing/2014/main" id="{5B5BC0A8-37A7-4573-BE74-4614E90FEF1D}"/>
                </a:ext>
              </a:extLst>
            </p:cNvPr>
            <p:cNvSpPr txBox="1"/>
            <p:nvPr/>
          </p:nvSpPr>
          <p:spPr>
            <a:xfrm>
              <a:off x="1005509" y="1940411"/>
              <a:ext cx="1982315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771" name="TextBox 770">
              <a:extLst>
                <a:ext uri="{FF2B5EF4-FFF2-40B4-BE49-F238E27FC236}">
                  <a16:creationId xmlns:a16="http://schemas.microsoft.com/office/drawing/2014/main" id="{A58166DD-C98F-4814-B0D1-2F6EF92D8375}"/>
                </a:ext>
              </a:extLst>
            </p:cNvPr>
            <p:cNvSpPr txBox="1"/>
            <p:nvPr/>
          </p:nvSpPr>
          <p:spPr>
            <a:xfrm>
              <a:off x="1005510" y="2305094"/>
              <a:ext cx="19823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72" name="Group 771">
            <a:extLst>
              <a:ext uri="{FF2B5EF4-FFF2-40B4-BE49-F238E27FC236}">
                <a16:creationId xmlns:a16="http://schemas.microsoft.com/office/drawing/2014/main" id="{89E44494-65BD-4644-8CBA-5148B160A741}"/>
              </a:ext>
            </a:extLst>
          </p:cNvPr>
          <p:cNvGrpSpPr/>
          <p:nvPr/>
        </p:nvGrpSpPr>
        <p:grpSpPr>
          <a:xfrm>
            <a:off x="7637344" y="1706012"/>
            <a:ext cx="3674074" cy="1011014"/>
            <a:chOff x="1005509" y="1940411"/>
            <a:chExt cx="1982315" cy="1011014"/>
          </a:xfrm>
        </p:grpSpPr>
        <p:sp>
          <p:nvSpPr>
            <p:cNvPr id="773" name="TextBox 772">
              <a:extLst>
                <a:ext uri="{FF2B5EF4-FFF2-40B4-BE49-F238E27FC236}">
                  <a16:creationId xmlns:a16="http://schemas.microsoft.com/office/drawing/2014/main" id="{418B9A3E-F5FA-49E9-B2B4-31E74860BDF9}"/>
                </a:ext>
              </a:extLst>
            </p:cNvPr>
            <p:cNvSpPr txBox="1"/>
            <p:nvPr/>
          </p:nvSpPr>
          <p:spPr>
            <a:xfrm>
              <a:off x="1005509" y="1940411"/>
              <a:ext cx="1982315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774" name="TextBox 773">
              <a:extLst>
                <a:ext uri="{FF2B5EF4-FFF2-40B4-BE49-F238E27FC236}">
                  <a16:creationId xmlns:a16="http://schemas.microsoft.com/office/drawing/2014/main" id="{FE8FC52A-A93A-4291-A872-6B5E71334494}"/>
                </a:ext>
              </a:extLst>
            </p:cNvPr>
            <p:cNvSpPr txBox="1"/>
            <p:nvPr/>
          </p:nvSpPr>
          <p:spPr>
            <a:xfrm>
              <a:off x="1005510" y="2305094"/>
              <a:ext cx="19823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11224</TotalTime>
  <Words>94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32</cp:revision>
  <dcterms:created xsi:type="dcterms:W3CDTF">2018-02-18T19:39:47Z</dcterms:created>
  <dcterms:modified xsi:type="dcterms:W3CDTF">2021-04-15T01:44:07Z</dcterms:modified>
</cp:coreProperties>
</file>