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ED1F6932-7A09-48A5-9197-110F5C5DAC2E}"/>
              </a:ext>
            </a:extLst>
          </p:cNvPr>
          <p:cNvCxnSpPr>
            <a:cxnSpLocks/>
          </p:cNvCxnSpPr>
          <p:nvPr/>
        </p:nvCxnSpPr>
        <p:spPr>
          <a:xfrm flipH="1" flipV="1">
            <a:off x="8881132" y="3764537"/>
            <a:ext cx="1155056" cy="911699"/>
          </a:xfrm>
          <a:prstGeom prst="line">
            <a:avLst/>
          </a:prstGeom>
          <a:ln w="2540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D549E86D-6F35-4AE5-92C1-ADFD4AAE27B4}"/>
              </a:ext>
            </a:extLst>
          </p:cNvPr>
          <p:cNvCxnSpPr>
            <a:cxnSpLocks/>
          </p:cNvCxnSpPr>
          <p:nvPr/>
        </p:nvCxnSpPr>
        <p:spPr>
          <a:xfrm flipV="1">
            <a:off x="6607052" y="3775586"/>
            <a:ext cx="1155056" cy="911699"/>
          </a:xfrm>
          <a:prstGeom prst="line">
            <a:avLst/>
          </a:prstGeom>
          <a:ln w="254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B86CB85-5E72-4533-B6C7-CE31FCEEA831}"/>
              </a:ext>
            </a:extLst>
          </p:cNvPr>
          <p:cNvCxnSpPr>
            <a:cxnSpLocks/>
          </p:cNvCxnSpPr>
          <p:nvPr/>
        </p:nvCxnSpPr>
        <p:spPr>
          <a:xfrm flipH="1" flipV="1">
            <a:off x="4404161" y="3765521"/>
            <a:ext cx="1155056" cy="911699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4CD70A3-6473-4F2C-9BCC-6E735BC25BB0}"/>
              </a:ext>
            </a:extLst>
          </p:cNvPr>
          <p:cNvCxnSpPr>
            <a:cxnSpLocks/>
            <a:endCxn id="34" idx="3"/>
          </p:cNvCxnSpPr>
          <p:nvPr/>
        </p:nvCxnSpPr>
        <p:spPr>
          <a:xfrm flipV="1">
            <a:off x="2130081" y="3776570"/>
            <a:ext cx="1155056" cy="911699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>
            <a:extLst>
              <a:ext uri="{FF2B5EF4-FFF2-40B4-BE49-F238E27FC236}">
                <a16:creationId xmlns:a16="http://schemas.microsoft.com/office/drawing/2014/main" id="{8B2E594D-2433-4492-958A-264F63AB29FA}"/>
              </a:ext>
            </a:extLst>
          </p:cNvPr>
          <p:cNvSpPr/>
          <p:nvPr/>
        </p:nvSpPr>
        <p:spPr>
          <a:xfrm>
            <a:off x="3051788" y="3079848"/>
            <a:ext cx="1593409" cy="816261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D30946FA-32F5-45A3-B3BF-019B20934664}"/>
              </a:ext>
            </a:extLst>
          </p:cNvPr>
          <p:cNvSpPr/>
          <p:nvPr/>
        </p:nvSpPr>
        <p:spPr>
          <a:xfrm>
            <a:off x="5291737" y="4552859"/>
            <a:ext cx="1593409" cy="816261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F0337690-9FDE-4D91-9565-99E39B5E6723}"/>
              </a:ext>
            </a:extLst>
          </p:cNvPr>
          <p:cNvSpPr/>
          <p:nvPr/>
        </p:nvSpPr>
        <p:spPr>
          <a:xfrm>
            <a:off x="7531686" y="3079848"/>
            <a:ext cx="1593409" cy="816261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1FF038E7-302A-4AA3-AFA0-C81D10F253BF}"/>
              </a:ext>
            </a:extLst>
          </p:cNvPr>
          <p:cNvSpPr/>
          <p:nvPr/>
        </p:nvSpPr>
        <p:spPr>
          <a:xfrm>
            <a:off x="9771634" y="4552859"/>
            <a:ext cx="1593409" cy="816261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57ED52F5-B780-49A9-9A25-BB8EA8F8CB15}"/>
              </a:ext>
            </a:extLst>
          </p:cNvPr>
          <p:cNvSpPr/>
          <p:nvPr/>
        </p:nvSpPr>
        <p:spPr>
          <a:xfrm>
            <a:off x="811839" y="4552859"/>
            <a:ext cx="1593409" cy="816261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rame 5">
            <a:extLst>
              <a:ext uri="{FF2B5EF4-FFF2-40B4-BE49-F238E27FC236}">
                <a16:creationId xmlns:a16="http://schemas.microsoft.com/office/drawing/2014/main" id="{1AE7CB6F-195B-4033-94D7-7CC8ECA4C1DC}"/>
              </a:ext>
            </a:extLst>
          </p:cNvPr>
          <p:cNvSpPr/>
          <p:nvPr/>
        </p:nvSpPr>
        <p:spPr>
          <a:xfrm flipH="1">
            <a:off x="3171030" y="2287688"/>
            <a:ext cx="1382085" cy="1382084"/>
          </a:xfrm>
          <a:prstGeom prst="ellipse">
            <a:avLst/>
          </a:prstGeom>
          <a:solidFill>
            <a:schemeClr val="accent1"/>
          </a:solidFill>
          <a:ln>
            <a:noFill/>
          </a:ln>
          <a:scene3d>
            <a:camera prst="isometricOffAxis2Top">
              <a:rot lat="19200000" lon="3000000" rev="17820000"/>
            </a:camera>
            <a:lightRig rig="morning" dir="t"/>
          </a:scene3d>
          <a:sp3d extrusionH="476250" prstMaterial="dkEdge">
            <a:bevelT w="12700" h="38100"/>
            <a:bevelB w="31750" h="38100" prst="hardEdge"/>
            <a:extrusionClr>
              <a:schemeClr val="accent1"/>
            </a:extrusionClr>
            <a:contourClr>
              <a:schemeClr val="accent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>
              <a:solidFill>
                <a:schemeClr val="tx1"/>
              </a:solidFill>
            </a:endParaRPr>
          </a:p>
        </p:txBody>
      </p:sp>
      <p:sp>
        <p:nvSpPr>
          <p:cNvPr id="40" name="Frame 4">
            <a:extLst>
              <a:ext uri="{FF2B5EF4-FFF2-40B4-BE49-F238E27FC236}">
                <a16:creationId xmlns:a16="http://schemas.microsoft.com/office/drawing/2014/main" id="{9E8F4291-4640-4A13-93AC-2F2A18616022}"/>
              </a:ext>
            </a:extLst>
          </p:cNvPr>
          <p:cNvSpPr/>
          <p:nvPr/>
        </p:nvSpPr>
        <p:spPr>
          <a:xfrm flipH="1">
            <a:off x="935608" y="3772732"/>
            <a:ext cx="1382085" cy="1382084"/>
          </a:xfrm>
          <a:prstGeom prst="ellipse">
            <a:avLst/>
          </a:prstGeom>
          <a:solidFill>
            <a:schemeClr val="accent6"/>
          </a:solidFill>
          <a:ln>
            <a:noFill/>
          </a:ln>
          <a:scene3d>
            <a:camera prst="isometricOffAxis2Top">
              <a:rot lat="19200000" lon="3000000" rev="17820000"/>
            </a:camera>
            <a:lightRig rig="morning" dir="t"/>
          </a:scene3d>
          <a:sp3d extrusionH="476250" prstMaterial="dkEdge">
            <a:bevelT w="12700" h="38100"/>
            <a:bevelB w="31750" h="38100" prst="hardEdge"/>
            <a:extrusionClr>
              <a:schemeClr val="accent6"/>
            </a:extrusionClr>
            <a:contourClr>
              <a:schemeClr val="accent6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/>
              </a:solidFill>
            </a:endParaRPr>
          </a:p>
        </p:txBody>
      </p:sp>
      <p:sp>
        <p:nvSpPr>
          <p:cNvPr id="41" name="Frame 6">
            <a:extLst>
              <a:ext uri="{FF2B5EF4-FFF2-40B4-BE49-F238E27FC236}">
                <a16:creationId xmlns:a16="http://schemas.microsoft.com/office/drawing/2014/main" id="{22E567EE-5920-4CD3-BCDA-749BAF15D3B9}"/>
              </a:ext>
            </a:extLst>
          </p:cNvPr>
          <p:cNvSpPr/>
          <p:nvPr/>
        </p:nvSpPr>
        <p:spPr>
          <a:xfrm flipH="1">
            <a:off x="5406452" y="3772732"/>
            <a:ext cx="1382085" cy="1382084"/>
          </a:xfrm>
          <a:prstGeom prst="ellipse">
            <a:avLst/>
          </a:prstGeom>
          <a:solidFill>
            <a:schemeClr val="accent2"/>
          </a:solidFill>
          <a:ln>
            <a:noFill/>
          </a:ln>
          <a:scene3d>
            <a:camera prst="isometricOffAxis2Top">
              <a:rot lat="19200000" lon="3000000" rev="17820000"/>
            </a:camera>
            <a:lightRig rig="morning" dir="t"/>
          </a:scene3d>
          <a:sp3d extrusionH="476250" prstMaterial="dkEdge">
            <a:bevelT w="12700" h="38100"/>
            <a:bevelB w="31750" h="38100" prst="hardEdge"/>
            <a:extrusionClr>
              <a:schemeClr val="accent2"/>
            </a:extrusionClr>
            <a:contourClr>
              <a:schemeClr val="accent2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>
              <a:solidFill>
                <a:schemeClr val="tx1"/>
              </a:solidFill>
            </a:endParaRPr>
          </a:p>
        </p:txBody>
      </p:sp>
      <p:sp>
        <p:nvSpPr>
          <p:cNvPr id="42" name="Frame 7">
            <a:extLst>
              <a:ext uri="{FF2B5EF4-FFF2-40B4-BE49-F238E27FC236}">
                <a16:creationId xmlns:a16="http://schemas.microsoft.com/office/drawing/2014/main" id="{4F60A694-CEA9-438C-A03A-923C3DF09B49}"/>
              </a:ext>
            </a:extLst>
          </p:cNvPr>
          <p:cNvSpPr/>
          <p:nvPr/>
        </p:nvSpPr>
        <p:spPr>
          <a:xfrm flipH="1">
            <a:off x="7641874" y="2287688"/>
            <a:ext cx="1382085" cy="1382084"/>
          </a:xfrm>
          <a:prstGeom prst="ellipse">
            <a:avLst/>
          </a:prstGeom>
          <a:solidFill>
            <a:schemeClr val="accent3"/>
          </a:solidFill>
          <a:ln>
            <a:noFill/>
          </a:ln>
          <a:scene3d>
            <a:camera prst="isometricOffAxis2Top">
              <a:rot lat="19200000" lon="3000000" rev="17820000"/>
            </a:camera>
            <a:lightRig rig="morning" dir="t"/>
          </a:scene3d>
          <a:sp3d extrusionH="476250" prstMaterial="dkEdge">
            <a:bevelT w="12700" h="38100"/>
            <a:bevelB w="31750" h="38100" prst="hardEdge"/>
            <a:extrusionClr>
              <a:schemeClr val="accent3"/>
            </a:extrusionClr>
            <a:contourClr>
              <a:schemeClr val="accent3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/>
              </a:solidFill>
            </a:endParaRPr>
          </a:p>
        </p:txBody>
      </p:sp>
      <p:sp>
        <p:nvSpPr>
          <p:cNvPr id="43" name="Frame 8">
            <a:extLst>
              <a:ext uri="{FF2B5EF4-FFF2-40B4-BE49-F238E27FC236}">
                <a16:creationId xmlns:a16="http://schemas.microsoft.com/office/drawing/2014/main" id="{0E2F7941-318D-4613-88F2-758AF2753BFB}"/>
              </a:ext>
            </a:extLst>
          </p:cNvPr>
          <p:cNvSpPr/>
          <p:nvPr/>
        </p:nvSpPr>
        <p:spPr>
          <a:xfrm flipH="1">
            <a:off x="9877297" y="3772732"/>
            <a:ext cx="1382085" cy="1382084"/>
          </a:xfrm>
          <a:prstGeom prst="ellipse">
            <a:avLst/>
          </a:prstGeom>
          <a:solidFill>
            <a:schemeClr val="accent4"/>
          </a:solidFill>
          <a:ln>
            <a:noFill/>
          </a:ln>
          <a:scene3d>
            <a:camera prst="isometricOffAxis2Top">
              <a:rot lat="19200000" lon="3000000" rev="17820000"/>
            </a:camera>
            <a:lightRig rig="morning" dir="t"/>
          </a:scene3d>
          <a:sp3d extrusionH="476250" prstMaterial="dkEdge">
            <a:bevelT w="12700" h="38100"/>
            <a:bevelB w="31750" h="38100" prst="hardEdge"/>
            <a:extrusionClr>
              <a:schemeClr val="accent4"/>
            </a:extrusionClr>
            <a:contourClr>
              <a:schemeClr val="accent4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/>
              </a:solidFill>
            </a:endParaRP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160B5C4F-8B4F-46B2-8C8B-B6D5883D8EDC}"/>
              </a:ext>
            </a:extLst>
          </p:cNvPr>
          <p:cNvGrpSpPr/>
          <p:nvPr/>
        </p:nvGrpSpPr>
        <p:grpSpPr>
          <a:xfrm>
            <a:off x="3040906" y="4186170"/>
            <a:ext cx="1620351" cy="1792024"/>
            <a:chOff x="910640" y="2975794"/>
            <a:chExt cx="1527408" cy="4482153"/>
          </a:xfrm>
        </p:grpSpPr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E2606378-3974-420E-B2BA-0EE55FB47159}"/>
                </a:ext>
              </a:extLst>
            </p:cNvPr>
            <p:cNvSpPr txBox="1"/>
            <p:nvPr/>
          </p:nvSpPr>
          <p:spPr>
            <a:xfrm>
              <a:off x="910640" y="2975794"/>
              <a:ext cx="1527408" cy="76980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C7A430A3-FAAA-4663-A8E2-A42C27D857A8}"/>
                </a:ext>
              </a:extLst>
            </p:cNvPr>
            <p:cNvSpPr txBox="1"/>
            <p:nvPr/>
          </p:nvSpPr>
          <p:spPr>
            <a:xfrm>
              <a:off x="910640" y="3531964"/>
              <a:ext cx="1527408" cy="39259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 </a:t>
              </a:r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62EE4F6A-2369-4638-B58B-97FA636D3B9E}"/>
              </a:ext>
            </a:extLst>
          </p:cNvPr>
          <p:cNvGrpSpPr/>
          <p:nvPr/>
        </p:nvGrpSpPr>
        <p:grpSpPr>
          <a:xfrm>
            <a:off x="795988" y="1920689"/>
            <a:ext cx="1620351" cy="1792024"/>
            <a:chOff x="910640" y="2975794"/>
            <a:chExt cx="1527408" cy="4482153"/>
          </a:xfrm>
        </p:grpSpPr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616826A5-6FB9-407C-8FDD-E7296E312C52}"/>
                </a:ext>
              </a:extLst>
            </p:cNvPr>
            <p:cNvSpPr txBox="1"/>
            <p:nvPr/>
          </p:nvSpPr>
          <p:spPr>
            <a:xfrm>
              <a:off x="910640" y="2975794"/>
              <a:ext cx="1527408" cy="76980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0AECFB3E-C928-4BBF-BA76-ED3CF33DD53A}"/>
                </a:ext>
              </a:extLst>
            </p:cNvPr>
            <p:cNvSpPr txBox="1"/>
            <p:nvPr/>
          </p:nvSpPr>
          <p:spPr>
            <a:xfrm>
              <a:off x="910640" y="3531964"/>
              <a:ext cx="1527408" cy="39259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 </a:t>
              </a:r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E0C213AB-CFA0-4384-87A2-EB80D4CEBF74}"/>
              </a:ext>
            </a:extLst>
          </p:cNvPr>
          <p:cNvGrpSpPr/>
          <p:nvPr/>
        </p:nvGrpSpPr>
        <p:grpSpPr>
          <a:xfrm>
            <a:off x="7530742" y="4186170"/>
            <a:ext cx="1620351" cy="1792024"/>
            <a:chOff x="910640" y="2975794"/>
            <a:chExt cx="1527408" cy="4482153"/>
          </a:xfrm>
        </p:grpSpPr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8C5E6FA0-8972-4493-B960-F4D5997CA2FE}"/>
                </a:ext>
              </a:extLst>
            </p:cNvPr>
            <p:cNvSpPr txBox="1"/>
            <p:nvPr/>
          </p:nvSpPr>
          <p:spPr>
            <a:xfrm>
              <a:off x="910640" y="2975794"/>
              <a:ext cx="1527408" cy="76980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34BBB823-6140-4607-BDB2-E10895DFCB1E}"/>
                </a:ext>
              </a:extLst>
            </p:cNvPr>
            <p:cNvSpPr txBox="1"/>
            <p:nvPr/>
          </p:nvSpPr>
          <p:spPr>
            <a:xfrm>
              <a:off x="910640" y="3531964"/>
              <a:ext cx="1527408" cy="39259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 </a:t>
              </a: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4778212F-E119-4B38-8E5D-74245F1783EA}"/>
              </a:ext>
            </a:extLst>
          </p:cNvPr>
          <p:cNvGrpSpPr/>
          <p:nvPr/>
        </p:nvGrpSpPr>
        <p:grpSpPr>
          <a:xfrm>
            <a:off x="5285824" y="1920689"/>
            <a:ext cx="1620351" cy="1792024"/>
            <a:chOff x="910640" y="2975794"/>
            <a:chExt cx="1527408" cy="4482153"/>
          </a:xfrm>
        </p:grpSpPr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056F45A1-0427-4EFB-8E06-A7E64DA93AD5}"/>
                </a:ext>
              </a:extLst>
            </p:cNvPr>
            <p:cNvSpPr txBox="1"/>
            <p:nvPr/>
          </p:nvSpPr>
          <p:spPr>
            <a:xfrm>
              <a:off x="910640" y="2975794"/>
              <a:ext cx="1527408" cy="76980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49CCA99B-0A64-4867-98DF-8E2D87CB87A2}"/>
                </a:ext>
              </a:extLst>
            </p:cNvPr>
            <p:cNvSpPr txBox="1"/>
            <p:nvPr/>
          </p:nvSpPr>
          <p:spPr>
            <a:xfrm>
              <a:off x="910640" y="3531964"/>
              <a:ext cx="1527408" cy="39259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 </a:t>
              </a:r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8025FF2F-AF78-45FC-BD38-8E174DCC553E}"/>
              </a:ext>
            </a:extLst>
          </p:cNvPr>
          <p:cNvGrpSpPr/>
          <p:nvPr/>
        </p:nvGrpSpPr>
        <p:grpSpPr>
          <a:xfrm>
            <a:off x="9775661" y="1920689"/>
            <a:ext cx="1620351" cy="1792024"/>
            <a:chOff x="910640" y="2975794"/>
            <a:chExt cx="1527408" cy="4482153"/>
          </a:xfrm>
        </p:grpSpPr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3E71DC0E-9B31-44F2-A5CC-417201B715FA}"/>
                </a:ext>
              </a:extLst>
            </p:cNvPr>
            <p:cNvSpPr txBox="1"/>
            <p:nvPr/>
          </p:nvSpPr>
          <p:spPr>
            <a:xfrm>
              <a:off x="910640" y="2975794"/>
              <a:ext cx="1527408" cy="76980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226BA186-F1FD-4698-96A3-BA5494D47FF3}"/>
                </a:ext>
              </a:extLst>
            </p:cNvPr>
            <p:cNvSpPr txBox="1"/>
            <p:nvPr/>
          </p:nvSpPr>
          <p:spPr>
            <a:xfrm>
              <a:off x="910640" y="3531964"/>
              <a:ext cx="1527408" cy="39259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11150</TotalTime>
  <Words>155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12</cp:revision>
  <dcterms:created xsi:type="dcterms:W3CDTF">2018-02-18T19:39:47Z</dcterms:created>
  <dcterms:modified xsi:type="dcterms:W3CDTF">2021-04-14T06:37:26Z</dcterms:modified>
</cp:coreProperties>
</file>