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8DB2DED-33DB-4AF8-B270-BE49DC698B8A}"/>
              </a:ext>
            </a:extLst>
          </p:cNvPr>
          <p:cNvGrpSpPr/>
          <p:nvPr/>
        </p:nvGrpSpPr>
        <p:grpSpPr>
          <a:xfrm>
            <a:off x="5248293" y="1424760"/>
            <a:ext cx="1695416" cy="4626874"/>
            <a:chOff x="5354404" y="908138"/>
            <a:chExt cx="1499252" cy="4091540"/>
          </a:xfrm>
        </p:grpSpPr>
        <p:sp>
          <p:nvSpPr>
            <p:cNvPr id="68" name="Frame 4">
              <a:extLst>
                <a:ext uri="{FF2B5EF4-FFF2-40B4-BE49-F238E27FC236}">
                  <a16:creationId xmlns:a16="http://schemas.microsoft.com/office/drawing/2014/main" id="{0565D4E7-1CC1-4B16-9414-1187FE9D6624}"/>
                </a:ext>
              </a:extLst>
            </p:cNvPr>
            <p:cNvSpPr/>
            <p:nvPr/>
          </p:nvSpPr>
          <p:spPr>
            <a:xfrm>
              <a:off x="5354405" y="3500426"/>
              <a:ext cx="1499251" cy="149925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balanced" dir="t"/>
            </a:scene3d>
            <a:sp3d extrusionH="476250">
              <a:extrusionClr>
                <a:schemeClr val="accent6"/>
              </a:extrusionClr>
              <a:contourClr>
                <a:schemeClr val="accent6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69" name="Frame 5">
              <a:extLst>
                <a:ext uri="{FF2B5EF4-FFF2-40B4-BE49-F238E27FC236}">
                  <a16:creationId xmlns:a16="http://schemas.microsoft.com/office/drawing/2014/main" id="{073AB49F-5C2F-4E6B-8413-BB8269041611}"/>
                </a:ext>
              </a:extLst>
            </p:cNvPr>
            <p:cNvSpPr/>
            <p:nvPr/>
          </p:nvSpPr>
          <p:spPr>
            <a:xfrm>
              <a:off x="5354405" y="2852354"/>
              <a:ext cx="1499251" cy="14992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balanced" dir="t"/>
            </a:scene3d>
            <a:sp3d extrusionH="476250">
              <a:extrusionClr>
                <a:schemeClr val="accent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70" name="Frame 6">
              <a:extLst>
                <a:ext uri="{FF2B5EF4-FFF2-40B4-BE49-F238E27FC236}">
                  <a16:creationId xmlns:a16="http://schemas.microsoft.com/office/drawing/2014/main" id="{32B4279C-ADC6-47F6-8E45-E2DD65CE60A5}"/>
                </a:ext>
              </a:extLst>
            </p:cNvPr>
            <p:cNvSpPr/>
            <p:nvPr/>
          </p:nvSpPr>
          <p:spPr>
            <a:xfrm>
              <a:off x="5354405" y="2204282"/>
              <a:ext cx="1499251" cy="14992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balanced" dir="t"/>
            </a:scene3d>
            <a:sp3d extrusionH="476250">
              <a:extrusionClr>
                <a:schemeClr val="accent2"/>
              </a:extrusionClr>
              <a:contourClr>
                <a:schemeClr val="accent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71" name="Frame 7">
              <a:extLst>
                <a:ext uri="{FF2B5EF4-FFF2-40B4-BE49-F238E27FC236}">
                  <a16:creationId xmlns:a16="http://schemas.microsoft.com/office/drawing/2014/main" id="{D4C00E34-61CF-4AE7-983B-950461EAEDE6}"/>
                </a:ext>
              </a:extLst>
            </p:cNvPr>
            <p:cNvSpPr/>
            <p:nvPr/>
          </p:nvSpPr>
          <p:spPr>
            <a:xfrm>
              <a:off x="5354405" y="1556210"/>
              <a:ext cx="1499251" cy="149925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balanced" dir="t"/>
            </a:scene3d>
            <a:sp3d extrusionH="476250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72" name="Frame 8">
              <a:extLst>
                <a:ext uri="{FF2B5EF4-FFF2-40B4-BE49-F238E27FC236}">
                  <a16:creationId xmlns:a16="http://schemas.microsoft.com/office/drawing/2014/main" id="{C2F91DF6-5FE7-4CE3-930B-47A389D17785}"/>
                </a:ext>
              </a:extLst>
            </p:cNvPr>
            <p:cNvSpPr/>
            <p:nvPr/>
          </p:nvSpPr>
          <p:spPr>
            <a:xfrm>
              <a:off x="5354404" y="908138"/>
              <a:ext cx="1499251" cy="1499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9200000" lon="3600000" rev="17400000"/>
              </a:camera>
              <a:lightRig rig="balanced" dir="t"/>
            </a:scene3d>
            <a:sp3d extrusionH="476250">
              <a:extrusionClr>
                <a:schemeClr val="accent4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128D2E8-9D2F-486E-BF07-76A6469C4008}"/>
              </a:ext>
            </a:extLst>
          </p:cNvPr>
          <p:cNvGrpSpPr/>
          <p:nvPr/>
        </p:nvGrpSpPr>
        <p:grpSpPr>
          <a:xfrm>
            <a:off x="618309" y="5013845"/>
            <a:ext cx="3751408" cy="868695"/>
            <a:chOff x="910640" y="2975794"/>
            <a:chExt cx="1527408" cy="217275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1A1072-DCAD-4104-AA37-60D9C9DE28F4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3A718B6-C018-4CA4-BB0A-DFA67F53C3C6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6F857B2-8246-401D-95EF-17B4A3A8C8E3}"/>
              </a:ext>
            </a:extLst>
          </p:cNvPr>
          <p:cNvGrpSpPr/>
          <p:nvPr/>
        </p:nvGrpSpPr>
        <p:grpSpPr>
          <a:xfrm>
            <a:off x="618309" y="3517820"/>
            <a:ext cx="3751408" cy="868695"/>
            <a:chOff x="910640" y="2975794"/>
            <a:chExt cx="1527408" cy="217275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5C22377-1450-49D6-9C36-F762A530CA35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A7C3E22-12CE-467B-9A76-5451289C93A1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A702C2A-ECE9-47F6-829B-B6F9728F1286}"/>
              </a:ext>
            </a:extLst>
          </p:cNvPr>
          <p:cNvGrpSpPr/>
          <p:nvPr/>
        </p:nvGrpSpPr>
        <p:grpSpPr>
          <a:xfrm>
            <a:off x="7704718" y="4265832"/>
            <a:ext cx="3751408" cy="868695"/>
            <a:chOff x="910640" y="2975794"/>
            <a:chExt cx="1527408" cy="217275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1AC0ED4-1D9D-45B1-9EB9-DDBE61DA2553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B2EE36F-9CFD-4B25-84AD-C07012C740D6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08B64FF-87C5-47A2-BE88-D7EC70C33EC4}"/>
              </a:ext>
            </a:extLst>
          </p:cNvPr>
          <p:cNvGrpSpPr/>
          <p:nvPr/>
        </p:nvGrpSpPr>
        <p:grpSpPr>
          <a:xfrm>
            <a:off x="7704718" y="2769808"/>
            <a:ext cx="3751408" cy="868695"/>
            <a:chOff x="910640" y="2975794"/>
            <a:chExt cx="1527408" cy="217275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2E2EFE7-B6F1-4FA7-8552-1EF24578A207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8C23AD-FCCD-476B-8E6C-F0E06AC6E0D3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195E6D2-82BE-423F-B96F-35F9A84C965D}"/>
              </a:ext>
            </a:extLst>
          </p:cNvPr>
          <p:cNvGrpSpPr/>
          <p:nvPr/>
        </p:nvGrpSpPr>
        <p:grpSpPr>
          <a:xfrm>
            <a:off x="618309" y="2021796"/>
            <a:ext cx="3751408" cy="868695"/>
            <a:chOff x="910640" y="2975794"/>
            <a:chExt cx="1527408" cy="217275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48E68FA-FBB7-4F1F-AC1F-07703870424A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13F94E0-5164-4A8F-99D0-5333DD6DFAEF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155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2021-04-14T02:42:08Z</dcterms:modified>
</cp:coreProperties>
</file>