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67" name="Group 66">
            <a:extLst>
              <a:ext uri="{FF2B5EF4-FFF2-40B4-BE49-F238E27FC236}">
                <a16:creationId xmlns:a16="http://schemas.microsoft.com/office/drawing/2014/main" id="{F8DB2DED-33DB-4AF8-B270-BE49DC698B8A}"/>
              </a:ext>
            </a:extLst>
          </p:cNvPr>
          <p:cNvGrpSpPr/>
          <p:nvPr/>
        </p:nvGrpSpPr>
        <p:grpSpPr>
          <a:xfrm>
            <a:off x="5248293" y="1424760"/>
            <a:ext cx="1695416" cy="4626874"/>
            <a:chOff x="5354404" y="908138"/>
            <a:chExt cx="1499252" cy="4091540"/>
          </a:xfrm>
        </p:grpSpPr>
        <p:sp>
          <p:nvSpPr>
            <p:cNvPr id="68" name="Frame 4">
              <a:extLst>
                <a:ext uri="{FF2B5EF4-FFF2-40B4-BE49-F238E27FC236}">
                  <a16:creationId xmlns:a16="http://schemas.microsoft.com/office/drawing/2014/main" id="{0565D4E7-1CC1-4B16-9414-1187FE9D6624}"/>
                </a:ext>
              </a:extLst>
            </p:cNvPr>
            <p:cNvSpPr/>
            <p:nvPr/>
          </p:nvSpPr>
          <p:spPr>
            <a:xfrm>
              <a:off x="5354405" y="3500426"/>
              <a:ext cx="1499251" cy="149925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  <a:scene3d>
              <a:camera prst="isometricOffAxis2Top">
                <a:rot lat="19200000" lon="3600000" rev="17400000"/>
              </a:camera>
              <a:lightRig rig="balanced" dir="t"/>
            </a:scene3d>
            <a:sp3d extrusionH="476250">
              <a:extrusionClr>
                <a:schemeClr val="accent6"/>
              </a:extrusionClr>
              <a:contourClr>
                <a:schemeClr val="accent6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69" name="Frame 5">
              <a:extLst>
                <a:ext uri="{FF2B5EF4-FFF2-40B4-BE49-F238E27FC236}">
                  <a16:creationId xmlns:a16="http://schemas.microsoft.com/office/drawing/2014/main" id="{073AB49F-5C2F-4E6B-8413-BB8269041611}"/>
                </a:ext>
              </a:extLst>
            </p:cNvPr>
            <p:cNvSpPr/>
            <p:nvPr/>
          </p:nvSpPr>
          <p:spPr>
            <a:xfrm>
              <a:off x="5354405" y="2852354"/>
              <a:ext cx="1499251" cy="149925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scene3d>
              <a:camera prst="isometricOffAxis2Top">
                <a:rot lat="19200000" lon="3600000" rev="17400000"/>
              </a:camera>
              <a:lightRig rig="balanced" dir="t"/>
            </a:scene3d>
            <a:sp3d extrusionH="476250">
              <a:extrusionClr>
                <a:schemeClr val="accent1"/>
              </a:extrusionClr>
              <a:contourClr>
                <a:schemeClr val="accent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>
                <a:solidFill>
                  <a:schemeClr val="tx1"/>
                </a:solidFill>
              </a:endParaRPr>
            </a:p>
          </p:txBody>
        </p:sp>
        <p:sp>
          <p:nvSpPr>
            <p:cNvPr id="70" name="Frame 6">
              <a:extLst>
                <a:ext uri="{FF2B5EF4-FFF2-40B4-BE49-F238E27FC236}">
                  <a16:creationId xmlns:a16="http://schemas.microsoft.com/office/drawing/2014/main" id="{32B4279C-ADC6-47F6-8E45-E2DD65CE60A5}"/>
                </a:ext>
              </a:extLst>
            </p:cNvPr>
            <p:cNvSpPr/>
            <p:nvPr/>
          </p:nvSpPr>
          <p:spPr>
            <a:xfrm>
              <a:off x="5354405" y="2204282"/>
              <a:ext cx="1499251" cy="149925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scene3d>
              <a:camera prst="isometricOffAxis2Top">
                <a:rot lat="19200000" lon="3600000" rev="17400000"/>
              </a:camera>
              <a:lightRig rig="balanced" dir="t"/>
            </a:scene3d>
            <a:sp3d extrusionH="476250">
              <a:extrusionClr>
                <a:schemeClr val="accent2"/>
              </a:extrusionClr>
              <a:contourClr>
                <a:schemeClr val="accent2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>
                <a:solidFill>
                  <a:schemeClr val="tx1"/>
                </a:solidFill>
              </a:endParaRPr>
            </a:p>
          </p:txBody>
        </p:sp>
        <p:sp>
          <p:nvSpPr>
            <p:cNvPr id="71" name="Frame 7">
              <a:extLst>
                <a:ext uri="{FF2B5EF4-FFF2-40B4-BE49-F238E27FC236}">
                  <a16:creationId xmlns:a16="http://schemas.microsoft.com/office/drawing/2014/main" id="{D4C00E34-61CF-4AE7-983B-950461EAEDE6}"/>
                </a:ext>
              </a:extLst>
            </p:cNvPr>
            <p:cNvSpPr/>
            <p:nvPr/>
          </p:nvSpPr>
          <p:spPr>
            <a:xfrm>
              <a:off x="5354405" y="1556210"/>
              <a:ext cx="1499251" cy="1499252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scene3d>
              <a:camera prst="isometricOffAxis2Top">
                <a:rot lat="19200000" lon="3600000" rev="17400000"/>
              </a:camera>
              <a:lightRig rig="balanced" dir="t"/>
            </a:scene3d>
            <a:sp3d extrusionH="476250">
              <a:extrusionClr>
                <a:schemeClr val="accent3"/>
              </a:extrusionClr>
              <a:contourClr>
                <a:schemeClr val="accent3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72" name="Frame 8">
              <a:extLst>
                <a:ext uri="{FF2B5EF4-FFF2-40B4-BE49-F238E27FC236}">
                  <a16:creationId xmlns:a16="http://schemas.microsoft.com/office/drawing/2014/main" id="{C2F91DF6-5FE7-4CE3-930B-47A389D17785}"/>
                </a:ext>
              </a:extLst>
            </p:cNvPr>
            <p:cNvSpPr/>
            <p:nvPr/>
          </p:nvSpPr>
          <p:spPr>
            <a:xfrm>
              <a:off x="5354404" y="908138"/>
              <a:ext cx="1499251" cy="149925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scene3d>
              <a:camera prst="isometricOffAxis2Top">
                <a:rot lat="19200000" lon="3600000" rev="17400000"/>
              </a:camera>
              <a:lightRig rig="balanced" dir="t"/>
            </a:scene3d>
            <a:sp3d extrusionH="476250">
              <a:extrusionClr>
                <a:schemeClr val="accent4"/>
              </a:extrusionClr>
              <a:contourClr>
                <a:schemeClr val="accent4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73" name="Group 72">
            <a:extLst>
              <a:ext uri="{FF2B5EF4-FFF2-40B4-BE49-F238E27FC236}">
                <a16:creationId xmlns:a16="http://schemas.microsoft.com/office/drawing/2014/main" id="{D128D2E8-9D2F-486E-BF07-76A6469C4008}"/>
              </a:ext>
            </a:extLst>
          </p:cNvPr>
          <p:cNvGrpSpPr/>
          <p:nvPr/>
        </p:nvGrpSpPr>
        <p:grpSpPr>
          <a:xfrm>
            <a:off x="618309" y="5013845"/>
            <a:ext cx="3751408" cy="868695"/>
            <a:chOff x="910640" y="2975794"/>
            <a:chExt cx="1527408" cy="2172752"/>
          </a:xfrm>
        </p:grpSpPr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9A1A1072-DCAD-4104-AA37-60D9C9DE28F4}"/>
                </a:ext>
              </a:extLst>
            </p:cNvPr>
            <p:cNvSpPr txBox="1"/>
            <p:nvPr/>
          </p:nvSpPr>
          <p:spPr>
            <a:xfrm>
              <a:off x="910640" y="2975794"/>
              <a:ext cx="1527408" cy="76980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63A718B6-C018-4CA4-BB0A-DFA67F53C3C6}"/>
                </a:ext>
              </a:extLst>
            </p:cNvPr>
            <p:cNvSpPr txBox="1"/>
            <p:nvPr/>
          </p:nvSpPr>
          <p:spPr>
            <a:xfrm>
              <a:off x="910640" y="3531964"/>
              <a:ext cx="1527408" cy="16165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</a:t>
              </a:r>
            </a:p>
          </p:txBody>
        </p: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56F857B2-8246-401D-95EF-17B4A3A8C8E3}"/>
              </a:ext>
            </a:extLst>
          </p:cNvPr>
          <p:cNvGrpSpPr/>
          <p:nvPr/>
        </p:nvGrpSpPr>
        <p:grpSpPr>
          <a:xfrm>
            <a:off x="618309" y="3517820"/>
            <a:ext cx="3751408" cy="868695"/>
            <a:chOff x="910640" y="2975794"/>
            <a:chExt cx="1527408" cy="2172752"/>
          </a:xfrm>
        </p:grpSpPr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F5C22377-1450-49D6-9C36-F762A530CA35}"/>
                </a:ext>
              </a:extLst>
            </p:cNvPr>
            <p:cNvSpPr txBox="1"/>
            <p:nvPr/>
          </p:nvSpPr>
          <p:spPr>
            <a:xfrm>
              <a:off x="910640" y="2975794"/>
              <a:ext cx="1527408" cy="76980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3A7C3E22-12CE-467B-9A76-5451289C93A1}"/>
                </a:ext>
              </a:extLst>
            </p:cNvPr>
            <p:cNvSpPr txBox="1"/>
            <p:nvPr/>
          </p:nvSpPr>
          <p:spPr>
            <a:xfrm>
              <a:off x="910640" y="3531964"/>
              <a:ext cx="1527408" cy="16165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</a:t>
              </a:r>
            </a:p>
          </p:txBody>
        </p:sp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DA702C2A-ECE9-47F6-829B-B6F9728F1286}"/>
              </a:ext>
            </a:extLst>
          </p:cNvPr>
          <p:cNvGrpSpPr/>
          <p:nvPr/>
        </p:nvGrpSpPr>
        <p:grpSpPr>
          <a:xfrm>
            <a:off x="7704718" y="4265832"/>
            <a:ext cx="3751408" cy="868695"/>
            <a:chOff x="910640" y="2975794"/>
            <a:chExt cx="1527408" cy="2172752"/>
          </a:xfrm>
        </p:grpSpPr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71AC0ED4-1D9D-45B1-9EB9-DDBE61DA2553}"/>
                </a:ext>
              </a:extLst>
            </p:cNvPr>
            <p:cNvSpPr txBox="1"/>
            <p:nvPr/>
          </p:nvSpPr>
          <p:spPr>
            <a:xfrm>
              <a:off x="910640" y="2975794"/>
              <a:ext cx="1527408" cy="76980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id="{8B2EE36F-9CFD-4B25-84AD-C07012C740D6}"/>
                </a:ext>
              </a:extLst>
            </p:cNvPr>
            <p:cNvSpPr txBox="1"/>
            <p:nvPr/>
          </p:nvSpPr>
          <p:spPr>
            <a:xfrm>
              <a:off x="910640" y="3531964"/>
              <a:ext cx="1527408" cy="16165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</a:t>
              </a:r>
            </a:p>
          </p:txBody>
        </p:sp>
      </p:grpSp>
      <p:grpSp>
        <p:nvGrpSpPr>
          <p:cNvPr id="82" name="Group 81">
            <a:extLst>
              <a:ext uri="{FF2B5EF4-FFF2-40B4-BE49-F238E27FC236}">
                <a16:creationId xmlns:a16="http://schemas.microsoft.com/office/drawing/2014/main" id="{608B64FF-87C5-47A2-BE88-D7EC70C33EC4}"/>
              </a:ext>
            </a:extLst>
          </p:cNvPr>
          <p:cNvGrpSpPr/>
          <p:nvPr/>
        </p:nvGrpSpPr>
        <p:grpSpPr>
          <a:xfrm>
            <a:off x="7704718" y="2769808"/>
            <a:ext cx="3751408" cy="868695"/>
            <a:chOff x="910640" y="2975794"/>
            <a:chExt cx="1527408" cy="2172752"/>
          </a:xfrm>
        </p:grpSpPr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12E2EFE7-B6F1-4FA7-8552-1EF24578A207}"/>
                </a:ext>
              </a:extLst>
            </p:cNvPr>
            <p:cNvSpPr txBox="1"/>
            <p:nvPr/>
          </p:nvSpPr>
          <p:spPr>
            <a:xfrm>
              <a:off x="910640" y="2975794"/>
              <a:ext cx="1527408" cy="76980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A68C23AD-FCCD-476B-8E6C-F0E06AC6E0D3}"/>
                </a:ext>
              </a:extLst>
            </p:cNvPr>
            <p:cNvSpPr txBox="1"/>
            <p:nvPr/>
          </p:nvSpPr>
          <p:spPr>
            <a:xfrm>
              <a:off x="910640" y="3531964"/>
              <a:ext cx="1527408" cy="16165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</a:t>
              </a:r>
            </a:p>
          </p:txBody>
        </p:sp>
      </p:grpSp>
      <p:grpSp>
        <p:nvGrpSpPr>
          <p:cNvPr id="85" name="Group 84">
            <a:extLst>
              <a:ext uri="{FF2B5EF4-FFF2-40B4-BE49-F238E27FC236}">
                <a16:creationId xmlns:a16="http://schemas.microsoft.com/office/drawing/2014/main" id="{6195E6D2-82BE-423F-B96F-35F9A84C965D}"/>
              </a:ext>
            </a:extLst>
          </p:cNvPr>
          <p:cNvGrpSpPr/>
          <p:nvPr/>
        </p:nvGrpSpPr>
        <p:grpSpPr>
          <a:xfrm>
            <a:off x="618309" y="2021796"/>
            <a:ext cx="3751408" cy="868695"/>
            <a:chOff x="910640" y="2975794"/>
            <a:chExt cx="1527408" cy="2172752"/>
          </a:xfrm>
        </p:grpSpPr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C48E68FA-FBB7-4F1F-AC1F-07703870424A}"/>
                </a:ext>
              </a:extLst>
            </p:cNvPr>
            <p:cNvSpPr txBox="1"/>
            <p:nvPr/>
          </p:nvSpPr>
          <p:spPr>
            <a:xfrm>
              <a:off x="910640" y="2975794"/>
              <a:ext cx="1527408" cy="76980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113F94E0-5164-4A8F-99D0-5333DD6DFAEF}"/>
                </a:ext>
              </a:extLst>
            </p:cNvPr>
            <p:cNvSpPr txBox="1"/>
            <p:nvPr/>
          </p:nvSpPr>
          <p:spPr>
            <a:xfrm>
              <a:off x="910640" y="3531964"/>
              <a:ext cx="1527408" cy="16165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11154</TotalTime>
  <Words>155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12</cp:revision>
  <dcterms:created xsi:type="dcterms:W3CDTF">2018-02-18T19:39:47Z</dcterms:created>
  <dcterms:modified xsi:type="dcterms:W3CDTF">2021-04-14T02:42:08Z</dcterms:modified>
</cp:coreProperties>
</file>