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562" name="Group 1561">
            <a:extLst>
              <a:ext uri="{FF2B5EF4-FFF2-40B4-BE49-F238E27FC236}">
                <a16:creationId xmlns:a16="http://schemas.microsoft.com/office/drawing/2014/main" id="{67B9617B-253D-4C4A-8D00-6BB8D39A31DD}"/>
              </a:ext>
            </a:extLst>
          </p:cNvPr>
          <p:cNvGrpSpPr/>
          <p:nvPr/>
        </p:nvGrpSpPr>
        <p:grpSpPr>
          <a:xfrm>
            <a:off x="821253" y="4635914"/>
            <a:ext cx="2074932" cy="1446550"/>
            <a:chOff x="1283731" y="1824171"/>
            <a:chExt cx="2074932" cy="1446550"/>
          </a:xfrm>
        </p:grpSpPr>
        <p:sp>
          <p:nvSpPr>
            <p:cNvPr id="1563" name="TextBox 1562">
              <a:extLst>
                <a:ext uri="{FF2B5EF4-FFF2-40B4-BE49-F238E27FC236}">
                  <a16:creationId xmlns:a16="http://schemas.microsoft.com/office/drawing/2014/main" id="{538CA333-123C-4DE0-B01F-ECC38BD55485}"/>
                </a:ext>
              </a:extLst>
            </p:cNvPr>
            <p:cNvSpPr txBox="1"/>
            <p:nvPr/>
          </p:nvSpPr>
          <p:spPr>
            <a:xfrm>
              <a:off x="1283731" y="1824171"/>
              <a:ext cx="2074932" cy="144655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 algn="ctr"/>
              <a:r>
                <a:rPr lang="en-US" altLang="ko-KR" sz="8800" b="1" dirty="0">
                  <a:solidFill>
                    <a:schemeClr val="accent1"/>
                  </a:solidFill>
                  <a:latin typeface="Agency FB" panose="020B0503020202020204" pitchFamily="34" charset="0"/>
                  <a:cs typeface="Arial" pitchFamily="34" charset="0"/>
                </a:rPr>
                <a:t>2017</a:t>
              </a:r>
              <a:endParaRPr lang="ko-KR" altLang="en-US" sz="8800" b="1" dirty="0">
                <a:solidFill>
                  <a:schemeClr val="accent1"/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1564" name="TextBox 1563">
              <a:extLst>
                <a:ext uri="{FF2B5EF4-FFF2-40B4-BE49-F238E27FC236}">
                  <a16:creationId xmlns:a16="http://schemas.microsoft.com/office/drawing/2014/main" id="{A9E7A3E1-FE37-49D0-9EB0-36CA1295A97A}"/>
                </a:ext>
              </a:extLst>
            </p:cNvPr>
            <p:cNvSpPr txBox="1"/>
            <p:nvPr/>
          </p:nvSpPr>
          <p:spPr>
            <a:xfrm>
              <a:off x="1459523" y="2932167"/>
              <a:ext cx="1737360" cy="33855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565" name="Group 1564">
            <a:extLst>
              <a:ext uri="{FF2B5EF4-FFF2-40B4-BE49-F238E27FC236}">
                <a16:creationId xmlns:a16="http://schemas.microsoft.com/office/drawing/2014/main" id="{C70D3F1E-39E1-41BD-90FA-D9CDD3630B92}"/>
              </a:ext>
            </a:extLst>
          </p:cNvPr>
          <p:cNvGrpSpPr/>
          <p:nvPr/>
        </p:nvGrpSpPr>
        <p:grpSpPr>
          <a:xfrm>
            <a:off x="2943530" y="1739175"/>
            <a:ext cx="2074932" cy="1446550"/>
            <a:chOff x="1283731" y="1824171"/>
            <a:chExt cx="2074932" cy="1446550"/>
          </a:xfrm>
        </p:grpSpPr>
        <p:sp>
          <p:nvSpPr>
            <p:cNvPr id="1566" name="TextBox 1565">
              <a:extLst>
                <a:ext uri="{FF2B5EF4-FFF2-40B4-BE49-F238E27FC236}">
                  <a16:creationId xmlns:a16="http://schemas.microsoft.com/office/drawing/2014/main" id="{2EE22297-F26B-461D-8FC3-02D088AC2970}"/>
                </a:ext>
              </a:extLst>
            </p:cNvPr>
            <p:cNvSpPr txBox="1"/>
            <p:nvPr/>
          </p:nvSpPr>
          <p:spPr>
            <a:xfrm>
              <a:off x="1283731" y="1824171"/>
              <a:ext cx="2074932" cy="144655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 algn="r"/>
              <a:r>
                <a:rPr lang="en-US" altLang="ko-KR" sz="8800" b="1" dirty="0">
                  <a:solidFill>
                    <a:schemeClr val="accent2"/>
                  </a:solidFill>
                  <a:latin typeface="Agency FB" panose="020B0503020202020204" pitchFamily="34" charset="0"/>
                  <a:cs typeface="Arial" pitchFamily="34" charset="0"/>
                </a:rPr>
                <a:t>2018</a:t>
              </a:r>
              <a:endParaRPr lang="ko-KR" altLang="en-US" sz="8800" b="1" dirty="0">
                <a:solidFill>
                  <a:schemeClr val="accent2"/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1567" name="TextBox 1566">
              <a:extLst>
                <a:ext uri="{FF2B5EF4-FFF2-40B4-BE49-F238E27FC236}">
                  <a16:creationId xmlns:a16="http://schemas.microsoft.com/office/drawing/2014/main" id="{38EBB974-5778-4479-90DA-D0348BF76BBF}"/>
                </a:ext>
              </a:extLst>
            </p:cNvPr>
            <p:cNvSpPr txBox="1"/>
            <p:nvPr/>
          </p:nvSpPr>
          <p:spPr>
            <a:xfrm>
              <a:off x="1459523" y="2932167"/>
              <a:ext cx="1737360" cy="33855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568" name="Group 1567">
            <a:extLst>
              <a:ext uri="{FF2B5EF4-FFF2-40B4-BE49-F238E27FC236}">
                <a16:creationId xmlns:a16="http://schemas.microsoft.com/office/drawing/2014/main" id="{2ACF6C1E-C55A-4A95-B5D9-5362543C0B5E}"/>
              </a:ext>
            </a:extLst>
          </p:cNvPr>
          <p:cNvGrpSpPr/>
          <p:nvPr/>
        </p:nvGrpSpPr>
        <p:grpSpPr>
          <a:xfrm>
            <a:off x="5065807" y="4635914"/>
            <a:ext cx="2074932" cy="1446550"/>
            <a:chOff x="1283731" y="1824171"/>
            <a:chExt cx="2074932" cy="1446550"/>
          </a:xfrm>
        </p:grpSpPr>
        <p:sp>
          <p:nvSpPr>
            <p:cNvPr id="1569" name="TextBox 1568">
              <a:extLst>
                <a:ext uri="{FF2B5EF4-FFF2-40B4-BE49-F238E27FC236}">
                  <a16:creationId xmlns:a16="http://schemas.microsoft.com/office/drawing/2014/main" id="{CBB88AFB-1635-428F-96BD-62627DE4394E}"/>
                </a:ext>
              </a:extLst>
            </p:cNvPr>
            <p:cNvSpPr txBox="1"/>
            <p:nvPr/>
          </p:nvSpPr>
          <p:spPr>
            <a:xfrm>
              <a:off x="1283731" y="1824171"/>
              <a:ext cx="2074932" cy="144655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 algn="r"/>
              <a:r>
                <a:rPr lang="en-US" altLang="ko-KR" sz="8800" b="1" dirty="0">
                  <a:solidFill>
                    <a:schemeClr val="accent3"/>
                  </a:solidFill>
                  <a:latin typeface="Agency FB" panose="020B0503020202020204" pitchFamily="34" charset="0"/>
                  <a:cs typeface="Arial" pitchFamily="34" charset="0"/>
                </a:rPr>
                <a:t>2019</a:t>
              </a:r>
              <a:endParaRPr lang="ko-KR" altLang="en-US" sz="8800" b="1" dirty="0">
                <a:solidFill>
                  <a:schemeClr val="accent3"/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1570" name="TextBox 1569">
              <a:extLst>
                <a:ext uri="{FF2B5EF4-FFF2-40B4-BE49-F238E27FC236}">
                  <a16:creationId xmlns:a16="http://schemas.microsoft.com/office/drawing/2014/main" id="{C0272273-ED57-46FD-A216-EB74274FD748}"/>
                </a:ext>
              </a:extLst>
            </p:cNvPr>
            <p:cNvSpPr txBox="1"/>
            <p:nvPr/>
          </p:nvSpPr>
          <p:spPr>
            <a:xfrm>
              <a:off x="1459523" y="2932167"/>
              <a:ext cx="1737360" cy="33855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571" name="Group 1570">
            <a:extLst>
              <a:ext uri="{FF2B5EF4-FFF2-40B4-BE49-F238E27FC236}">
                <a16:creationId xmlns:a16="http://schemas.microsoft.com/office/drawing/2014/main" id="{F8E9DBD8-D143-49E5-AB1F-AFCF844CEFE2}"/>
              </a:ext>
            </a:extLst>
          </p:cNvPr>
          <p:cNvGrpSpPr/>
          <p:nvPr/>
        </p:nvGrpSpPr>
        <p:grpSpPr>
          <a:xfrm>
            <a:off x="7188084" y="1739175"/>
            <a:ext cx="2281232" cy="1446550"/>
            <a:chOff x="1283731" y="1824171"/>
            <a:chExt cx="2281232" cy="1446550"/>
          </a:xfrm>
        </p:grpSpPr>
        <p:sp>
          <p:nvSpPr>
            <p:cNvPr id="1572" name="TextBox 1571">
              <a:extLst>
                <a:ext uri="{FF2B5EF4-FFF2-40B4-BE49-F238E27FC236}">
                  <a16:creationId xmlns:a16="http://schemas.microsoft.com/office/drawing/2014/main" id="{AC309FAC-759A-4258-A0B2-171277F4E57D}"/>
                </a:ext>
              </a:extLst>
            </p:cNvPr>
            <p:cNvSpPr txBox="1"/>
            <p:nvPr/>
          </p:nvSpPr>
          <p:spPr>
            <a:xfrm>
              <a:off x="1283731" y="1824171"/>
              <a:ext cx="2281232" cy="144655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 algn="ctr"/>
              <a:r>
                <a:rPr lang="en-US" altLang="ko-KR" sz="8800" b="1" dirty="0">
                  <a:solidFill>
                    <a:schemeClr val="accent4"/>
                  </a:solidFill>
                  <a:latin typeface="Agency FB" panose="020B0503020202020204" pitchFamily="34" charset="0"/>
                  <a:cs typeface="Arial" pitchFamily="34" charset="0"/>
                </a:rPr>
                <a:t>2020</a:t>
              </a:r>
              <a:endParaRPr lang="ko-KR" altLang="en-US" sz="8800" b="1" dirty="0">
                <a:solidFill>
                  <a:schemeClr val="accent4"/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1573" name="TextBox 1572">
              <a:extLst>
                <a:ext uri="{FF2B5EF4-FFF2-40B4-BE49-F238E27FC236}">
                  <a16:creationId xmlns:a16="http://schemas.microsoft.com/office/drawing/2014/main" id="{E875F4F5-D4C1-4320-8CAD-E380735E12AB}"/>
                </a:ext>
              </a:extLst>
            </p:cNvPr>
            <p:cNvSpPr txBox="1"/>
            <p:nvPr/>
          </p:nvSpPr>
          <p:spPr>
            <a:xfrm>
              <a:off x="1415563" y="2932167"/>
              <a:ext cx="2029968" cy="33855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574" name="Group 1573">
            <a:extLst>
              <a:ext uri="{FF2B5EF4-FFF2-40B4-BE49-F238E27FC236}">
                <a16:creationId xmlns:a16="http://schemas.microsoft.com/office/drawing/2014/main" id="{E8FA4A94-CC82-45EF-96F0-0F5F1CB647C2}"/>
              </a:ext>
            </a:extLst>
          </p:cNvPr>
          <p:cNvGrpSpPr/>
          <p:nvPr/>
        </p:nvGrpSpPr>
        <p:grpSpPr>
          <a:xfrm>
            <a:off x="9387543" y="4633762"/>
            <a:ext cx="2216352" cy="1446550"/>
            <a:chOff x="1142311" y="1824171"/>
            <a:chExt cx="2216352" cy="1446550"/>
          </a:xfrm>
        </p:grpSpPr>
        <p:sp>
          <p:nvSpPr>
            <p:cNvPr id="1575" name="TextBox 1574">
              <a:extLst>
                <a:ext uri="{FF2B5EF4-FFF2-40B4-BE49-F238E27FC236}">
                  <a16:creationId xmlns:a16="http://schemas.microsoft.com/office/drawing/2014/main" id="{CFD3E346-0E3A-4269-BC5B-5FD9F6B7E802}"/>
                </a:ext>
              </a:extLst>
            </p:cNvPr>
            <p:cNvSpPr txBox="1"/>
            <p:nvPr/>
          </p:nvSpPr>
          <p:spPr>
            <a:xfrm>
              <a:off x="1142311" y="1824171"/>
              <a:ext cx="2216352" cy="1446550"/>
            </a:xfrm>
            <a:prstGeom prst="rect">
              <a:avLst/>
            </a:prstGeom>
            <a:noFill/>
          </p:spPr>
          <p:txBody>
            <a:bodyPr wrap="square" lIns="108000" rIns="108000" rtlCol="0" anchor="ctr">
              <a:spAutoFit/>
            </a:bodyPr>
            <a:lstStyle/>
            <a:p>
              <a:pPr algn="ctr"/>
              <a:r>
                <a:rPr lang="en-US" altLang="ko-KR" sz="8800" b="1" spc="-300" dirty="0">
                  <a:solidFill>
                    <a:schemeClr val="accent5"/>
                  </a:solidFill>
                  <a:latin typeface="Agency FB" panose="020B0503020202020204" pitchFamily="34" charset="0"/>
                  <a:cs typeface="Arial" pitchFamily="34" charset="0"/>
                </a:rPr>
                <a:t>2021</a:t>
              </a:r>
              <a:endParaRPr lang="ko-KR" altLang="en-US" sz="8800" b="1" spc="-300" dirty="0">
                <a:solidFill>
                  <a:schemeClr val="accent5"/>
                </a:solidFill>
                <a:latin typeface="Agency FB" panose="020B0503020202020204" pitchFamily="34" charset="0"/>
                <a:cs typeface="Arial" pitchFamily="34" charset="0"/>
              </a:endParaRPr>
            </a:p>
          </p:txBody>
        </p:sp>
        <p:sp>
          <p:nvSpPr>
            <p:cNvPr id="1576" name="TextBox 1575">
              <a:extLst>
                <a:ext uri="{FF2B5EF4-FFF2-40B4-BE49-F238E27FC236}">
                  <a16:creationId xmlns:a16="http://schemas.microsoft.com/office/drawing/2014/main" id="{68CB20E3-6CE5-45EE-AF7E-C899B35BAA55}"/>
                </a:ext>
              </a:extLst>
            </p:cNvPr>
            <p:cNvSpPr txBox="1"/>
            <p:nvPr/>
          </p:nvSpPr>
          <p:spPr>
            <a:xfrm>
              <a:off x="1381807" y="2932167"/>
              <a:ext cx="1737360" cy="338554"/>
            </a:xfrm>
            <a:prstGeom prst="rect">
              <a:avLst/>
            </a:prstGeom>
            <a:solidFill>
              <a:schemeClr val="accent5"/>
            </a:solidFill>
          </p:spPr>
          <p:txBody>
            <a:bodyPr wrap="square" rtlCol="0" anchor="ctr">
              <a:noAutofit/>
            </a:bodyPr>
            <a:lstStyle/>
            <a:p>
              <a:pPr algn="ctr"/>
              <a:r>
                <a:rPr lang="en-US" altLang="ko-KR" sz="1600" dirty="0">
                  <a:solidFill>
                    <a:schemeClr val="bg1"/>
                  </a:solidFill>
                  <a:cs typeface="Arial" pitchFamily="34" charset="0"/>
                </a:rPr>
                <a:t>Contents Here</a:t>
              </a:r>
            </a:p>
          </p:txBody>
        </p:sp>
      </p:grpSp>
      <p:grpSp>
        <p:nvGrpSpPr>
          <p:cNvPr id="1577" name="Group 1576">
            <a:extLst>
              <a:ext uri="{FF2B5EF4-FFF2-40B4-BE49-F238E27FC236}">
                <a16:creationId xmlns:a16="http://schemas.microsoft.com/office/drawing/2014/main" id="{B6A8098E-C988-466D-803C-BC2B829CB185}"/>
              </a:ext>
            </a:extLst>
          </p:cNvPr>
          <p:cNvGrpSpPr/>
          <p:nvPr/>
        </p:nvGrpSpPr>
        <p:grpSpPr>
          <a:xfrm>
            <a:off x="912446" y="1967772"/>
            <a:ext cx="1906557" cy="2887267"/>
            <a:chOff x="989627" y="2024966"/>
            <a:chExt cx="1906557" cy="2887267"/>
          </a:xfrm>
        </p:grpSpPr>
        <p:sp>
          <p:nvSpPr>
            <p:cNvPr id="1578" name="TextBox 1577">
              <a:extLst>
                <a:ext uri="{FF2B5EF4-FFF2-40B4-BE49-F238E27FC236}">
                  <a16:creationId xmlns:a16="http://schemas.microsoft.com/office/drawing/2014/main" id="{A57077CC-8CA3-4F8B-8760-B2CCB6C7DC61}"/>
                </a:ext>
              </a:extLst>
            </p:cNvPr>
            <p:cNvSpPr txBox="1"/>
            <p:nvPr/>
          </p:nvSpPr>
          <p:spPr>
            <a:xfrm>
              <a:off x="1111478" y="2024966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79" name="TextBox 1578">
              <a:extLst>
                <a:ext uri="{FF2B5EF4-FFF2-40B4-BE49-F238E27FC236}">
                  <a16:creationId xmlns:a16="http://schemas.microsoft.com/office/drawing/2014/main" id="{480D92C3-17A3-46E4-A0AA-27D9B01F8CDA}"/>
                </a:ext>
              </a:extLst>
            </p:cNvPr>
            <p:cNvSpPr txBox="1"/>
            <p:nvPr/>
          </p:nvSpPr>
          <p:spPr>
            <a:xfrm>
              <a:off x="1111477" y="2895055"/>
              <a:ext cx="17838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0" name="TextBox 1579">
              <a:extLst>
                <a:ext uri="{FF2B5EF4-FFF2-40B4-BE49-F238E27FC236}">
                  <a16:creationId xmlns:a16="http://schemas.microsoft.com/office/drawing/2014/main" id="{9DD53D62-39B8-42C6-8CE3-7ADAD6809F2F}"/>
                </a:ext>
              </a:extLst>
            </p:cNvPr>
            <p:cNvSpPr txBox="1"/>
            <p:nvPr/>
          </p:nvSpPr>
          <p:spPr>
            <a:xfrm>
              <a:off x="1111477" y="3395812"/>
              <a:ext cx="17838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text can be replaced with your own text</a:t>
              </a:r>
            </a:p>
          </p:txBody>
        </p:sp>
        <p:sp>
          <p:nvSpPr>
            <p:cNvPr id="1581" name="Oval 20">
              <a:extLst>
                <a:ext uri="{FF2B5EF4-FFF2-40B4-BE49-F238E27FC236}">
                  <a16:creationId xmlns:a16="http://schemas.microsoft.com/office/drawing/2014/main" id="{01E00F58-EE42-4AEB-B8C6-118E5C04D58E}"/>
                </a:ext>
              </a:extLst>
            </p:cNvPr>
            <p:cNvSpPr/>
            <p:nvPr/>
          </p:nvSpPr>
          <p:spPr>
            <a:xfrm>
              <a:off x="989627" y="2099637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2" name="Oval 21">
              <a:extLst>
                <a:ext uri="{FF2B5EF4-FFF2-40B4-BE49-F238E27FC236}">
                  <a16:creationId xmlns:a16="http://schemas.microsoft.com/office/drawing/2014/main" id="{F7722E5A-90DE-4155-884E-599CF68A300F}"/>
                </a:ext>
              </a:extLst>
            </p:cNvPr>
            <p:cNvSpPr/>
            <p:nvPr/>
          </p:nvSpPr>
          <p:spPr>
            <a:xfrm>
              <a:off x="989627" y="2959936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3" name="Oval 22">
              <a:extLst>
                <a:ext uri="{FF2B5EF4-FFF2-40B4-BE49-F238E27FC236}">
                  <a16:creationId xmlns:a16="http://schemas.microsoft.com/office/drawing/2014/main" id="{16AA0466-4833-4F16-8626-25AEBF3E2905}"/>
                </a:ext>
              </a:extLst>
            </p:cNvPr>
            <p:cNvSpPr/>
            <p:nvPr/>
          </p:nvSpPr>
          <p:spPr>
            <a:xfrm>
              <a:off x="989627" y="3480833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84" name="TextBox 1583">
              <a:extLst>
                <a:ext uri="{FF2B5EF4-FFF2-40B4-BE49-F238E27FC236}">
                  <a16:creationId xmlns:a16="http://schemas.microsoft.com/office/drawing/2014/main" id="{499FBBDD-6CEE-4374-9B55-3D09EFF92F00}"/>
                </a:ext>
              </a:extLst>
            </p:cNvPr>
            <p:cNvSpPr txBox="1"/>
            <p:nvPr/>
          </p:nvSpPr>
          <p:spPr>
            <a:xfrm>
              <a:off x="1111478" y="4081236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5" name="Oval 39">
              <a:extLst>
                <a:ext uri="{FF2B5EF4-FFF2-40B4-BE49-F238E27FC236}">
                  <a16:creationId xmlns:a16="http://schemas.microsoft.com/office/drawing/2014/main" id="{D39E6537-6BF3-4FCB-93CC-3564D85FEBFB}"/>
                </a:ext>
              </a:extLst>
            </p:cNvPr>
            <p:cNvSpPr/>
            <p:nvPr/>
          </p:nvSpPr>
          <p:spPr>
            <a:xfrm>
              <a:off x="989627" y="4146971"/>
              <a:ext cx="144000" cy="14400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86" name="Group 1585">
            <a:extLst>
              <a:ext uri="{FF2B5EF4-FFF2-40B4-BE49-F238E27FC236}">
                <a16:creationId xmlns:a16="http://schemas.microsoft.com/office/drawing/2014/main" id="{D113C463-F2B1-478D-ACE2-F4D4B7DC6010}"/>
              </a:ext>
            </a:extLst>
          </p:cNvPr>
          <p:cNvGrpSpPr/>
          <p:nvPr/>
        </p:nvGrpSpPr>
        <p:grpSpPr>
          <a:xfrm>
            <a:off x="3069619" y="3300701"/>
            <a:ext cx="1906557" cy="2887267"/>
            <a:chOff x="3137837" y="3347865"/>
            <a:chExt cx="1906557" cy="2887267"/>
          </a:xfrm>
        </p:grpSpPr>
        <p:sp>
          <p:nvSpPr>
            <p:cNvPr id="1587" name="TextBox 1586">
              <a:extLst>
                <a:ext uri="{FF2B5EF4-FFF2-40B4-BE49-F238E27FC236}">
                  <a16:creationId xmlns:a16="http://schemas.microsoft.com/office/drawing/2014/main" id="{4B15299B-8B14-4F25-9F73-244196B6BDA8}"/>
                </a:ext>
              </a:extLst>
            </p:cNvPr>
            <p:cNvSpPr txBox="1"/>
            <p:nvPr/>
          </p:nvSpPr>
          <p:spPr>
            <a:xfrm>
              <a:off x="3259688" y="334786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8" name="TextBox 1587">
              <a:extLst>
                <a:ext uri="{FF2B5EF4-FFF2-40B4-BE49-F238E27FC236}">
                  <a16:creationId xmlns:a16="http://schemas.microsoft.com/office/drawing/2014/main" id="{CBE1F2C0-ECC8-4B13-84F3-75CE0BF14A51}"/>
                </a:ext>
              </a:extLst>
            </p:cNvPr>
            <p:cNvSpPr txBox="1"/>
            <p:nvPr/>
          </p:nvSpPr>
          <p:spPr>
            <a:xfrm>
              <a:off x="3259687" y="4217954"/>
              <a:ext cx="17838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89" name="TextBox 1588">
              <a:extLst>
                <a:ext uri="{FF2B5EF4-FFF2-40B4-BE49-F238E27FC236}">
                  <a16:creationId xmlns:a16="http://schemas.microsoft.com/office/drawing/2014/main" id="{3A038164-0072-4486-99D3-266615FBC86C}"/>
                </a:ext>
              </a:extLst>
            </p:cNvPr>
            <p:cNvSpPr txBox="1"/>
            <p:nvPr/>
          </p:nvSpPr>
          <p:spPr>
            <a:xfrm>
              <a:off x="3259687" y="4718711"/>
              <a:ext cx="17838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text can be replaced with your own text</a:t>
              </a:r>
            </a:p>
          </p:txBody>
        </p:sp>
        <p:sp>
          <p:nvSpPr>
            <p:cNvPr id="1590" name="Oval 20">
              <a:extLst>
                <a:ext uri="{FF2B5EF4-FFF2-40B4-BE49-F238E27FC236}">
                  <a16:creationId xmlns:a16="http://schemas.microsoft.com/office/drawing/2014/main" id="{81CD7BA3-9F87-4762-BE5D-B0CA845A7F67}"/>
                </a:ext>
              </a:extLst>
            </p:cNvPr>
            <p:cNvSpPr/>
            <p:nvPr/>
          </p:nvSpPr>
          <p:spPr>
            <a:xfrm>
              <a:off x="3137837" y="3422536"/>
              <a:ext cx="144000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1" name="Oval 21">
              <a:extLst>
                <a:ext uri="{FF2B5EF4-FFF2-40B4-BE49-F238E27FC236}">
                  <a16:creationId xmlns:a16="http://schemas.microsoft.com/office/drawing/2014/main" id="{FCC2766E-3E76-4999-8504-A65196AD5FB9}"/>
                </a:ext>
              </a:extLst>
            </p:cNvPr>
            <p:cNvSpPr/>
            <p:nvPr/>
          </p:nvSpPr>
          <p:spPr>
            <a:xfrm>
              <a:off x="3137837" y="4282835"/>
              <a:ext cx="144000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2" name="Oval 22">
              <a:extLst>
                <a:ext uri="{FF2B5EF4-FFF2-40B4-BE49-F238E27FC236}">
                  <a16:creationId xmlns:a16="http://schemas.microsoft.com/office/drawing/2014/main" id="{67D50912-0938-460E-B0D5-678B5008771B}"/>
                </a:ext>
              </a:extLst>
            </p:cNvPr>
            <p:cNvSpPr/>
            <p:nvPr/>
          </p:nvSpPr>
          <p:spPr>
            <a:xfrm>
              <a:off x="3137837" y="4803732"/>
              <a:ext cx="144000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593" name="TextBox 1592">
              <a:extLst>
                <a:ext uri="{FF2B5EF4-FFF2-40B4-BE49-F238E27FC236}">
                  <a16:creationId xmlns:a16="http://schemas.microsoft.com/office/drawing/2014/main" id="{DBB69D5F-8E39-4677-8126-AE854F446ABE}"/>
                </a:ext>
              </a:extLst>
            </p:cNvPr>
            <p:cNvSpPr txBox="1"/>
            <p:nvPr/>
          </p:nvSpPr>
          <p:spPr>
            <a:xfrm>
              <a:off x="3259688" y="540413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4" name="Oval 39">
              <a:extLst>
                <a:ext uri="{FF2B5EF4-FFF2-40B4-BE49-F238E27FC236}">
                  <a16:creationId xmlns:a16="http://schemas.microsoft.com/office/drawing/2014/main" id="{A4CEA40C-9169-4D68-A0BE-E5F4C848DAE5}"/>
                </a:ext>
              </a:extLst>
            </p:cNvPr>
            <p:cNvSpPr/>
            <p:nvPr/>
          </p:nvSpPr>
          <p:spPr>
            <a:xfrm>
              <a:off x="3137837" y="5469870"/>
              <a:ext cx="144000" cy="14400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595" name="Group 1594">
            <a:extLst>
              <a:ext uri="{FF2B5EF4-FFF2-40B4-BE49-F238E27FC236}">
                <a16:creationId xmlns:a16="http://schemas.microsoft.com/office/drawing/2014/main" id="{7444D7D4-047E-448E-A0B6-9FF5080F04B6}"/>
              </a:ext>
            </a:extLst>
          </p:cNvPr>
          <p:cNvGrpSpPr/>
          <p:nvPr/>
        </p:nvGrpSpPr>
        <p:grpSpPr>
          <a:xfrm>
            <a:off x="5226792" y="1967772"/>
            <a:ext cx="1906557" cy="2887267"/>
            <a:chOff x="3137837" y="3347865"/>
            <a:chExt cx="1906557" cy="2887267"/>
          </a:xfrm>
        </p:grpSpPr>
        <p:sp>
          <p:nvSpPr>
            <p:cNvPr id="1596" name="TextBox 1595">
              <a:extLst>
                <a:ext uri="{FF2B5EF4-FFF2-40B4-BE49-F238E27FC236}">
                  <a16:creationId xmlns:a16="http://schemas.microsoft.com/office/drawing/2014/main" id="{000424D3-34F0-497C-9971-83C416732D50}"/>
                </a:ext>
              </a:extLst>
            </p:cNvPr>
            <p:cNvSpPr txBox="1"/>
            <p:nvPr/>
          </p:nvSpPr>
          <p:spPr>
            <a:xfrm>
              <a:off x="3259688" y="334786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7" name="TextBox 1596">
              <a:extLst>
                <a:ext uri="{FF2B5EF4-FFF2-40B4-BE49-F238E27FC236}">
                  <a16:creationId xmlns:a16="http://schemas.microsoft.com/office/drawing/2014/main" id="{D438D2EA-3FE6-400E-BB67-A1404ED79CB9}"/>
                </a:ext>
              </a:extLst>
            </p:cNvPr>
            <p:cNvSpPr txBox="1"/>
            <p:nvPr/>
          </p:nvSpPr>
          <p:spPr>
            <a:xfrm>
              <a:off x="3259687" y="4217954"/>
              <a:ext cx="17838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98" name="TextBox 1597">
              <a:extLst>
                <a:ext uri="{FF2B5EF4-FFF2-40B4-BE49-F238E27FC236}">
                  <a16:creationId xmlns:a16="http://schemas.microsoft.com/office/drawing/2014/main" id="{543B9251-EA59-4D5A-8D3B-E6E40B2CEE6B}"/>
                </a:ext>
              </a:extLst>
            </p:cNvPr>
            <p:cNvSpPr txBox="1"/>
            <p:nvPr/>
          </p:nvSpPr>
          <p:spPr>
            <a:xfrm>
              <a:off x="3259687" y="4718711"/>
              <a:ext cx="17838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text can be replaced with your own text</a:t>
              </a:r>
            </a:p>
          </p:txBody>
        </p:sp>
        <p:sp>
          <p:nvSpPr>
            <p:cNvPr id="1599" name="Oval 20">
              <a:extLst>
                <a:ext uri="{FF2B5EF4-FFF2-40B4-BE49-F238E27FC236}">
                  <a16:creationId xmlns:a16="http://schemas.microsoft.com/office/drawing/2014/main" id="{2619C042-33C4-452D-B6F6-814B4F7C9ED9}"/>
                </a:ext>
              </a:extLst>
            </p:cNvPr>
            <p:cNvSpPr/>
            <p:nvPr/>
          </p:nvSpPr>
          <p:spPr>
            <a:xfrm>
              <a:off x="3137837" y="3422536"/>
              <a:ext cx="144000" cy="14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600" name="Oval 21">
              <a:extLst>
                <a:ext uri="{FF2B5EF4-FFF2-40B4-BE49-F238E27FC236}">
                  <a16:creationId xmlns:a16="http://schemas.microsoft.com/office/drawing/2014/main" id="{D0B9960F-7170-461C-B9C8-E49979B5AFE6}"/>
                </a:ext>
              </a:extLst>
            </p:cNvPr>
            <p:cNvSpPr/>
            <p:nvPr/>
          </p:nvSpPr>
          <p:spPr>
            <a:xfrm>
              <a:off x="3137837" y="4282835"/>
              <a:ext cx="144000" cy="14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01" name="Oval 22">
              <a:extLst>
                <a:ext uri="{FF2B5EF4-FFF2-40B4-BE49-F238E27FC236}">
                  <a16:creationId xmlns:a16="http://schemas.microsoft.com/office/drawing/2014/main" id="{CF36A304-5BCE-46E9-B869-C29010D83382}"/>
                </a:ext>
              </a:extLst>
            </p:cNvPr>
            <p:cNvSpPr/>
            <p:nvPr/>
          </p:nvSpPr>
          <p:spPr>
            <a:xfrm>
              <a:off x="3137837" y="4803732"/>
              <a:ext cx="144000" cy="14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02" name="TextBox 1601">
              <a:extLst>
                <a:ext uri="{FF2B5EF4-FFF2-40B4-BE49-F238E27FC236}">
                  <a16:creationId xmlns:a16="http://schemas.microsoft.com/office/drawing/2014/main" id="{42A95D42-D7A6-476B-8C86-4AFCDB755396}"/>
                </a:ext>
              </a:extLst>
            </p:cNvPr>
            <p:cNvSpPr txBox="1"/>
            <p:nvPr/>
          </p:nvSpPr>
          <p:spPr>
            <a:xfrm>
              <a:off x="3259688" y="540413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3" name="Oval 39">
              <a:extLst>
                <a:ext uri="{FF2B5EF4-FFF2-40B4-BE49-F238E27FC236}">
                  <a16:creationId xmlns:a16="http://schemas.microsoft.com/office/drawing/2014/main" id="{C2B32C66-420C-4B3C-B398-69C02353477D}"/>
                </a:ext>
              </a:extLst>
            </p:cNvPr>
            <p:cNvSpPr/>
            <p:nvPr/>
          </p:nvSpPr>
          <p:spPr>
            <a:xfrm>
              <a:off x="3137837" y="5469870"/>
              <a:ext cx="144000" cy="144000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04" name="Group 1603">
            <a:extLst>
              <a:ext uri="{FF2B5EF4-FFF2-40B4-BE49-F238E27FC236}">
                <a16:creationId xmlns:a16="http://schemas.microsoft.com/office/drawing/2014/main" id="{CBD46380-7EEB-40AD-B137-B3596A5F6F45}"/>
              </a:ext>
            </a:extLst>
          </p:cNvPr>
          <p:cNvGrpSpPr/>
          <p:nvPr/>
        </p:nvGrpSpPr>
        <p:grpSpPr>
          <a:xfrm>
            <a:off x="7383965" y="3300701"/>
            <a:ext cx="1906557" cy="2887267"/>
            <a:chOff x="3137837" y="3347865"/>
            <a:chExt cx="1906557" cy="2887267"/>
          </a:xfrm>
        </p:grpSpPr>
        <p:sp>
          <p:nvSpPr>
            <p:cNvPr id="1605" name="TextBox 1604">
              <a:extLst>
                <a:ext uri="{FF2B5EF4-FFF2-40B4-BE49-F238E27FC236}">
                  <a16:creationId xmlns:a16="http://schemas.microsoft.com/office/drawing/2014/main" id="{EA0A6EA1-62E2-4AF2-84F9-5E5E5DA8C43B}"/>
                </a:ext>
              </a:extLst>
            </p:cNvPr>
            <p:cNvSpPr txBox="1"/>
            <p:nvPr/>
          </p:nvSpPr>
          <p:spPr>
            <a:xfrm>
              <a:off x="3259688" y="334786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6" name="TextBox 1605">
              <a:extLst>
                <a:ext uri="{FF2B5EF4-FFF2-40B4-BE49-F238E27FC236}">
                  <a16:creationId xmlns:a16="http://schemas.microsoft.com/office/drawing/2014/main" id="{9B163513-8AAD-4BCE-AD79-2310F7825CDB}"/>
                </a:ext>
              </a:extLst>
            </p:cNvPr>
            <p:cNvSpPr txBox="1"/>
            <p:nvPr/>
          </p:nvSpPr>
          <p:spPr>
            <a:xfrm>
              <a:off x="3259687" y="4217954"/>
              <a:ext cx="17838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07" name="TextBox 1606">
              <a:extLst>
                <a:ext uri="{FF2B5EF4-FFF2-40B4-BE49-F238E27FC236}">
                  <a16:creationId xmlns:a16="http://schemas.microsoft.com/office/drawing/2014/main" id="{8C63ED1D-B8AB-4AC5-B139-45DE189D3A35}"/>
                </a:ext>
              </a:extLst>
            </p:cNvPr>
            <p:cNvSpPr txBox="1"/>
            <p:nvPr/>
          </p:nvSpPr>
          <p:spPr>
            <a:xfrm>
              <a:off x="3259687" y="4718711"/>
              <a:ext cx="17838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text can be replaced with your own text</a:t>
              </a:r>
            </a:p>
          </p:txBody>
        </p:sp>
        <p:sp>
          <p:nvSpPr>
            <p:cNvPr id="1608" name="Oval 20">
              <a:extLst>
                <a:ext uri="{FF2B5EF4-FFF2-40B4-BE49-F238E27FC236}">
                  <a16:creationId xmlns:a16="http://schemas.microsoft.com/office/drawing/2014/main" id="{864F4496-9CF5-4E70-A15A-32BC49791BDC}"/>
                </a:ext>
              </a:extLst>
            </p:cNvPr>
            <p:cNvSpPr/>
            <p:nvPr/>
          </p:nvSpPr>
          <p:spPr>
            <a:xfrm>
              <a:off x="3137837" y="3422536"/>
              <a:ext cx="144000" cy="14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09" name="Oval 21">
              <a:extLst>
                <a:ext uri="{FF2B5EF4-FFF2-40B4-BE49-F238E27FC236}">
                  <a16:creationId xmlns:a16="http://schemas.microsoft.com/office/drawing/2014/main" id="{11EBD157-88CA-4FC2-A49F-47A373DC709E}"/>
                </a:ext>
              </a:extLst>
            </p:cNvPr>
            <p:cNvSpPr/>
            <p:nvPr/>
          </p:nvSpPr>
          <p:spPr>
            <a:xfrm>
              <a:off x="3137837" y="4282835"/>
              <a:ext cx="144000" cy="14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0" name="Oval 22">
              <a:extLst>
                <a:ext uri="{FF2B5EF4-FFF2-40B4-BE49-F238E27FC236}">
                  <a16:creationId xmlns:a16="http://schemas.microsoft.com/office/drawing/2014/main" id="{DB93AD33-3476-4939-9252-AD9D15F7ED31}"/>
                </a:ext>
              </a:extLst>
            </p:cNvPr>
            <p:cNvSpPr/>
            <p:nvPr/>
          </p:nvSpPr>
          <p:spPr>
            <a:xfrm>
              <a:off x="3137837" y="4803732"/>
              <a:ext cx="144000" cy="14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1" name="TextBox 1610">
              <a:extLst>
                <a:ext uri="{FF2B5EF4-FFF2-40B4-BE49-F238E27FC236}">
                  <a16:creationId xmlns:a16="http://schemas.microsoft.com/office/drawing/2014/main" id="{4B39108C-5507-4403-A2B8-0ABE59D88171}"/>
                </a:ext>
              </a:extLst>
            </p:cNvPr>
            <p:cNvSpPr txBox="1"/>
            <p:nvPr/>
          </p:nvSpPr>
          <p:spPr>
            <a:xfrm>
              <a:off x="3259688" y="540413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2" name="Oval 39">
              <a:extLst>
                <a:ext uri="{FF2B5EF4-FFF2-40B4-BE49-F238E27FC236}">
                  <a16:creationId xmlns:a16="http://schemas.microsoft.com/office/drawing/2014/main" id="{946D5980-06F3-47C2-A11E-26E881850F3D}"/>
                </a:ext>
              </a:extLst>
            </p:cNvPr>
            <p:cNvSpPr/>
            <p:nvPr/>
          </p:nvSpPr>
          <p:spPr>
            <a:xfrm>
              <a:off x="3137837" y="5469870"/>
              <a:ext cx="144000" cy="144000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1613" name="Group 1612">
            <a:extLst>
              <a:ext uri="{FF2B5EF4-FFF2-40B4-BE49-F238E27FC236}">
                <a16:creationId xmlns:a16="http://schemas.microsoft.com/office/drawing/2014/main" id="{D225BC34-1AA2-4284-8A5C-5E6F560972D3}"/>
              </a:ext>
            </a:extLst>
          </p:cNvPr>
          <p:cNvGrpSpPr/>
          <p:nvPr/>
        </p:nvGrpSpPr>
        <p:grpSpPr>
          <a:xfrm>
            <a:off x="9541139" y="1967772"/>
            <a:ext cx="1906557" cy="2887267"/>
            <a:chOff x="3137837" y="3347865"/>
            <a:chExt cx="1906557" cy="2887267"/>
          </a:xfrm>
        </p:grpSpPr>
        <p:sp>
          <p:nvSpPr>
            <p:cNvPr id="1614" name="TextBox 1613">
              <a:extLst>
                <a:ext uri="{FF2B5EF4-FFF2-40B4-BE49-F238E27FC236}">
                  <a16:creationId xmlns:a16="http://schemas.microsoft.com/office/drawing/2014/main" id="{1B711143-B9B3-480E-ADBA-59786D780832}"/>
                </a:ext>
              </a:extLst>
            </p:cNvPr>
            <p:cNvSpPr txBox="1"/>
            <p:nvPr/>
          </p:nvSpPr>
          <p:spPr>
            <a:xfrm>
              <a:off x="3259688" y="334786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Get a modern PowerPoint  Presentation that is beautifully designed.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5" name="TextBox 1614">
              <a:extLst>
                <a:ext uri="{FF2B5EF4-FFF2-40B4-BE49-F238E27FC236}">
                  <a16:creationId xmlns:a16="http://schemas.microsoft.com/office/drawing/2014/main" id="{4134BAA6-18E2-45A6-BE1E-E977D38BA054}"/>
                </a:ext>
              </a:extLst>
            </p:cNvPr>
            <p:cNvSpPr txBox="1"/>
            <p:nvPr/>
          </p:nvSpPr>
          <p:spPr>
            <a:xfrm>
              <a:off x="3259687" y="4217954"/>
              <a:ext cx="17838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16" name="TextBox 1615">
              <a:extLst>
                <a:ext uri="{FF2B5EF4-FFF2-40B4-BE49-F238E27FC236}">
                  <a16:creationId xmlns:a16="http://schemas.microsoft.com/office/drawing/2014/main" id="{2FC25007-869C-4DFB-BF61-76E14F17489E}"/>
                </a:ext>
              </a:extLst>
            </p:cNvPr>
            <p:cNvSpPr txBox="1"/>
            <p:nvPr/>
          </p:nvSpPr>
          <p:spPr>
            <a:xfrm>
              <a:off x="3259687" y="4718711"/>
              <a:ext cx="178386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This text can be replaced with your own text</a:t>
              </a:r>
            </a:p>
          </p:txBody>
        </p:sp>
        <p:sp>
          <p:nvSpPr>
            <p:cNvPr id="1617" name="Oval 20">
              <a:extLst>
                <a:ext uri="{FF2B5EF4-FFF2-40B4-BE49-F238E27FC236}">
                  <a16:creationId xmlns:a16="http://schemas.microsoft.com/office/drawing/2014/main" id="{ADE7E06E-6273-4067-B806-31953339A66A}"/>
                </a:ext>
              </a:extLst>
            </p:cNvPr>
            <p:cNvSpPr/>
            <p:nvPr/>
          </p:nvSpPr>
          <p:spPr>
            <a:xfrm>
              <a:off x="3137837" y="3422536"/>
              <a:ext cx="144000" cy="144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8" name="Oval 21">
              <a:extLst>
                <a:ext uri="{FF2B5EF4-FFF2-40B4-BE49-F238E27FC236}">
                  <a16:creationId xmlns:a16="http://schemas.microsoft.com/office/drawing/2014/main" id="{1D266C13-6ABC-4CB7-91E8-8D4E0B120C2A}"/>
                </a:ext>
              </a:extLst>
            </p:cNvPr>
            <p:cNvSpPr/>
            <p:nvPr/>
          </p:nvSpPr>
          <p:spPr>
            <a:xfrm>
              <a:off x="3137837" y="4282835"/>
              <a:ext cx="144000" cy="144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19" name="Oval 22">
              <a:extLst>
                <a:ext uri="{FF2B5EF4-FFF2-40B4-BE49-F238E27FC236}">
                  <a16:creationId xmlns:a16="http://schemas.microsoft.com/office/drawing/2014/main" id="{55D55033-F59C-4E7F-96FD-CEE415DA0D5E}"/>
                </a:ext>
              </a:extLst>
            </p:cNvPr>
            <p:cNvSpPr/>
            <p:nvPr/>
          </p:nvSpPr>
          <p:spPr>
            <a:xfrm>
              <a:off x="3137837" y="4803732"/>
              <a:ext cx="144000" cy="144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620" name="TextBox 1619">
              <a:extLst>
                <a:ext uri="{FF2B5EF4-FFF2-40B4-BE49-F238E27FC236}">
                  <a16:creationId xmlns:a16="http://schemas.microsoft.com/office/drawing/2014/main" id="{BFA37CFA-25A2-4F99-82F2-3388203DDBE7}"/>
                </a:ext>
              </a:extLst>
            </p:cNvPr>
            <p:cNvSpPr txBox="1"/>
            <p:nvPr/>
          </p:nvSpPr>
          <p:spPr>
            <a:xfrm>
              <a:off x="3259688" y="5404135"/>
              <a:ext cx="178470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cs typeface="Arial" pitchFamily="34" charset="0"/>
                </a:rPr>
                <a:t>I hope and I believe that this Template will your Time, Money and Reputation.</a:t>
              </a:r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21" name="Oval 39">
              <a:extLst>
                <a:ext uri="{FF2B5EF4-FFF2-40B4-BE49-F238E27FC236}">
                  <a16:creationId xmlns:a16="http://schemas.microsoft.com/office/drawing/2014/main" id="{6F066C3C-CF01-488C-B8C3-164D42684D1A}"/>
                </a:ext>
              </a:extLst>
            </p:cNvPr>
            <p:cNvSpPr/>
            <p:nvPr/>
          </p:nvSpPr>
          <p:spPr>
            <a:xfrm>
              <a:off x="3137837" y="5469870"/>
              <a:ext cx="144000" cy="1440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11228</TotalTime>
  <Words>255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Agency FB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41</cp:revision>
  <dcterms:created xsi:type="dcterms:W3CDTF">2018-02-18T19:39:47Z</dcterms:created>
  <dcterms:modified xsi:type="dcterms:W3CDTF">2020-09-02T02:10:57Z</dcterms:modified>
</cp:coreProperties>
</file>