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111" name="TextBox 5110">
            <a:extLst>
              <a:ext uri="{FF2B5EF4-FFF2-40B4-BE49-F238E27FC236}">
                <a16:creationId xmlns:a16="http://schemas.microsoft.com/office/drawing/2014/main" id="{27FE1230-3EED-40A1-B93D-2341E9BA27B8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" name="Partial Circle 24">
            <a:extLst>
              <a:ext uri="{FF2B5EF4-FFF2-40B4-BE49-F238E27FC236}">
                <a16:creationId xmlns:a16="http://schemas.microsoft.com/office/drawing/2014/main" id="{10F1CF2F-04DE-49A0-84C3-96424ED5BD41}"/>
              </a:ext>
            </a:extLst>
          </p:cNvPr>
          <p:cNvSpPr/>
          <p:nvPr/>
        </p:nvSpPr>
        <p:spPr>
          <a:xfrm>
            <a:off x="4796745" y="4076849"/>
            <a:ext cx="2035609" cy="2035609"/>
          </a:xfrm>
          <a:prstGeom prst="pie">
            <a:avLst>
              <a:gd name="adj1" fmla="val 10767821"/>
              <a:gd name="adj2" fmla="val 1620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Partial Circle 25">
            <a:extLst>
              <a:ext uri="{FF2B5EF4-FFF2-40B4-BE49-F238E27FC236}">
                <a16:creationId xmlns:a16="http://schemas.microsoft.com/office/drawing/2014/main" id="{7D518482-A1BE-48CE-ABD3-7EF2EABCFC09}"/>
              </a:ext>
            </a:extLst>
          </p:cNvPr>
          <p:cNvSpPr/>
          <p:nvPr/>
        </p:nvSpPr>
        <p:spPr>
          <a:xfrm>
            <a:off x="4910857" y="3059043"/>
            <a:ext cx="2035609" cy="2035609"/>
          </a:xfrm>
          <a:prstGeom prst="pie">
            <a:avLst>
              <a:gd name="adj1" fmla="val 21592706"/>
              <a:gd name="adj2" fmla="val 54691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Partial Circle 26">
            <a:extLst>
              <a:ext uri="{FF2B5EF4-FFF2-40B4-BE49-F238E27FC236}">
                <a16:creationId xmlns:a16="http://schemas.microsoft.com/office/drawing/2014/main" id="{CB94B1D6-FC88-4F4F-8846-DAD7B3CB745C}"/>
              </a:ext>
            </a:extLst>
          </p:cNvPr>
          <p:cNvSpPr/>
          <p:nvPr/>
        </p:nvSpPr>
        <p:spPr>
          <a:xfrm>
            <a:off x="5928661" y="2962417"/>
            <a:ext cx="2035609" cy="2035609"/>
          </a:xfrm>
          <a:prstGeom prst="pie">
            <a:avLst>
              <a:gd name="adj1" fmla="val 10767821"/>
              <a:gd name="adj2" fmla="val 162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F7D03FC-AC25-41D9-AE13-8881ADFAD23E}"/>
              </a:ext>
            </a:extLst>
          </p:cNvPr>
          <p:cNvGrpSpPr/>
          <p:nvPr/>
        </p:nvGrpSpPr>
        <p:grpSpPr>
          <a:xfrm>
            <a:off x="6042772" y="1573218"/>
            <a:ext cx="2370288" cy="2407003"/>
            <a:chOff x="6042772" y="1573218"/>
            <a:chExt cx="2370288" cy="2407003"/>
          </a:xfrm>
        </p:grpSpPr>
        <p:sp>
          <p:nvSpPr>
            <p:cNvPr id="29" name="Partial Circle 28">
              <a:extLst>
                <a:ext uri="{FF2B5EF4-FFF2-40B4-BE49-F238E27FC236}">
                  <a16:creationId xmlns:a16="http://schemas.microsoft.com/office/drawing/2014/main" id="{B023D60B-F04B-4A52-BA4E-30333E7560F9}"/>
                </a:ext>
              </a:extLst>
            </p:cNvPr>
            <p:cNvSpPr/>
            <p:nvPr/>
          </p:nvSpPr>
          <p:spPr>
            <a:xfrm>
              <a:off x="6042772" y="1944612"/>
              <a:ext cx="2035609" cy="2035609"/>
            </a:xfrm>
            <a:prstGeom prst="pie">
              <a:avLst>
                <a:gd name="adj1" fmla="val 21592706"/>
                <a:gd name="adj2" fmla="val 546915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Arrow: Up 29">
              <a:extLst>
                <a:ext uri="{FF2B5EF4-FFF2-40B4-BE49-F238E27FC236}">
                  <a16:creationId xmlns:a16="http://schemas.microsoft.com/office/drawing/2014/main" id="{DFA24936-366A-473D-8403-19DD0FD357C5}"/>
                </a:ext>
              </a:extLst>
            </p:cNvPr>
            <p:cNvSpPr/>
            <p:nvPr/>
          </p:nvSpPr>
          <p:spPr>
            <a:xfrm>
              <a:off x="6727556" y="1573218"/>
              <a:ext cx="1685504" cy="1392059"/>
            </a:xfrm>
            <a:prstGeom prst="upArrow">
              <a:avLst>
                <a:gd name="adj1" fmla="val 60227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F516B27-ED99-4162-A219-72522D9E025D}"/>
              </a:ext>
            </a:extLst>
          </p:cNvPr>
          <p:cNvGrpSpPr/>
          <p:nvPr/>
        </p:nvGrpSpPr>
        <p:grpSpPr>
          <a:xfrm>
            <a:off x="3778940" y="4173475"/>
            <a:ext cx="2035609" cy="2035610"/>
            <a:chOff x="3778940" y="4173475"/>
            <a:chExt cx="2035609" cy="2035610"/>
          </a:xfrm>
        </p:grpSpPr>
        <p:sp>
          <p:nvSpPr>
            <p:cNvPr id="32" name="Partial Circle 31">
              <a:extLst>
                <a:ext uri="{FF2B5EF4-FFF2-40B4-BE49-F238E27FC236}">
                  <a16:creationId xmlns:a16="http://schemas.microsoft.com/office/drawing/2014/main" id="{18F507FD-E0B9-4B3B-AFD2-51423EDD4F85}"/>
                </a:ext>
              </a:extLst>
            </p:cNvPr>
            <p:cNvSpPr/>
            <p:nvPr/>
          </p:nvSpPr>
          <p:spPr>
            <a:xfrm>
              <a:off x="3778940" y="4173475"/>
              <a:ext cx="2035609" cy="2035609"/>
            </a:xfrm>
            <a:prstGeom prst="pie">
              <a:avLst>
                <a:gd name="adj1" fmla="val 21592706"/>
                <a:gd name="adj2" fmla="val 5469159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Rectangle: Top Corners Rounded 32">
              <a:extLst>
                <a:ext uri="{FF2B5EF4-FFF2-40B4-BE49-F238E27FC236}">
                  <a16:creationId xmlns:a16="http://schemas.microsoft.com/office/drawing/2014/main" id="{61A2062D-5379-4BAF-B788-512F4FA57B82}"/>
                </a:ext>
              </a:extLst>
            </p:cNvPr>
            <p:cNvSpPr/>
            <p:nvPr/>
          </p:nvSpPr>
          <p:spPr>
            <a:xfrm rot="16200000">
              <a:off x="3826192" y="5235670"/>
              <a:ext cx="1018497" cy="92833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21">
            <a:extLst>
              <a:ext uri="{FF2B5EF4-FFF2-40B4-BE49-F238E27FC236}">
                <a16:creationId xmlns:a16="http://schemas.microsoft.com/office/drawing/2014/main" id="{93396B54-223A-462C-82CB-9C27A91F3F18}"/>
              </a:ext>
            </a:extLst>
          </p:cNvPr>
          <p:cNvSpPr>
            <a:spLocks noChangeAspect="1"/>
          </p:cNvSpPr>
          <p:nvPr/>
        </p:nvSpPr>
        <p:spPr>
          <a:xfrm>
            <a:off x="7339159" y="3125588"/>
            <a:ext cx="418667" cy="42216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5" name="Rounded Rectangle 27">
            <a:extLst>
              <a:ext uri="{FF2B5EF4-FFF2-40B4-BE49-F238E27FC236}">
                <a16:creationId xmlns:a16="http://schemas.microsoft.com/office/drawing/2014/main" id="{44E902BC-1BF6-4FF5-B3E5-6412C3BEC29B}"/>
              </a:ext>
            </a:extLst>
          </p:cNvPr>
          <p:cNvSpPr/>
          <p:nvPr/>
        </p:nvSpPr>
        <p:spPr>
          <a:xfrm>
            <a:off x="6308957" y="3386982"/>
            <a:ext cx="418599" cy="32154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6" name="Rounded Rectangle 7">
            <a:extLst>
              <a:ext uri="{FF2B5EF4-FFF2-40B4-BE49-F238E27FC236}">
                <a16:creationId xmlns:a16="http://schemas.microsoft.com/office/drawing/2014/main" id="{FBA11168-850B-484F-892A-52C8F9A8633C}"/>
              </a:ext>
            </a:extLst>
          </p:cNvPr>
          <p:cNvSpPr/>
          <p:nvPr/>
        </p:nvSpPr>
        <p:spPr>
          <a:xfrm>
            <a:off x="4914359" y="5433156"/>
            <a:ext cx="394904" cy="34079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02907346-6493-4FA4-8129-D1BB58363496}"/>
              </a:ext>
            </a:extLst>
          </p:cNvPr>
          <p:cNvSpPr/>
          <p:nvPr/>
        </p:nvSpPr>
        <p:spPr>
          <a:xfrm>
            <a:off x="6192432" y="4272580"/>
            <a:ext cx="376186" cy="3521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" name="Rounded Rectangle 7">
            <a:extLst>
              <a:ext uri="{FF2B5EF4-FFF2-40B4-BE49-F238E27FC236}">
                <a16:creationId xmlns:a16="http://schemas.microsoft.com/office/drawing/2014/main" id="{F5E8A730-356C-4768-93B0-8F90903B56F1}"/>
              </a:ext>
            </a:extLst>
          </p:cNvPr>
          <p:cNvSpPr/>
          <p:nvPr/>
        </p:nvSpPr>
        <p:spPr>
          <a:xfrm>
            <a:off x="5305227" y="4430754"/>
            <a:ext cx="230741" cy="3993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910F698-420F-49F9-957B-B0D629D108E2}"/>
              </a:ext>
            </a:extLst>
          </p:cNvPr>
          <p:cNvGrpSpPr/>
          <p:nvPr/>
        </p:nvGrpSpPr>
        <p:grpSpPr>
          <a:xfrm>
            <a:off x="569076" y="5347396"/>
            <a:ext cx="3075726" cy="704881"/>
            <a:chOff x="1109958" y="5132809"/>
            <a:chExt cx="1720208" cy="704881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A9476E5-0963-48AC-8995-0EAA712CEC51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E08CC3B-C93E-439A-AD05-9CF92AA0E21C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BBF35E5-557E-45C3-886D-7E3237AEA122}"/>
              </a:ext>
            </a:extLst>
          </p:cNvPr>
          <p:cNvGrpSpPr/>
          <p:nvPr/>
        </p:nvGrpSpPr>
        <p:grpSpPr>
          <a:xfrm>
            <a:off x="1457283" y="4217499"/>
            <a:ext cx="3075726" cy="704881"/>
            <a:chOff x="1109958" y="5132809"/>
            <a:chExt cx="1720208" cy="704881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E7EBB79E-6FE1-4AEB-B555-545545D6CB11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5193955-0A22-4513-90C1-54BD6DE80E5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4EB4D18-35B5-41A0-AEA1-A4F4F87F3378}"/>
              </a:ext>
            </a:extLst>
          </p:cNvPr>
          <p:cNvGrpSpPr/>
          <p:nvPr/>
        </p:nvGrpSpPr>
        <p:grpSpPr>
          <a:xfrm>
            <a:off x="2646491" y="3087602"/>
            <a:ext cx="3075726" cy="704881"/>
            <a:chOff x="1109958" y="5132809"/>
            <a:chExt cx="1720208" cy="704881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16EBE07-4064-407D-87D8-301D144D6E34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1226F19-45C8-42D5-819E-C473071CE04D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223CBF9-022D-4B38-87BB-69F90D3DC837}"/>
              </a:ext>
            </a:extLst>
          </p:cNvPr>
          <p:cNvGrpSpPr/>
          <p:nvPr/>
        </p:nvGrpSpPr>
        <p:grpSpPr>
          <a:xfrm>
            <a:off x="7172115" y="4228558"/>
            <a:ext cx="3075726" cy="704881"/>
            <a:chOff x="1109958" y="5132809"/>
            <a:chExt cx="1720208" cy="704881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DE2B19B-834B-4573-BCF1-CEDEC13BFFF0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E344221-F165-40F8-A639-6C3332A5479F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04CDE71-21D2-4424-8D32-A49FD4E0B64E}"/>
              </a:ext>
            </a:extLst>
          </p:cNvPr>
          <p:cNvGrpSpPr/>
          <p:nvPr/>
        </p:nvGrpSpPr>
        <p:grpSpPr>
          <a:xfrm>
            <a:off x="8361323" y="3098661"/>
            <a:ext cx="3075726" cy="704881"/>
            <a:chOff x="1109958" y="5132809"/>
            <a:chExt cx="1720208" cy="704881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7D1F38D-1264-4907-B264-CA5B61718AAA}"/>
                </a:ext>
              </a:extLst>
            </p:cNvPr>
            <p:cNvSpPr txBox="1"/>
            <p:nvPr/>
          </p:nvSpPr>
          <p:spPr>
            <a:xfrm>
              <a:off x="1109958" y="5376025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84EAAD5-D849-441F-A524-41EF77D5445E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11333</TotalTime>
  <Words>80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169</cp:revision>
  <dcterms:created xsi:type="dcterms:W3CDTF">2018-02-18T19:39:47Z</dcterms:created>
  <dcterms:modified xsi:type="dcterms:W3CDTF">2020-09-08T02:20:31Z</dcterms:modified>
</cp:coreProperties>
</file>