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BC-4B88-98D5-3B315D8EA8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BC-4B88-98D5-3B315D8EA83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BC-4B88-98D5-3B315D8EA83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BC-4B88-98D5-3B315D8EA838}"/>
              </c:ext>
            </c:extLst>
          </c:dPt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90</c:v>
                </c:pt>
                <c:pt idx="3">
                  <c:v>45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BC-4B88-98D5-3B315D8E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7623392"/>
        <c:axId val="226888888"/>
      </c:barChart>
      <c:catAx>
        <c:axId val="5676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888888"/>
        <c:crosses val="autoZero"/>
        <c:auto val="1"/>
        <c:lblAlgn val="ctr"/>
        <c:lblOffset val="100"/>
        <c:noMultiLvlLbl val="0"/>
      </c:catAx>
      <c:valAx>
        <c:axId val="226888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762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1" name="Group 12">
            <a:extLst>
              <a:ext uri="{FF2B5EF4-FFF2-40B4-BE49-F238E27FC236}">
                <a16:creationId xmlns:a16="http://schemas.microsoft.com/office/drawing/2014/main" id="{AD83B3AD-35A3-4B10-B4F6-9F983ABC72CE}"/>
              </a:ext>
            </a:extLst>
          </p:cNvPr>
          <p:cNvGrpSpPr/>
          <p:nvPr/>
        </p:nvGrpSpPr>
        <p:grpSpPr>
          <a:xfrm>
            <a:off x="2651452" y="3293788"/>
            <a:ext cx="6889096" cy="4002540"/>
            <a:chOff x="637381" y="1143000"/>
            <a:chExt cx="7869238" cy="4572000"/>
          </a:xfrm>
          <a:solidFill>
            <a:schemeClr val="bg1">
              <a:lumMod val="50000"/>
            </a:schemeClr>
          </a:solidFill>
          <a:scene3d>
            <a:camera prst="perspectiveRelaxedModerately">
              <a:rot lat="17990635" lon="0" rev="0"/>
            </a:camera>
            <a:lightRig rig="threePt" dir="t"/>
          </a:scene3d>
        </p:grpSpPr>
        <p:sp>
          <p:nvSpPr>
            <p:cNvPr id="2932" name="Freeform 13">
              <a:extLst>
                <a:ext uri="{FF2B5EF4-FFF2-40B4-BE49-F238E27FC236}">
                  <a16:creationId xmlns:a16="http://schemas.microsoft.com/office/drawing/2014/main" id="{5FD45FFF-4849-479F-8D72-3A6D6C0284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" y="1982787"/>
              <a:ext cx="3430588" cy="3732213"/>
            </a:xfrm>
            <a:custGeom>
              <a:avLst/>
              <a:gdLst>
                <a:gd name="T0" fmla="*/ 1503 w 2161"/>
                <a:gd name="T1" fmla="*/ 2272 h 2351"/>
                <a:gd name="T2" fmla="*/ 1677 w 2161"/>
                <a:gd name="T3" fmla="*/ 1440 h 2351"/>
                <a:gd name="T4" fmla="*/ 1475 w 2161"/>
                <a:gd name="T5" fmla="*/ 1175 h 2351"/>
                <a:gd name="T6" fmla="*/ 1401 w 2161"/>
                <a:gd name="T7" fmla="*/ 1164 h 2351"/>
                <a:gd name="T8" fmla="*/ 253 w 2161"/>
                <a:gd name="T9" fmla="*/ 1129 h 2351"/>
                <a:gd name="T10" fmla="*/ 1279 w 2161"/>
                <a:gd name="T11" fmla="*/ 1145 h 2351"/>
                <a:gd name="T12" fmla="*/ 117 w 2161"/>
                <a:gd name="T13" fmla="*/ 1077 h 2351"/>
                <a:gd name="T14" fmla="*/ 1283 w 2161"/>
                <a:gd name="T15" fmla="*/ 1061 h 2351"/>
                <a:gd name="T16" fmla="*/ 1501 w 2161"/>
                <a:gd name="T17" fmla="*/ 726 h 2351"/>
                <a:gd name="T18" fmla="*/ 1141 w 2161"/>
                <a:gd name="T19" fmla="*/ 792 h 2351"/>
                <a:gd name="T20" fmla="*/ 1302 w 2161"/>
                <a:gd name="T21" fmla="*/ 745 h 2351"/>
                <a:gd name="T22" fmla="*/ 1187 w 2161"/>
                <a:gd name="T23" fmla="*/ 712 h 2351"/>
                <a:gd name="T24" fmla="*/ 1595 w 2161"/>
                <a:gd name="T25" fmla="*/ 689 h 2351"/>
                <a:gd name="T26" fmla="*/ 1558 w 2161"/>
                <a:gd name="T27" fmla="*/ 717 h 2351"/>
                <a:gd name="T28" fmla="*/ 541 w 2161"/>
                <a:gd name="T29" fmla="*/ 553 h 2351"/>
                <a:gd name="T30" fmla="*/ 49 w 2161"/>
                <a:gd name="T31" fmla="*/ 386 h 2351"/>
                <a:gd name="T32" fmla="*/ 1215 w 2161"/>
                <a:gd name="T33" fmla="*/ 326 h 2351"/>
                <a:gd name="T34" fmla="*/ 1283 w 2161"/>
                <a:gd name="T35" fmla="*/ 295 h 2351"/>
                <a:gd name="T36" fmla="*/ 1234 w 2161"/>
                <a:gd name="T37" fmla="*/ 298 h 2351"/>
                <a:gd name="T38" fmla="*/ 1160 w 2161"/>
                <a:gd name="T39" fmla="*/ 251 h 2351"/>
                <a:gd name="T40" fmla="*/ 2021 w 2161"/>
                <a:gd name="T41" fmla="*/ 265 h 2351"/>
                <a:gd name="T42" fmla="*/ 2136 w 2161"/>
                <a:gd name="T43" fmla="*/ 199 h 2351"/>
                <a:gd name="T44" fmla="*/ 1630 w 2161"/>
                <a:gd name="T45" fmla="*/ 129 h 2351"/>
                <a:gd name="T46" fmla="*/ 979 w 2161"/>
                <a:gd name="T47" fmla="*/ 101 h 2351"/>
                <a:gd name="T48" fmla="*/ 1094 w 2161"/>
                <a:gd name="T49" fmla="*/ 127 h 2351"/>
                <a:gd name="T50" fmla="*/ 1201 w 2161"/>
                <a:gd name="T51" fmla="*/ 98 h 2351"/>
                <a:gd name="T52" fmla="*/ 1113 w 2161"/>
                <a:gd name="T53" fmla="*/ 239 h 2351"/>
                <a:gd name="T54" fmla="*/ 1043 w 2161"/>
                <a:gd name="T55" fmla="*/ 400 h 2351"/>
                <a:gd name="T56" fmla="*/ 1216 w 2161"/>
                <a:gd name="T57" fmla="*/ 565 h 2351"/>
                <a:gd name="T58" fmla="*/ 1274 w 2161"/>
                <a:gd name="T59" fmla="*/ 415 h 2351"/>
                <a:gd name="T60" fmla="*/ 1441 w 2161"/>
                <a:gd name="T61" fmla="*/ 400 h 2351"/>
                <a:gd name="T62" fmla="*/ 1546 w 2161"/>
                <a:gd name="T63" fmla="*/ 530 h 2351"/>
                <a:gd name="T64" fmla="*/ 1459 w 2161"/>
                <a:gd name="T65" fmla="*/ 651 h 2351"/>
                <a:gd name="T66" fmla="*/ 1414 w 2161"/>
                <a:gd name="T67" fmla="*/ 747 h 2351"/>
                <a:gd name="T68" fmla="*/ 1223 w 2161"/>
                <a:gd name="T69" fmla="*/ 995 h 2351"/>
                <a:gd name="T70" fmla="*/ 1021 w 2161"/>
                <a:gd name="T71" fmla="*/ 1023 h 2351"/>
                <a:gd name="T72" fmla="*/ 1133 w 2161"/>
                <a:gd name="T73" fmla="*/ 1122 h 2351"/>
                <a:gd name="T74" fmla="*/ 1267 w 2161"/>
                <a:gd name="T75" fmla="*/ 1295 h 2351"/>
                <a:gd name="T76" fmla="*/ 1398 w 2161"/>
                <a:gd name="T77" fmla="*/ 1274 h 2351"/>
                <a:gd name="T78" fmla="*/ 1703 w 2161"/>
                <a:gd name="T79" fmla="*/ 1442 h 2351"/>
                <a:gd name="T80" fmla="*/ 1805 w 2161"/>
                <a:gd name="T81" fmla="*/ 1688 h 2351"/>
                <a:gd name="T82" fmla="*/ 1632 w 2161"/>
                <a:gd name="T83" fmla="*/ 1878 h 2351"/>
                <a:gd name="T84" fmla="*/ 1469 w 2161"/>
                <a:gd name="T85" fmla="*/ 2061 h 2351"/>
                <a:gd name="T86" fmla="*/ 1393 w 2161"/>
                <a:gd name="T87" fmla="*/ 2243 h 2351"/>
                <a:gd name="T88" fmla="*/ 1417 w 2161"/>
                <a:gd name="T89" fmla="*/ 2339 h 2351"/>
                <a:gd name="T90" fmla="*/ 1335 w 2161"/>
                <a:gd name="T91" fmla="*/ 2070 h 2351"/>
                <a:gd name="T92" fmla="*/ 1216 w 2161"/>
                <a:gd name="T93" fmla="*/ 1510 h 2351"/>
                <a:gd name="T94" fmla="*/ 1241 w 2161"/>
                <a:gd name="T95" fmla="*/ 1321 h 2351"/>
                <a:gd name="T96" fmla="*/ 986 w 2161"/>
                <a:gd name="T97" fmla="*/ 1204 h 2351"/>
                <a:gd name="T98" fmla="*/ 768 w 2161"/>
                <a:gd name="T99" fmla="*/ 974 h 2351"/>
                <a:gd name="T100" fmla="*/ 759 w 2161"/>
                <a:gd name="T101" fmla="*/ 1030 h 2351"/>
                <a:gd name="T102" fmla="*/ 628 w 2161"/>
                <a:gd name="T103" fmla="*/ 688 h 2351"/>
                <a:gd name="T104" fmla="*/ 614 w 2161"/>
                <a:gd name="T105" fmla="*/ 668 h 2351"/>
                <a:gd name="T106" fmla="*/ 323 w 2161"/>
                <a:gd name="T107" fmla="*/ 375 h 2351"/>
                <a:gd name="T108" fmla="*/ 139 w 2161"/>
                <a:gd name="T109" fmla="*/ 490 h 2351"/>
                <a:gd name="T110" fmla="*/ 63 w 2161"/>
                <a:gd name="T111" fmla="*/ 344 h 2351"/>
                <a:gd name="T112" fmla="*/ 61 w 2161"/>
                <a:gd name="T113" fmla="*/ 211 h 2351"/>
                <a:gd name="T114" fmla="*/ 70 w 2161"/>
                <a:gd name="T115" fmla="*/ 103 h 2351"/>
                <a:gd name="T116" fmla="*/ 275 w 2161"/>
                <a:gd name="T117" fmla="*/ 54 h 2351"/>
                <a:gd name="T118" fmla="*/ 539 w 2161"/>
                <a:gd name="T119" fmla="*/ 61 h 2351"/>
                <a:gd name="T120" fmla="*/ 682 w 2161"/>
                <a:gd name="T121" fmla="*/ 82 h 2351"/>
                <a:gd name="T122" fmla="*/ 867 w 2161"/>
                <a:gd name="T123" fmla="*/ 146 h 2351"/>
                <a:gd name="T124" fmla="*/ 1026 w 2161"/>
                <a:gd name="T125" fmla="*/ 152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1" h="2351">
                  <a:moveTo>
                    <a:pt x="1401" y="2278"/>
                  </a:moveTo>
                  <a:lnTo>
                    <a:pt x="1415" y="2286"/>
                  </a:lnTo>
                  <a:lnTo>
                    <a:pt x="1429" y="2299"/>
                  </a:lnTo>
                  <a:lnTo>
                    <a:pt x="1443" y="2311"/>
                  </a:lnTo>
                  <a:lnTo>
                    <a:pt x="1459" y="2320"/>
                  </a:lnTo>
                  <a:lnTo>
                    <a:pt x="1459" y="2328"/>
                  </a:lnTo>
                  <a:lnTo>
                    <a:pt x="1450" y="2328"/>
                  </a:lnTo>
                  <a:lnTo>
                    <a:pt x="1441" y="2330"/>
                  </a:lnTo>
                  <a:lnTo>
                    <a:pt x="1427" y="2330"/>
                  </a:lnTo>
                  <a:lnTo>
                    <a:pt x="1415" y="2327"/>
                  </a:lnTo>
                  <a:lnTo>
                    <a:pt x="1408" y="2325"/>
                  </a:lnTo>
                  <a:lnTo>
                    <a:pt x="1405" y="2311"/>
                  </a:lnTo>
                  <a:lnTo>
                    <a:pt x="1401" y="2293"/>
                  </a:lnTo>
                  <a:lnTo>
                    <a:pt x="1401" y="2278"/>
                  </a:lnTo>
                  <a:close/>
                  <a:moveTo>
                    <a:pt x="1513" y="2248"/>
                  </a:moveTo>
                  <a:lnTo>
                    <a:pt x="1527" y="2251"/>
                  </a:lnTo>
                  <a:lnTo>
                    <a:pt x="1543" y="2257"/>
                  </a:lnTo>
                  <a:lnTo>
                    <a:pt x="1555" y="2262"/>
                  </a:lnTo>
                  <a:lnTo>
                    <a:pt x="1551" y="2262"/>
                  </a:lnTo>
                  <a:lnTo>
                    <a:pt x="1539" y="2269"/>
                  </a:lnTo>
                  <a:lnTo>
                    <a:pt x="1527" y="2274"/>
                  </a:lnTo>
                  <a:lnTo>
                    <a:pt x="1513" y="2278"/>
                  </a:lnTo>
                  <a:lnTo>
                    <a:pt x="1513" y="2271"/>
                  </a:lnTo>
                  <a:lnTo>
                    <a:pt x="1515" y="2269"/>
                  </a:lnTo>
                  <a:lnTo>
                    <a:pt x="1518" y="2267"/>
                  </a:lnTo>
                  <a:lnTo>
                    <a:pt x="1520" y="2265"/>
                  </a:lnTo>
                  <a:lnTo>
                    <a:pt x="1520" y="2264"/>
                  </a:lnTo>
                  <a:lnTo>
                    <a:pt x="1522" y="2262"/>
                  </a:lnTo>
                  <a:lnTo>
                    <a:pt x="1523" y="2258"/>
                  </a:lnTo>
                  <a:lnTo>
                    <a:pt x="1520" y="2258"/>
                  </a:lnTo>
                  <a:lnTo>
                    <a:pt x="1511" y="2267"/>
                  </a:lnTo>
                  <a:lnTo>
                    <a:pt x="1503" y="2272"/>
                  </a:lnTo>
                  <a:lnTo>
                    <a:pt x="1494" y="2274"/>
                  </a:lnTo>
                  <a:lnTo>
                    <a:pt x="1482" y="2278"/>
                  </a:lnTo>
                  <a:lnTo>
                    <a:pt x="1482" y="2262"/>
                  </a:lnTo>
                  <a:lnTo>
                    <a:pt x="1492" y="2258"/>
                  </a:lnTo>
                  <a:lnTo>
                    <a:pt x="1503" y="2253"/>
                  </a:lnTo>
                  <a:lnTo>
                    <a:pt x="1513" y="2248"/>
                  </a:lnTo>
                  <a:close/>
                  <a:moveTo>
                    <a:pt x="1485" y="2051"/>
                  </a:moveTo>
                  <a:lnTo>
                    <a:pt x="1489" y="2054"/>
                  </a:lnTo>
                  <a:lnTo>
                    <a:pt x="1492" y="2056"/>
                  </a:lnTo>
                  <a:lnTo>
                    <a:pt x="1494" y="2058"/>
                  </a:lnTo>
                  <a:lnTo>
                    <a:pt x="1496" y="2061"/>
                  </a:lnTo>
                  <a:lnTo>
                    <a:pt x="1496" y="2065"/>
                  </a:lnTo>
                  <a:lnTo>
                    <a:pt x="1497" y="2070"/>
                  </a:lnTo>
                  <a:lnTo>
                    <a:pt x="1489" y="2070"/>
                  </a:lnTo>
                  <a:lnTo>
                    <a:pt x="1487" y="2066"/>
                  </a:lnTo>
                  <a:lnTo>
                    <a:pt x="1485" y="2063"/>
                  </a:lnTo>
                  <a:lnTo>
                    <a:pt x="1485" y="2061"/>
                  </a:lnTo>
                  <a:lnTo>
                    <a:pt x="1483" y="2059"/>
                  </a:lnTo>
                  <a:lnTo>
                    <a:pt x="1485" y="2056"/>
                  </a:lnTo>
                  <a:lnTo>
                    <a:pt x="1485" y="2051"/>
                  </a:lnTo>
                  <a:close/>
                  <a:moveTo>
                    <a:pt x="1654" y="1414"/>
                  </a:moveTo>
                  <a:lnTo>
                    <a:pt x="1647" y="1426"/>
                  </a:lnTo>
                  <a:lnTo>
                    <a:pt x="1642" y="1426"/>
                  </a:lnTo>
                  <a:lnTo>
                    <a:pt x="1642" y="1429"/>
                  </a:lnTo>
                  <a:lnTo>
                    <a:pt x="1653" y="1433"/>
                  </a:lnTo>
                  <a:lnTo>
                    <a:pt x="1663" y="1438"/>
                  </a:lnTo>
                  <a:lnTo>
                    <a:pt x="1670" y="1443"/>
                  </a:lnTo>
                  <a:lnTo>
                    <a:pt x="1674" y="1445"/>
                  </a:lnTo>
                  <a:lnTo>
                    <a:pt x="1675" y="1443"/>
                  </a:lnTo>
                  <a:lnTo>
                    <a:pt x="1675" y="1442"/>
                  </a:lnTo>
                  <a:lnTo>
                    <a:pt x="1675" y="1442"/>
                  </a:lnTo>
                  <a:lnTo>
                    <a:pt x="1677" y="1440"/>
                  </a:lnTo>
                  <a:lnTo>
                    <a:pt x="1677" y="1436"/>
                  </a:lnTo>
                  <a:lnTo>
                    <a:pt x="1670" y="1436"/>
                  </a:lnTo>
                  <a:lnTo>
                    <a:pt x="1668" y="1436"/>
                  </a:lnTo>
                  <a:lnTo>
                    <a:pt x="1667" y="1435"/>
                  </a:lnTo>
                  <a:lnTo>
                    <a:pt x="1665" y="1435"/>
                  </a:lnTo>
                  <a:lnTo>
                    <a:pt x="1661" y="1435"/>
                  </a:lnTo>
                  <a:lnTo>
                    <a:pt x="1658" y="1433"/>
                  </a:lnTo>
                  <a:lnTo>
                    <a:pt x="1658" y="1414"/>
                  </a:lnTo>
                  <a:lnTo>
                    <a:pt x="1654" y="1414"/>
                  </a:lnTo>
                  <a:close/>
                  <a:moveTo>
                    <a:pt x="1354" y="1286"/>
                  </a:moveTo>
                  <a:lnTo>
                    <a:pt x="1356" y="1291"/>
                  </a:lnTo>
                  <a:lnTo>
                    <a:pt x="1356" y="1293"/>
                  </a:lnTo>
                  <a:lnTo>
                    <a:pt x="1356" y="1295"/>
                  </a:lnTo>
                  <a:lnTo>
                    <a:pt x="1356" y="1295"/>
                  </a:lnTo>
                  <a:lnTo>
                    <a:pt x="1358" y="1297"/>
                  </a:lnTo>
                  <a:lnTo>
                    <a:pt x="1359" y="1297"/>
                  </a:lnTo>
                  <a:lnTo>
                    <a:pt x="1363" y="1298"/>
                  </a:lnTo>
                  <a:lnTo>
                    <a:pt x="1363" y="1291"/>
                  </a:lnTo>
                  <a:lnTo>
                    <a:pt x="1354" y="1286"/>
                  </a:lnTo>
                  <a:close/>
                  <a:moveTo>
                    <a:pt x="1482" y="1175"/>
                  </a:moveTo>
                  <a:lnTo>
                    <a:pt x="1489" y="1176"/>
                  </a:lnTo>
                  <a:lnTo>
                    <a:pt x="1497" y="1180"/>
                  </a:lnTo>
                  <a:lnTo>
                    <a:pt x="1494" y="1182"/>
                  </a:lnTo>
                  <a:lnTo>
                    <a:pt x="1492" y="1185"/>
                  </a:lnTo>
                  <a:lnTo>
                    <a:pt x="1489" y="1187"/>
                  </a:lnTo>
                  <a:lnTo>
                    <a:pt x="1483" y="1187"/>
                  </a:lnTo>
                  <a:lnTo>
                    <a:pt x="1478" y="1185"/>
                  </a:lnTo>
                  <a:lnTo>
                    <a:pt x="1473" y="1185"/>
                  </a:lnTo>
                  <a:lnTo>
                    <a:pt x="1468" y="1185"/>
                  </a:lnTo>
                  <a:lnTo>
                    <a:pt x="1462" y="1187"/>
                  </a:lnTo>
                  <a:lnTo>
                    <a:pt x="1462" y="1176"/>
                  </a:lnTo>
                  <a:lnTo>
                    <a:pt x="1475" y="1175"/>
                  </a:lnTo>
                  <a:lnTo>
                    <a:pt x="1482" y="1175"/>
                  </a:lnTo>
                  <a:close/>
                  <a:moveTo>
                    <a:pt x="1417" y="1164"/>
                  </a:moveTo>
                  <a:lnTo>
                    <a:pt x="1424" y="1164"/>
                  </a:lnTo>
                  <a:lnTo>
                    <a:pt x="1431" y="1166"/>
                  </a:lnTo>
                  <a:lnTo>
                    <a:pt x="1438" y="1166"/>
                  </a:lnTo>
                  <a:lnTo>
                    <a:pt x="1443" y="1168"/>
                  </a:lnTo>
                  <a:lnTo>
                    <a:pt x="1443" y="1176"/>
                  </a:lnTo>
                  <a:lnTo>
                    <a:pt x="1417" y="1176"/>
                  </a:lnTo>
                  <a:lnTo>
                    <a:pt x="1417" y="1164"/>
                  </a:lnTo>
                  <a:close/>
                  <a:moveTo>
                    <a:pt x="1270" y="1164"/>
                  </a:moveTo>
                  <a:lnTo>
                    <a:pt x="1279" y="1166"/>
                  </a:lnTo>
                  <a:lnTo>
                    <a:pt x="1284" y="1169"/>
                  </a:lnTo>
                  <a:lnTo>
                    <a:pt x="1291" y="1173"/>
                  </a:lnTo>
                  <a:lnTo>
                    <a:pt x="1297" y="1176"/>
                  </a:lnTo>
                  <a:lnTo>
                    <a:pt x="1297" y="1180"/>
                  </a:lnTo>
                  <a:lnTo>
                    <a:pt x="1290" y="1180"/>
                  </a:lnTo>
                  <a:lnTo>
                    <a:pt x="1284" y="1182"/>
                  </a:lnTo>
                  <a:lnTo>
                    <a:pt x="1279" y="1183"/>
                  </a:lnTo>
                  <a:lnTo>
                    <a:pt x="1276" y="1182"/>
                  </a:lnTo>
                  <a:lnTo>
                    <a:pt x="1269" y="1182"/>
                  </a:lnTo>
                  <a:lnTo>
                    <a:pt x="1263" y="1180"/>
                  </a:lnTo>
                  <a:lnTo>
                    <a:pt x="1263" y="1168"/>
                  </a:lnTo>
                  <a:lnTo>
                    <a:pt x="1265" y="1168"/>
                  </a:lnTo>
                  <a:lnTo>
                    <a:pt x="1267" y="1166"/>
                  </a:lnTo>
                  <a:lnTo>
                    <a:pt x="1269" y="1166"/>
                  </a:lnTo>
                  <a:lnTo>
                    <a:pt x="1269" y="1166"/>
                  </a:lnTo>
                  <a:lnTo>
                    <a:pt x="1270" y="1164"/>
                  </a:lnTo>
                  <a:close/>
                  <a:moveTo>
                    <a:pt x="1331" y="1148"/>
                  </a:moveTo>
                  <a:lnTo>
                    <a:pt x="1352" y="1150"/>
                  </a:lnTo>
                  <a:lnTo>
                    <a:pt x="1370" y="1154"/>
                  </a:lnTo>
                  <a:lnTo>
                    <a:pt x="1384" y="1159"/>
                  </a:lnTo>
                  <a:lnTo>
                    <a:pt x="1401" y="1164"/>
                  </a:lnTo>
                  <a:lnTo>
                    <a:pt x="1401" y="1173"/>
                  </a:lnTo>
                  <a:lnTo>
                    <a:pt x="1394" y="1173"/>
                  </a:lnTo>
                  <a:lnTo>
                    <a:pt x="1391" y="1175"/>
                  </a:lnTo>
                  <a:lnTo>
                    <a:pt x="1386" y="1176"/>
                  </a:lnTo>
                  <a:lnTo>
                    <a:pt x="1382" y="1178"/>
                  </a:lnTo>
                  <a:lnTo>
                    <a:pt x="1379" y="1180"/>
                  </a:lnTo>
                  <a:lnTo>
                    <a:pt x="1373" y="1180"/>
                  </a:lnTo>
                  <a:lnTo>
                    <a:pt x="1373" y="1178"/>
                  </a:lnTo>
                  <a:lnTo>
                    <a:pt x="1373" y="1176"/>
                  </a:lnTo>
                  <a:lnTo>
                    <a:pt x="1372" y="1175"/>
                  </a:lnTo>
                  <a:lnTo>
                    <a:pt x="1370" y="1173"/>
                  </a:lnTo>
                  <a:lnTo>
                    <a:pt x="1368" y="1171"/>
                  </a:lnTo>
                  <a:lnTo>
                    <a:pt x="1366" y="1173"/>
                  </a:lnTo>
                  <a:lnTo>
                    <a:pt x="1363" y="1183"/>
                  </a:lnTo>
                  <a:lnTo>
                    <a:pt x="1358" y="1183"/>
                  </a:lnTo>
                  <a:lnTo>
                    <a:pt x="1345" y="1182"/>
                  </a:lnTo>
                  <a:lnTo>
                    <a:pt x="1331" y="1180"/>
                  </a:lnTo>
                  <a:lnTo>
                    <a:pt x="1321" y="1180"/>
                  </a:lnTo>
                  <a:lnTo>
                    <a:pt x="1316" y="1168"/>
                  </a:lnTo>
                  <a:lnTo>
                    <a:pt x="1325" y="1168"/>
                  </a:lnTo>
                  <a:lnTo>
                    <a:pt x="1331" y="1168"/>
                  </a:lnTo>
                  <a:lnTo>
                    <a:pt x="1338" y="1166"/>
                  </a:lnTo>
                  <a:lnTo>
                    <a:pt x="1344" y="1164"/>
                  </a:lnTo>
                  <a:lnTo>
                    <a:pt x="1340" y="1162"/>
                  </a:lnTo>
                  <a:lnTo>
                    <a:pt x="1337" y="1159"/>
                  </a:lnTo>
                  <a:lnTo>
                    <a:pt x="1335" y="1157"/>
                  </a:lnTo>
                  <a:lnTo>
                    <a:pt x="1333" y="1154"/>
                  </a:lnTo>
                  <a:lnTo>
                    <a:pt x="1331" y="1148"/>
                  </a:lnTo>
                  <a:close/>
                  <a:moveTo>
                    <a:pt x="211" y="1110"/>
                  </a:moveTo>
                  <a:lnTo>
                    <a:pt x="227" y="1115"/>
                  </a:lnTo>
                  <a:lnTo>
                    <a:pt x="239" y="1122"/>
                  </a:lnTo>
                  <a:lnTo>
                    <a:pt x="253" y="1129"/>
                  </a:lnTo>
                  <a:lnTo>
                    <a:pt x="253" y="1133"/>
                  </a:lnTo>
                  <a:lnTo>
                    <a:pt x="249" y="1133"/>
                  </a:lnTo>
                  <a:lnTo>
                    <a:pt x="237" y="1141"/>
                  </a:lnTo>
                  <a:lnTo>
                    <a:pt x="225" y="1143"/>
                  </a:lnTo>
                  <a:lnTo>
                    <a:pt x="214" y="1145"/>
                  </a:lnTo>
                  <a:lnTo>
                    <a:pt x="202" y="1148"/>
                  </a:lnTo>
                  <a:lnTo>
                    <a:pt x="202" y="1145"/>
                  </a:lnTo>
                  <a:lnTo>
                    <a:pt x="199" y="1145"/>
                  </a:lnTo>
                  <a:lnTo>
                    <a:pt x="202" y="1136"/>
                  </a:lnTo>
                  <a:lnTo>
                    <a:pt x="202" y="1127"/>
                  </a:lnTo>
                  <a:lnTo>
                    <a:pt x="202" y="1115"/>
                  </a:lnTo>
                  <a:lnTo>
                    <a:pt x="206" y="1113"/>
                  </a:lnTo>
                  <a:lnTo>
                    <a:pt x="207" y="1113"/>
                  </a:lnTo>
                  <a:lnTo>
                    <a:pt x="207" y="1112"/>
                  </a:lnTo>
                  <a:lnTo>
                    <a:pt x="209" y="1112"/>
                  </a:lnTo>
                  <a:lnTo>
                    <a:pt x="211" y="1110"/>
                  </a:lnTo>
                  <a:close/>
                  <a:moveTo>
                    <a:pt x="1209" y="1099"/>
                  </a:moveTo>
                  <a:lnTo>
                    <a:pt x="1237" y="1105"/>
                  </a:lnTo>
                  <a:lnTo>
                    <a:pt x="1262" y="1113"/>
                  </a:lnTo>
                  <a:lnTo>
                    <a:pt x="1281" y="1122"/>
                  </a:lnTo>
                  <a:lnTo>
                    <a:pt x="1300" y="1131"/>
                  </a:lnTo>
                  <a:lnTo>
                    <a:pt x="1321" y="1141"/>
                  </a:lnTo>
                  <a:lnTo>
                    <a:pt x="1321" y="1148"/>
                  </a:lnTo>
                  <a:lnTo>
                    <a:pt x="1312" y="1148"/>
                  </a:lnTo>
                  <a:lnTo>
                    <a:pt x="1302" y="1152"/>
                  </a:lnTo>
                  <a:lnTo>
                    <a:pt x="1290" y="1155"/>
                  </a:lnTo>
                  <a:lnTo>
                    <a:pt x="1277" y="1157"/>
                  </a:lnTo>
                  <a:lnTo>
                    <a:pt x="1279" y="1154"/>
                  </a:lnTo>
                  <a:lnTo>
                    <a:pt x="1279" y="1150"/>
                  </a:lnTo>
                  <a:lnTo>
                    <a:pt x="1279" y="1148"/>
                  </a:lnTo>
                  <a:lnTo>
                    <a:pt x="1279" y="1147"/>
                  </a:lnTo>
                  <a:lnTo>
                    <a:pt x="1279" y="1145"/>
                  </a:lnTo>
                  <a:lnTo>
                    <a:pt x="1277" y="1141"/>
                  </a:lnTo>
                  <a:lnTo>
                    <a:pt x="1251" y="1134"/>
                  </a:lnTo>
                  <a:lnTo>
                    <a:pt x="1227" y="1122"/>
                  </a:lnTo>
                  <a:lnTo>
                    <a:pt x="1201" y="1110"/>
                  </a:lnTo>
                  <a:lnTo>
                    <a:pt x="1195" y="1115"/>
                  </a:lnTo>
                  <a:lnTo>
                    <a:pt x="1192" y="1120"/>
                  </a:lnTo>
                  <a:lnTo>
                    <a:pt x="1187" y="1126"/>
                  </a:lnTo>
                  <a:lnTo>
                    <a:pt x="1181" y="1124"/>
                  </a:lnTo>
                  <a:lnTo>
                    <a:pt x="1174" y="1120"/>
                  </a:lnTo>
                  <a:lnTo>
                    <a:pt x="1171" y="1119"/>
                  </a:lnTo>
                  <a:lnTo>
                    <a:pt x="1178" y="1119"/>
                  </a:lnTo>
                  <a:lnTo>
                    <a:pt x="1183" y="1112"/>
                  </a:lnTo>
                  <a:lnTo>
                    <a:pt x="1188" y="1108"/>
                  </a:lnTo>
                  <a:lnTo>
                    <a:pt x="1194" y="1103"/>
                  </a:lnTo>
                  <a:lnTo>
                    <a:pt x="1199" y="1103"/>
                  </a:lnTo>
                  <a:lnTo>
                    <a:pt x="1202" y="1101"/>
                  </a:lnTo>
                  <a:lnTo>
                    <a:pt x="1206" y="1101"/>
                  </a:lnTo>
                  <a:lnTo>
                    <a:pt x="1209" y="1099"/>
                  </a:lnTo>
                  <a:close/>
                  <a:moveTo>
                    <a:pt x="188" y="1091"/>
                  </a:moveTo>
                  <a:lnTo>
                    <a:pt x="202" y="1096"/>
                  </a:lnTo>
                  <a:lnTo>
                    <a:pt x="202" y="1099"/>
                  </a:lnTo>
                  <a:lnTo>
                    <a:pt x="199" y="1099"/>
                  </a:lnTo>
                  <a:lnTo>
                    <a:pt x="188" y="1103"/>
                  </a:lnTo>
                  <a:lnTo>
                    <a:pt x="178" y="1103"/>
                  </a:lnTo>
                  <a:lnTo>
                    <a:pt x="169" y="1103"/>
                  </a:lnTo>
                  <a:lnTo>
                    <a:pt x="169" y="1096"/>
                  </a:lnTo>
                  <a:lnTo>
                    <a:pt x="174" y="1094"/>
                  </a:lnTo>
                  <a:lnTo>
                    <a:pt x="179" y="1094"/>
                  </a:lnTo>
                  <a:lnTo>
                    <a:pt x="183" y="1093"/>
                  </a:lnTo>
                  <a:lnTo>
                    <a:pt x="188" y="1091"/>
                  </a:lnTo>
                  <a:close/>
                  <a:moveTo>
                    <a:pt x="111" y="1075"/>
                  </a:moveTo>
                  <a:lnTo>
                    <a:pt x="117" y="1077"/>
                  </a:lnTo>
                  <a:lnTo>
                    <a:pt x="124" y="1077"/>
                  </a:lnTo>
                  <a:lnTo>
                    <a:pt x="127" y="1077"/>
                  </a:lnTo>
                  <a:lnTo>
                    <a:pt x="132" y="1079"/>
                  </a:lnTo>
                  <a:lnTo>
                    <a:pt x="138" y="1080"/>
                  </a:lnTo>
                  <a:lnTo>
                    <a:pt x="138" y="1087"/>
                  </a:lnTo>
                  <a:lnTo>
                    <a:pt x="134" y="1087"/>
                  </a:lnTo>
                  <a:lnTo>
                    <a:pt x="129" y="1089"/>
                  </a:lnTo>
                  <a:lnTo>
                    <a:pt x="124" y="1091"/>
                  </a:lnTo>
                  <a:lnTo>
                    <a:pt x="118" y="1091"/>
                  </a:lnTo>
                  <a:lnTo>
                    <a:pt x="111" y="1091"/>
                  </a:lnTo>
                  <a:lnTo>
                    <a:pt x="111" y="1075"/>
                  </a:lnTo>
                  <a:close/>
                  <a:moveTo>
                    <a:pt x="1263" y="1072"/>
                  </a:moveTo>
                  <a:lnTo>
                    <a:pt x="1269" y="1075"/>
                  </a:lnTo>
                  <a:lnTo>
                    <a:pt x="1272" y="1079"/>
                  </a:lnTo>
                  <a:lnTo>
                    <a:pt x="1276" y="1082"/>
                  </a:lnTo>
                  <a:lnTo>
                    <a:pt x="1277" y="1087"/>
                  </a:lnTo>
                  <a:lnTo>
                    <a:pt x="1277" y="1096"/>
                  </a:lnTo>
                  <a:lnTo>
                    <a:pt x="1270" y="1096"/>
                  </a:lnTo>
                  <a:lnTo>
                    <a:pt x="1269" y="1091"/>
                  </a:lnTo>
                  <a:lnTo>
                    <a:pt x="1267" y="1089"/>
                  </a:lnTo>
                  <a:lnTo>
                    <a:pt x="1265" y="1086"/>
                  </a:lnTo>
                  <a:lnTo>
                    <a:pt x="1263" y="1082"/>
                  </a:lnTo>
                  <a:lnTo>
                    <a:pt x="1263" y="1079"/>
                  </a:lnTo>
                  <a:lnTo>
                    <a:pt x="1263" y="1072"/>
                  </a:lnTo>
                  <a:close/>
                  <a:moveTo>
                    <a:pt x="1255" y="1049"/>
                  </a:moveTo>
                  <a:lnTo>
                    <a:pt x="1277" y="1049"/>
                  </a:lnTo>
                  <a:lnTo>
                    <a:pt x="1279" y="1052"/>
                  </a:lnTo>
                  <a:lnTo>
                    <a:pt x="1283" y="1054"/>
                  </a:lnTo>
                  <a:lnTo>
                    <a:pt x="1283" y="1056"/>
                  </a:lnTo>
                  <a:lnTo>
                    <a:pt x="1284" y="1058"/>
                  </a:lnTo>
                  <a:lnTo>
                    <a:pt x="1284" y="1059"/>
                  </a:lnTo>
                  <a:lnTo>
                    <a:pt x="1283" y="1061"/>
                  </a:lnTo>
                  <a:lnTo>
                    <a:pt x="1283" y="1065"/>
                  </a:lnTo>
                  <a:lnTo>
                    <a:pt x="1277" y="1061"/>
                  </a:lnTo>
                  <a:lnTo>
                    <a:pt x="1272" y="1059"/>
                  </a:lnTo>
                  <a:lnTo>
                    <a:pt x="1267" y="1059"/>
                  </a:lnTo>
                  <a:lnTo>
                    <a:pt x="1263" y="1058"/>
                  </a:lnTo>
                  <a:lnTo>
                    <a:pt x="1260" y="1058"/>
                  </a:lnTo>
                  <a:lnTo>
                    <a:pt x="1256" y="1056"/>
                  </a:lnTo>
                  <a:lnTo>
                    <a:pt x="1255" y="1052"/>
                  </a:lnTo>
                  <a:lnTo>
                    <a:pt x="1255" y="1049"/>
                  </a:lnTo>
                  <a:close/>
                  <a:moveTo>
                    <a:pt x="1328" y="722"/>
                  </a:moveTo>
                  <a:lnTo>
                    <a:pt x="1326" y="726"/>
                  </a:lnTo>
                  <a:lnTo>
                    <a:pt x="1323" y="729"/>
                  </a:lnTo>
                  <a:lnTo>
                    <a:pt x="1321" y="731"/>
                  </a:lnTo>
                  <a:lnTo>
                    <a:pt x="1319" y="733"/>
                  </a:lnTo>
                  <a:lnTo>
                    <a:pt x="1319" y="735"/>
                  </a:lnTo>
                  <a:lnTo>
                    <a:pt x="1321" y="736"/>
                  </a:lnTo>
                  <a:lnTo>
                    <a:pt x="1325" y="738"/>
                  </a:lnTo>
                  <a:lnTo>
                    <a:pt x="1326" y="733"/>
                  </a:lnTo>
                  <a:lnTo>
                    <a:pt x="1326" y="731"/>
                  </a:lnTo>
                  <a:lnTo>
                    <a:pt x="1328" y="728"/>
                  </a:lnTo>
                  <a:lnTo>
                    <a:pt x="1330" y="726"/>
                  </a:lnTo>
                  <a:lnTo>
                    <a:pt x="1331" y="722"/>
                  </a:lnTo>
                  <a:lnTo>
                    <a:pt x="1328" y="722"/>
                  </a:lnTo>
                  <a:close/>
                  <a:moveTo>
                    <a:pt x="1501" y="691"/>
                  </a:moveTo>
                  <a:lnTo>
                    <a:pt x="1504" y="700"/>
                  </a:lnTo>
                  <a:lnTo>
                    <a:pt x="1506" y="712"/>
                  </a:lnTo>
                  <a:lnTo>
                    <a:pt x="1508" y="722"/>
                  </a:lnTo>
                  <a:lnTo>
                    <a:pt x="1506" y="724"/>
                  </a:lnTo>
                  <a:lnTo>
                    <a:pt x="1504" y="724"/>
                  </a:lnTo>
                  <a:lnTo>
                    <a:pt x="1503" y="724"/>
                  </a:lnTo>
                  <a:lnTo>
                    <a:pt x="1503" y="726"/>
                  </a:lnTo>
                  <a:lnTo>
                    <a:pt x="1501" y="726"/>
                  </a:lnTo>
                  <a:lnTo>
                    <a:pt x="1494" y="726"/>
                  </a:lnTo>
                  <a:lnTo>
                    <a:pt x="1492" y="724"/>
                  </a:lnTo>
                  <a:lnTo>
                    <a:pt x="1492" y="722"/>
                  </a:lnTo>
                  <a:lnTo>
                    <a:pt x="1492" y="721"/>
                  </a:lnTo>
                  <a:lnTo>
                    <a:pt x="1490" y="721"/>
                  </a:lnTo>
                  <a:lnTo>
                    <a:pt x="1489" y="719"/>
                  </a:lnTo>
                  <a:lnTo>
                    <a:pt x="1501" y="691"/>
                  </a:lnTo>
                  <a:close/>
                  <a:moveTo>
                    <a:pt x="1113" y="658"/>
                  </a:moveTo>
                  <a:lnTo>
                    <a:pt x="1105" y="670"/>
                  </a:lnTo>
                  <a:lnTo>
                    <a:pt x="1096" y="681"/>
                  </a:lnTo>
                  <a:lnTo>
                    <a:pt x="1091" y="696"/>
                  </a:lnTo>
                  <a:lnTo>
                    <a:pt x="1101" y="695"/>
                  </a:lnTo>
                  <a:lnTo>
                    <a:pt x="1108" y="698"/>
                  </a:lnTo>
                  <a:lnTo>
                    <a:pt x="1113" y="703"/>
                  </a:lnTo>
                  <a:lnTo>
                    <a:pt x="1120" y="712"/>
                  </a:lnTo>
                  <a:lnTo>
                    <a:pt x="1122" y="705"/>
                  </a:lnTo>
                  <a:lnTo>
                    <a:pt x="1122" y="700"/>
                  </a:lnTo>
                  <a:lnTo>
                    <a:pt x="1124" y="696"/>
                  </a:lnTo>
                  <a:lnTo>
                    <a:pt x="1124" y="691"/>
                  </a:lnTo>
                  <a:lnTo>
                    <a:pt x="1133" y="691"/>
                  </a:lnTo>
                  <a:lnTo>
                    <a:pt x="1138" y="703"/>
                  </a:lnTo>
                  <a:lnTo>
                    <a:pt x="1146" y="707"/>
                  </a:lnTo>
                  <a:lnTo>
                    <a:pt x="1153" y="710"/>
                  </a:lnTo>
                  <a:lnTo>
                    <a:pt x="1160" y="714"/>
                  </a:lnTo>
                  <a:lnTo>
                    <a:pt x="1167" y="722"/>
                  </a:lnTo>
                  <a:lnTo>
                    <a:pt x="1160" y="733"/>
                  </a:lnTo>
                  <a:lnTo>
                    <a:pt x="1152" y="745"/>
                  </a:lnTo>
                  <a:lnTo>
                    <a:pt x="1145" y="761"/>
                  </a:lnTo>
                  <a:lnTo>
                    <a:pt x="1139" y="775"/>
                  </a:lnTo>
                  <a:lnTo>
                    <a:pt x="1139" y="784"/>
                  </a:lnTo>
                  <a:lnTo>
                    <a:pt x="1141" y="789"/>
                  </a:lnTo>
                  <a:lnTo>
                    <a:pt x="1141" y="792"/>
                  </a:lnTo>
                  <a:lnTo>
                    <a:pt x="1143" y="794"/>
                  </a:lnTo>
                  <a:lnTo>
                    <a:pt x="1145" y="796"/>
                  </a:lnTo>
                  <a:lnTo>
                    <a:pt x="1146" y="798"/>
                  </a:lnTo>
                  <a:lnTo>
                    <a:pt x="1152" y="799"/>
                  </a:lnTo>
                  <a:lnTo>
                    <a:pt x="1152" y="796"/>
                  </a:lnTo>
                  <a:lnTo>
                    <a:pt x="1155" y="789"/>
                  </a:lnTo>
                  <a:lnTo>
                    <a:pt x="1160" y="778"/>
                  </a:lnTo>
                  <a:lnTo>
                    <a:pt x="1166" y="764"/>
                  </a:lnTo>
                  <a:lnTo>
                    <a:pt x="1171" y="752"/>
                  </a:lnTo>
                  <a:lnTo>
                    <a:pt x="1176" y="742"/>
                  </a:lnTo>
                  <a:lnTo>
                    <a:pt x="1178" y="735"/>
                  </a:lnTo>
                  <a:lnTo>
                    <a:pt x="1190" y="735"/>
                  </a:lnTo>
                  <a:lnTo>
                    <a:pt x="1192" y="754"/>
                  </a:lnTo>
                  <a:lnTo>
                    <a:pt x="1192" y="771"/>
                  </a:lnTo>
                  <a:lnTo>
                    <a:pt x="1192" y="792"/>
                  </a:lnTo>
                  <a:lnTo>
                    <a:pt x="1194" y="815"/>
                  </a:lnTo>
                  <a:lnTo>
                    <a:pt x="1216" y="818"/>
                  </a:lnTo>
                  <a:lnTo>
                    <a:pt x="1225" y="805"/>
                  </a:lnTo>
                  <a:lnTo>
                    <a:pt x="1241" y="796"/>
                  </a:lnTo>
                  <a:lnTo>
                    <a:pt x="1258" y="787"/>
                  </a:lnTo>
                  <a:lnTo>
                    <a:pt x="1276" y="780"/>
                  </a:lnTo>
                  <a:lnTo>
                    <a:pt x="1293" y="773"/>
                  </a:lnTo>
                  <a:lnTo>
                    <a:pt x="1309" y="764"/>
                  </a:lnTo>
                  <a:lnTo>
                    <a:pt x="1316" y="754"/>
                  </a:lnTo>
                  <a:lnTo>
                    <a:pt x="1312" y="754"/>
                  </a:lnTo>
                  <a:lnTo>
                    <a:pt x="1311" y="750"/>
                  </a:lnTo>
                  <a:lnTo>
                    <a:pt x="1311" y="749"/>
                  </a:lnTo>
                  <a:lnTo>
                    <a:pt x="1309" y="747"/>
                  </a:lnTo>
                  <a:lnTo>
                    <a:pt x="1309" y="747"/>
                  </a:lnTo>
                  <a:lnTo>
                    <a:pt x="1307" y="747"/>
                  </a:lnTo>
                  <a:lnTo>
                    <a:pt x="1305" y="747"/>
                  </a:lnTo>
                  <a:lnTo>
                    <a:pt x="1302" y="745"/>
                  </a:lnTo>
                  <a:lnTo>
                    <a:pt x="1295" y="750"/>
                  </a:lnTo>
                  <a:lnTo>
                    <a:pt x="1283" y="757"/>
                  </a:lnTo>
                  <a:lnTo>
                    <a:pt x="1269" y="768"/>
                  </a:lnTo>
                  <a:lnTo>
                    <a:pt x="1251" y="777"/>
                  </a:lnTo>
                  <a:lnTo>
                    <a:pt x="1235" y="787"/>
                  </a:lnTo>
                  <a:lnTo>
                    <a:pt x="1220" y="794"/>
                  </a:lnTo>
                  <a:lnTo>
                    <a:pt x="1209" y="798"/>
                  </a:lnTo>
                  <a:lnTo>
                    <a:pt x="1206" y="799"/>
                  </a:lnTo>
                  <a:lnTo>
                    <a:pt x="1204" y="798"/>
                  </a:lnTo>
                  <a:lnTo>
                    <a:pt x="1202" y="796"/>
                  </a:lnTo>
                  <a:lnTo>
                    <a:pt x="1202" y="794"/>
                  </a:lnTo>
                  <a:lnTo>
                    <a:pt x="1202" y="792"/>
                  </a:lnTo>
                  <a:lnTo>
                    <a:pt x="1201" y="789"/>
                  </a:lnTo>
                  <a:lnTo>
                    <a:pt x="1206" y="780"/>
                  </a:lnTo>
                  <a:lnTo>
                    <a:pt x="1206" y="773"/>
                  </a:lnTo>
                  <a:lnTo>
                    <a:pt x="1204" y="768"/>
                  </a:lnTo>
                  <a:lnTo>
                    <a:pt x="1202" y="759"/>
                  </a:lnTo>
                  <a:lnTo>
                    <a:pt x="1206" y="749"/>
                  </a:lnTo>
                  <a:lnTo>
                    <a:pt x="1208" y="747"/>
                  </a:lnTo>
                  <a:lnTo>
                    <a:pt x="1209" y="745"/>
                  </a:lnTo>
                  <a:lnTo>
                    <a:pt x="1211" y="743"/>
                  </a:lnTo>
                  <a:lnTo>
                    <a:pt x="1213" y="743"/>
                  </a:lnTo>
                  <a:lnTo>
                    <a:pt x="1215" y="743"/>
                  </a:lnTo>
                  <a:lnTo>
                    <a:pt x="1216" y="742"/>
                  </a:lnTo>
                  <a:lnTo>
                    <a:pt x="1218" y="740"/>
                  </a:lnTo>
                  <a:lnTo>
                    <a:pt x="1218" y="736"/>
                  </a:lnTo>
                  <a:lnTo>
                    <a:pt x="1220" y="731"/>
                  </a:lnTo>
                  <a:lnTo>
                    <a:pt x="1220" y="722"/>
                  </a:lnTo>
                  <a:lnTo>
                    <a:pt x="1211" y="717"/>
                  </a:lnTo>
                  <a:lnTo>
                    <a:pt x="1202" y="715"/>
                  </a:lnTo>
                  <a:lnTo>
                    <a:pt x="1195" y="715"/>
                  </a:lnTo>
                  <a:lnTo>
                    <a:pt x="1187" y="712"/>
                  </a:lnTo>
                  <a:lnTo>
                    <a:pt x="1174" y="703"/>
                  </a:lnTo>
                  <a:lnTo>
                    <a:pt x="1166" y="695"/>
                  </a:lnTo>
                  <a:lnTo>
                    <a:pt x="1160" y="684"/>
                  </a:lnTo>
                  <a:lnTo>
                    <a:pt x="1153" y="674"/>
                  </a:lnTo>
                  <a:lnTo>
                    <a:pt x="1145" y="667"/>
                  </a:lnTo>
                  <a:lnTo>
                    <a:pt x="1131" y="660"/>
                  </a:lnTo>
                  <a:lnTo>
                    <a:pt x="1113" y="658"/>
                  </a:lnTo>
                  <a:close/>
                  <a:moveTo>
                    <a:pt x="1469" y="639"/>
                  </a:moveTo>
                  <a:lnTo>
                    <a:pt x="1482" y="640"/>
                  </a:lnTo>
                  <a:lnTo>
                    <a:pt x="1490" y="642"/>
                  </a:lnTo>
                  <a:lnTo>
                    <a:pt x="1501" y="646"/>
                  </a:lnTo>
                  <a:lnTo>
                    <a:pt x="1501" y="654"/>
                  </a:lnTo>
                  <a:lnTo>
                    <a:pt x="1497" y="654"/>
                  </a:lnTo>
                  <a:lnTo>
                    <a:pt x="1494" y="656"/>
                  </a:lnTo>
                  <a:lnTo>
                    <a:pt x="1490" y="656"/>
                  </a:lnTo>
                  <a:lnTo>
                    <a:pt x="1487" y="656"/>
                  </a:lnTo>
                  <a:lnTo>
                    <a:pt x="1482" y="658"/>
                  </a:lnTo>
                  <a:lnTo>
                    <a:pt x="1478" y="653"/>
                  </a:lnTo>
                  <a:lnTo>
                    <a:pt x="1476" y="651"/>
                  </a:lnTo>
                  <a:lnTo>
                    <a:pt x="1475" y="647"/>
                  </a:lnTo>
                  <a:lnTo>
                    <a:pt x="1473" y="644"/>
                  </a:lnTo>
                  <a:lnTo>
                    <a:pt x="1469" y="639"/>
                  </a:lnTo>
                  <a:close/>
                  <a:moveTo>
                    <a:pt x="1551" y="619"/>
                  </a:moveTo>
                  <a:lnTo>
                    <a:pt x="1562" y="619"/>
                  </a:lnTo>
                  <a:lnTo>
                    <a:pt x="1562" y="633"/>
                  </a:lnTo>
                  <a:lnTo>
                    <a:pt x="1562" y="646"/>
                  </a:lnTo>
                  <a:lnTo>
                    <a:pt x="1564" y="656"/>
                  </a:lnTo>
                  <a:lnTo>
                    <a:pt x="1565" y="668"/>
                  </a:lnTo>
                  <a:lnTo>
                    <a:pt x="1585" y="668"/>
                  </a:lnTo>
                  <a:lnTo>
                    <a:pt x="1585" y="688"/>
                  </a:lnTo>
                  <a:lnTo>
                    <a:pt x="1593" y="688"/>
                  </a:lnTo>
                  <a:lnTo>
                    <a:pt x="1595" y="689"/>
                  </a:lnTo>
                  <a:lnTo>
                    <a:pt x="1597" y="689"/>
                  </a:lnTo>
                  <a:lnTo>
                    <a:pt x="1599" y="689"/>
                  </a:lnTo>
                  <a:lnTo>
                    <a:pt x="1600" y="689"/>
                  </a:lnTo>
                  <a:lnTo>
                    <a:pt x="1602" y="689"/>
                  </a:lnTo>
                  <a:lnTo>
                    <a:pt x="1604" y="691"/>
                  </a:lnTo>
                  <a:lnTo>
                    <a:pt x="1602" y="702"/>
                  </a:lnTo>
                  <a:lnTo>
                    <a:pt x="1599" y="714"/>
                  </a:lnTo>
                  <a:lnTo>
                    <a:pt x="1597" y="726"/>
                  </a:lnTo>
                  <a:lnTo>
                    <a:pt x="1593" y="726"/>
                  </a:lnTo>
                  <a:lnTo>
                    <a:pt x="1592" y="722"/>
                  </a:lnTo>
                  <a:lnTo>
                    <a:pt x="1592" y="721"/>
                  </a:lnTo>
                  <a:lnTo>
                    <a:pt x="1592" y="719"/>
                  </a:lnTo>
                  <a:lnTo>
                    <a:pt x="1590" y="717"/>
                  </a:lnTo>
                  <a:lnTo>
                    <a:pt x="1590" y="715"/>
                  </a:lnTo>
                  <a:lnTo>
                    <a:pt x="1588" y="719"/>
                  </a:lnTo>
                  <a:lnTo>
                    <a:pt x="1586" y="719"/>
                  </a:lnTo>
                  <a:lnTo>
                    <a:pt x="1586" y="721"/>
                  </a:lnTo>
                  <a:lnTo>
                    <a:pt x="1586" y="721"/>
                  </a:lnTo>
                  <a:lnTo>
                    <a:pt x="1586" y="721"/>
                  </a:lnTo>
                  <a:lnTo>
                    <a:pt x="1585" y="721"/>
                  </a:lnTo>
                  <a:lnTo>
                    <a:pt x="1581" y="722"/>
                  </a:lnTo>
                  <a:lnTo>
                    <a:pt x="1581" y="715"/>
                  </a:lnTo>
                  <a:lnTo>
                    <a:pt x="1583" y="714"/>
                  </a:lnTo>
                  <a:lnTo>
                    <a:pt x="1583" y="712"/>
                  </a:lnTo>
                  <a:lnTo>
                    <a:pt x="1585" y="710"/>
                  </a:lnTo>
                  <a:lnTo>
                    <a:pt x="1585" y="707"/>
                  </a:lnTo>
                  <a:lnTo>
                    <a:pt x="1585" y="703"/>
                  </a:lnTo>
                  <a:lnTo>
                    <a:pt x="1581" y="703"/>
                  </a:lnTo>
                  <a:lnTo>
                    <a:pt x="1574" y="710"/>
                  </a:lnTo>
                  <a:lnTo>
                    <a:pt x="1567" y="717"/>
                  </a:lnTo>
                  <a:lnTo>
                    <a:pt x="1558" y="722"/>
                  </a:lnTo>
                  <a:lnTo>
                    <a:pt x="1558" y="717"/>
                  </a:lnTo>
                  <a:lnTo>
                    <a:pt x="1558" y="712"/>
                  </a:lnTo>
                  <a:lnTo>
                    <a:pt x="1558" y="710"/>
                  </a:lnTo>
                  <a:lnTo>
                    <a:pt x="1557" y="709"/>
                  </a:lnTo>
                  <a:lnTo>
                    <a:pt x="1553" y="707"/>
                  </a:lnTo>
                  <a:lnTo>
                    <a:pt x="1548" y="707"/>
                  </a:lnTo>
                  <a:lnTo>
                    <a:pt x="1539" y="707"/>
                  </a:lnTo>
                  <a:lnTo>
                    <a:pt x="1536" y="707"/>
                  </a:lnTo>
                  <a:lnTo>
                    <a:pt x="1532" y="707"/>
                  </a:lnTo>
                  <a:lnTo>
                    <a:pt x="1527" y="705"/>
                  </a:lnTo>
                  <a:lnTo>
                    <a:pt x="1522" y="705"/>
                  </a:lnTo>
                  <a:lnTo>
                    <a:pt x="1517" y="703"/>
                  </a:lnTo>
                  <a:lnTo>
                    <a:pt x="1513" y="700"/>
                  </a:lnTo>
                  <a:lnTo>
                    <a:pt x="1523" y="686"/>
                  </a:lnTo>
                  <a:lnTo>
                    <a:pt x="1534" y="665"/>
                  </a:lnTo>
                  <a:lnTo>
                    <a:pt x="1541" y="642"/>
                  </a:lnTo>
                  <a:lnTo>
                    <a:pt x="1551" y="619"/>
                  </a:lnTo>
                  <a:close/>
                  <a:moveTo>
                    <a:pt x="1220" y="558"/>
                  </a:moveTo>
                  <a:lnTo>
                    <a:pt x="1235" y="558"/>
                  </a:lnTo>
                  <a:lnTo>
                    <a:pt x="1235" y="565"/>
                  </a:lnTo>
                  <a:lnTo>
                    <a:pt x="1232" y="565"/>
                  </a:lnTo>
                  <a:lnTo>
                    <a:pt x="1230" y="567"/>
                  </a:lnTo>
                  <a:lnTo>
                    <a:pt x="1229" y="567"/>
                  </a:lnTo>
                  <a:lnTo>
                    <a:pt x="1227" y="567"/>
                  </a:lnTo>
                  <a:lnTo>
                    <a:pt x="1225" y="569"/>
                  </a:lnTo>
                  <a:lnTo>
                    <a:pt x="1220" y="569"/>
                  </a:lnTo>
                  <a:lnTo>
                    <a:pt x="1220" y="558"/>
                  </a:lnTo>
                  <a:close/>
                  <a:moveTo>
                    <a:pt x="515" y="550"/>
                  </a:moveTo>
                  <a:lnTo>
                    <a:pt x="522" y="550"/>
                  </a:lnTo>
                  <a:lnTo>
                    <a:pt x="525" y="551"/>
                  </a:lnTo>
                  <a:lnTo>
                    <a:pt x="529" y="553"/>
                  </a:lnTo>
                  <a:lnTo>
                    <a:pt x="534" y="553"/>
                  </a:lnTo>
                  <a:lnTo>
                    <a:pt x="541" y="553"/>
                  </a:lnTo>
                  <a:lnTo>
                    <a:pt x="543" y="567"/>
                  </a:lnTo>
                  <a:lnTo>
                    <a:pt x="546" y="578"/>
                  </a:lnTo>
                  <a:lnTo>
                    <a:pt x="548" y="592"/>
                  </a:lnTo>
                  <a:lnTo>
                    <a:pt x="541" y="592"/>
                  </a:lnTo>
                  <a:lnTo>
                    <a:pt x="537" y="586"/>
                  </a:lnTo>
                  <a:lnTo>
                    <a:pt x="534" y="583"/>
                  </a:lnTo>
                  <a:lnTo>
                    <a:pt x="529" y="579"/>
                  </a:lnTo>
                  <a:lnTo>
                    <a:pt x="525" y="576"/>
                  </a:lnTo>
                  <a:lnTo>
                    <a:pt x="522" y="571"/>
                  </a:lnTo>
                  <a:lnTo>
                    <a:pt x="518" y="565"/>
                  </a:lnTo>
                  <a:lnTo>
                    <a:pt x="516" y="562"/>
                  </a:lnTo>
                  <a:lnTo>
                    <a:pt x="515" y="558"/>
                  </a:lnTo>
                  <a:lnTo>
                    <a:pt x="515" y="555"/>
                  </a:lnTo>
                  <a:lnTo>
                    <a:pt x="515" y="550"/>
                  </a:lnTo>
                  <a:close/>
                  <a:moveTo>
                    <a:pt x="246" y="454"/>
                  </a:moveTo>
                  <a:lnTo>
                    <a:pt x="251" y="462"/>
                  </a:lnTo>
                  <a:lnTo>
                    <a:pt x="251" y="469"/>
                  </a:lnTo>
                  <a:lnTo>
                    <a:pt x="246" y="478"/>
                  </a:lnTo>
                  <a:lnTo>
                    <a:pt x="239" y="483"/>
                  </a:lnTo>
                  <a:lnTo>
                    <a:pt x="232" y="487"/>
                  </a:lnTo>
                  <a:lnTo>
                    <a:pt x="230" y="489"/>
                  </a:lnTo>
                  <a:lnTo>
                    <a:pt x="227" y="485"/>
                  </a:lnTo>
                  <a:lnTo>
                    <a:pt x="225" y="482"/>
                  </a:lnTo>
                  <a:lnTo>
                    <a:pt x="223" y="476"/>
                  </a:lnTo>
                  <a:lnTo>
                    <a:pt x="223" y="471"/>
                  </a:lnTo>
                  <a:lnTo>
                    <a:pt x="221" y="466"/>
                  </a:lnTo>
                  <a:lnTo>
                    <a:pt x="234" y="461"/>
                  </a:lnTo>
                  <a:lnTo>
                    <a:pt x="237" y="459"/>
                  </a:lnTo>
                  <a:lnTo>
                    <a:pt x="242" y="457"/>
                  </a:lnTo>
                  <a:lnTo>
                    <a:pt x="246" y="454"/>
                  </a:lnTo>
                  <a:close/>
                  <a:moveTo>
                    <a:pt x="29" y="386"/>
                  </a:moveTo>
                  <a:lnTo>
                    <a:pt x="49" y="386"/>
                  </a:lnTo>
                  <a:lnTo>
                    <a:pt x="49" y="393"/>
                  </a:lnTo>
                  <a:lnTo>
                    <a:pt x="45" y="393"/>
                  </a:lnTo>
                  <a:lnTo>
                    <a:pt x="45" y="396"/>
                  </a:lnTo>
                  <a:lnTo>
                    <a:pt x="40" y="394"/>
                  </a:lnTo>
                  <a:lnTo>
                    <a:pt x="36" y="391"/>
                  </a:lnTo>
                  <a:lnTo>
                    <a:pt x="33" y="389"/>
                  </a:lnTo>
                  <a:lnTo>
                    <a:pt x="29" y="386"/>
                  </a:lnTo>
                  <a:close/>
                  <a:moveTo>
                    <a:pt x="1239" y="331"/>
                  </a:moveTo>
                  <a:lnTo>
                    <a:pt x="1244" y="335"/>
                  </a:lnTo>
                  <a:lnTo>
                    <a:pt x="1249" y="340"/>
                  </a:lnTo>
                  <a:lnTo>
                    <a:pt x="1253" y="347"/>
                  </a:lnTo>
                  <a:lnTo>
                    <a:pt x="1255" y="354"/>
                  </a:lnTo>
                  <a:lnTo>
                    <a:pt x="1251" y="354"/>
                  </a:lnTo>
                  <a:lnTo>
                    <a:pt x="1248" y="356"/>
                  </a:lnTo>
                  <a:lnTo>
                    <a:pt x="1246" y="356"/>
                  </a:lnTo>
                  <a:lnTo>
                    <a:pt x="1241" y="358"/>
                  </a:lnTo>
                  <a:lnTo>
                    <a:pt x="1235" y="358"/>
                  </a:lnTo>
                  <a:lnTo>
                    <a:pt x="1235" y="354"/>
                  </a:lnTo>
                  <a:lnTo>
                    <a:pt x="1234" y="354"/>
                  </a:lnTo>
                  <a:lnTo>
                    <a:pt x="1234" y="352"/>
                  </a:lnTo>
                  <a:lnTo>
                    <a:pt x="1234" y="352"/>
                  </a:lnTo>
                  <a:lnTo>
                    <a:pt x="1232" y="351"/>
                  </a:lnTo>
                  <a:lnTo>
                    <a:pt x="1234" y="347"/>
                  </a:lnTo>
                  <a:lnTo>
                    <a:pt x="1234" y="345"/>
                  </a:lnTo>
                  <a:lnTo>
                    <a:pt x="1234" y="345"/>
                  </a:lnTo>
                  <a:lnTo>
                    <a:pt x="1234" y="344"/>
                  </a:lnTo>
                  <a:lnTo>
                    <a:pt x="1235" y="342"/>
                  </a:lnTo>
                  <a:lnTo>
                    <a:pt x="1239" y="331"/>
                  </a:lnTo>
                  <a:close/>
                  <a:moveTo>
                    <a:pt x="1209" y="319"/>
                  </a:moveTo>
                  <a:lnTo>
                    <a:pt x="1213" y="323"/>
                  </a:lnTo>
                  <a:lnTo>
                    <a:pt x="1215" y="325"/>
                  </a:lnTo>
                  <a:lnTo>
                    <a:pt x="1215" y="326"/>
                  </a:lnTo>
                  <a:lnTo>
                    <a:pt x="1216" y="330"/>
                  </a:lnTo>
                  <a:lnTo>
                    <a:pt x="1216" y="333"/>
                  </a:lnTo>
                  <a:lnTo>
                    <a:pt x="1216" y="338"/>
                  </a:lnTo>
                  <a:lnTo>
                    <a:pt x="1213" y="338"/>
                  </a:lnTo>
                  <a:lnTo>
                    <a:pt x="1213" y="342"/>
                  </a:lnTo>
                  <a:lnTo>
                    <a:pt x="1206" y="340"/>
                  </a:lnTo>
                  <a:lnTo>
                    <a:pt x="1199" y="338"/>
                  </a:lnTo>
                  <a:lnTo>
                    <a:pt x="1194" y="335"/>
                  </a:lnTo>
                  <a:lnTo>
                    <a:pt x="1190" y="335"/>
                  </a:lnTo>
                  <a:lnTo>
                    <a:pt x="1190" y="331"/>
                  </a:lnTo>
                  <a:lnTo>
                    <a:pt x="1197" y="328"/>
                  </a:lnTo>
                  <a:lnTo>
                    <a:pt x="1204" y="325"/>
                  </a:lnTo>
                  <a:lnTo>
                    <a:pt x="1209" y="319"/>
                  </a:lnTo>
                  <a:close/>
                  <a:moveTo>
                    <a:pt x="1286" y="288"/>
                  </a:moveTo>
                  <a:lnTo>
                    <a:pt x="1290" y="290"/>
                  </a:lnTo>
                  <a:lnTo>
                    <a:pt x="1290" y="290"/>
                  </a:lnTo>
                  <a:lnTo>
                    <a:pt x="1291" y="291"/>
                  </a:lnTo>
                  <a:lnTo>
                    <a:pt x="1291" y="291"/>
                  </a:lnTo>
                  <a:lnTo>
                    <a:pt x="1293" y="293"/>
                  </a:lnTo>
                  <a:lnTo>
                    <a:pt x="1297" y="293"/>
                  </a:lnTo>
                  <a:lnTo>
                    <a:pt x="1297" y="295"/>
                  </a:lnTo>
                  <a:lnTo>
                    <a:pt x="1297" y="297"/>
                  </a:lnTo>
                  <a:lnTo>
                    <a:pt x="1295" y="298"/>
                  </a:lnTo>
                  <a:lnTo>
                    <a:pt x="1295" y="298"/>
                  </a:lnTo>
                  <a:lnTo>
                    <a:pt x="1293" y="300"/>
                  </a:lnTo>
                  <a:lnTo>
                    <a:pt x="1291" y="302"/>
                  </a:lnTo>
                  <a:lnTo>
                    <a:pt x="1290" y="302"/>
                  </a:lnTo>
                  <a:lnTo>
                    <a:pt x="1288" y="304"/>
                  </a:lnTo>
                  <a:lnTo>
                    <a:pt x="1286" y="304"/>
                  </a:lnTo>
                  <a:lnTo>
                    <a:pt x="1283" y="304"/>
                  </a:lnTo>
                  <a:lnTo>
                    <a:pt x="1283" y="298"/>
                  </a:lnTo>
                  <a:lnTo>
                    <a:pt x="1283" y="295"/>
                  </a:lnTo>
                  <a:lnTo>
                    <a:pt x="1284" y="293"/>
                  </a:lnTo>
                  <a:lnTo>
                    <a:pt x="1286" y="288"/>
                  </a:lnTo>
                  <a:close/>
                  <a:moveTo>
                    <a:pt x="0" y="269"/>
                  </a:moveTo>
                  <a:lnTo>
                    <a:pt x="17" y="272"/>
                  </a:lnTo>
                  <a:lnTo>
                    <a:pt x="29" y="277"/>
                  </a:lnTo>
                  <a:lnTo>
                    <a:pt x="38" y="288"/>
                  </a:lnTo>
                  <a:lnTo>
                    <a:pt x="35" y="291"/>
                  </a:lnTo>
                  <a:lnTo>
                    <a:pt x="31" y="291"/>
                  </a:lnTo>
                  <a:lnTo>
                    <a:pt x="29" y="293"/>
                  </a:lnTo>
                  <a:lnTo>
                    <a:pt x="28" y="295"/>
                  </a:lnTo>
                  <a:lnTo>
                    <a:pt x="22" y="297"/>
                  </a:lnTo>
                  <a:lnTo>
                    <a:pt x="19" y="293"/>
                  </a:lnTo>
                  <a:lnTo>
                    <a:pt x="14" y="290"/>
                  </a:lnTo>
                  <a:lnTo>
                    <a:pt x="10" y="286"/>
                  </a:lnTo>
                  <a:lnTo>
                    <a:pt x="5" y="284"/>
                  </a:lnTo>
                  <a:lnTo>
                    <a:pt x="3" y="283"/>
                  </a:lnTo>
                  <a:lnTo>
                    <a:pt x="0" y="279"/>
                  </a:lnTo>
                  <a:lnTo>
                    <a:pt x="0" y="276"/>
                  </a:lnTo>
                  <a:lnTo>
                    <a:pt x="0" y="269"/>
                  </a:lnTo>
                  <a:close/>
                  <a:moveTo>
                    <a:pt x="1178" y="227"/>
                  </a:moveTo>
                  <a:lnTo>
                    <a:pt x="1178" y="235"/>
                  </a:lnTo>
                  <a:lnTo>
                    <a:pt x="1180" y="239"/>
                  </a:lnTo>
                  <a:lnTo>
                    <a:pt x="1181" y="242"/>
                  </a:lnTo>
                  <a:lnTo>
                    <a:pt x="1181" y="248"/>
                  </a:lnTo>
                  <a:lnTo>
                    <a:pt x="1181" y="255"/>
                  </a:lnTo>
                  <a:lnTo>
                    <a:pt x="1201" y="255"/>
                  </a:lnTo>
                  <a:lnTo>
                    <a:pt x="1218" y="274"/>
                  </a:lnTo>
                  <a:lnTo>
                    <a:pt x="1235" y="293"/>
                  </a:lnTo>
                  <a:lnTo>
                    <a:pt x="1235" y="295"/>
                  </a:lnTo>
                  <a:lnTo>
                    <a:pt x="1234" y="297"/>
                  </a:lnTo>
                  <a:lnTo>
                    <a:pt x="1234" y="298"/>
                  </a:lnTo>
                  <a:lnTo>
                    <a:pt x="1234" y="298"/>
                  </a:lnTo>
                  <a:lnTo>
                    <a:pt x="1232" y="300"/>
                  </a:lnTo>
                  <a:lnTo>
                    <a:pt x="1229" y="304"/>
                  </a:lnTo>
                  <a:lnTo>
                    <a:pt x="1227" y="305"/>
                  </a:lnTo>
                  <a:lnTo>
                    <a:pt x="1225" y="307"/>
                  </a:lnTo>
                  <a:lnTo>
                    <a:pt x="1223" y="307"/>
                  </a:lnTo>
                  <a:lnTo>
                    <a:pt x="1218" y="307"/>
                  </a:lnTo>
                  <a:lnTo>
                    <a:pt x="1213" y="309"/>
                  </a:lnTo>
                  <a:lnTo>
                    <a:pt x="1213" y="304"/>
                  </a:lnTo>
                  <a:lnTo>
                    <a:pt x="1213" y="298"/>
                  </a:lnTo>
                  <a:lnTo>
                    <a:pt x="1213" y="295"/>
                  </a:lnTo>
                  <a:lnTo>
                    <a:pt x="1213" y="293"/>
                  </a:lnTo>
                  <a:lnTo>
                    <a:pt x="1209" y="290"/>
                  </a:lnTo>
                  <a:lnTo>
                    <a:pt x="1206" y="288"/>
                  </a:lnTo>
                  <a:lnTo>
                    <a:pt x="1201" y="284"/>
                  </a:lnTo>
                  <a:lnTo>
                    <a:pt x="1195" y="298"/>
                  </a:lnTo>
                  <a:lnTo>
                    <a:pt x="1185" y="307"/>
                  </a:lnTo>
                  <a:lnTo>
                    <a:pt x="1171" y="312"/>
                  </a:lnTo>
                  <a:lnTo>
                    <a:pt x="1171" y="307"/>
                  </a:lnTo>
                  <a:lnTo>
                    <a:pt x="1171" y="304"/>
                  </a:lnTo>
                  <a:lnTo>
                    <a:pt x="1173" y="300"/>
                  </a:lnTo>
                  <a:lnTo>
                    <a:pt x="1171" y="297"/>
                  </a:lnTo>
                  <a:lnTo>
                    <a:pt x="1169" y="293"/>
                  </a:lnTo>
                  <a:lnTo>
                    <a:pt x="1167" y="288"/>
                  </a:lnTo>
                  <a:lnTo>
                    <a:pt x="1162" y="286"/>
                  </a:lnTo>
                  <a:lnTo>
                    <a:pt x="1159" y="284"/>
                  </a:lnTo>
                  <a:lnTo>
                    <a:pt x="1155" y="284"/>
                  </a:lnTo>
                  <a:lnTo>
                    <a:pt x="1152" y="283"/>
                  </a:lnTo>
                  <a:lnTo>
                    <a:pt x="1150" y="283"/>
                  </a:lnTo>
                  <a:lnTo>
                    <a:pt x="1146" y="281"/>
                  </a:lnTo>
                  <a:lnTo>
                    <a:pt x="1143" y="277"/>
                  </a:lnTo>
                  <a:lnTo>
                    <a:pt x="1153" y="265"/>
                  </a:lnTo>
                  <a:lnTo>
                    <a:pt x="1160" y="251"/>
                  </a:lnTo>
                  <a:lnTo>
                    <a:pt x="1167" y="237"/>
                  </a:lnTo>
                  <a:lnTo>
                    <a:pt x="1178" y="227"/>
                  </a:lnTo>
                  <a:close/>
                  <a:moveTo>
                    <a:pt x="2150" y="197"/>
                  </a:moveTo>
                  <a:lnTo>
                    <a:pt x="2152" y="201"/>
                  </a:lnTo>
                  <a:lnTo>
                    <a:pt x="2154" y="204"/>
                  </a:lnTo>
                  <a:lnTo>
                    <a:pt x="2155" y="206"/>
                  </a:lnTo>
                  <a:lnTo>
                    <a:pt x="2155" y="209"/>
                  </a:lnTo>
                  <a:lnTo>
                    <a:pt x="2157" y="213"/>
                  </a:lnTo>
                  <a:lnTo>
                    <a:pt x="2157" y="220"/>
                  </a:lnTo>
                  <a:lnTo>
                    <a:pt x="2157" y="225"/>
                  </a:lnTo>
                  <a:lnTo>
                    <a:pt x="2159" y="239"/>
                  </a:lnTo>
                  <a:lnTo>
                    <a:pt x="2161" y="255"/>
                  </a:lnTo>
                  <a:lnTo>
                    <a:pt x="2161" y="269"/>
                  </a:lnTo>
                  <a:lnTo>
                    <a:pt x="2141" y="279"/>
                  </a:lnTo>
                  <a:lnTo>
                    <a:pt x="2119" y="288"/>
                  </a:lnTo>
                  <a:lnTo>
                    <a:pt x="2098" y="298"/>
                  </a:lnTo>
                  <a:lnTo>
                    <a:pt x="2080" y="312"/>
                  </a:lnTo>
                  <a:lnTo>
                    <a:pt x="2075" y="309"/>
                  </a:lnTo>
                  <a:lnTo>
                    <a:pt x="2066" y="305"/>
                  </a:lnTo>
                  <a:lnTo>
                    <a:pt x="2054" y="298"/>
                  </a:lnTo>
                  <a:lnTo>
                    <a:pt x="2044" y="293"/>
                  </a:lnTo>
                  <a:lnTo>
                    <a:pt x="2035" y="288"/>
                  </a:lnTo>
                  <a:lnTo>
                    <a:pt x="2031" y="284"/>
                  </a:lnTo>
                  <a:lnTo>
                    <a:pt x="2033" y="283"/>
                  </a:lnTo>
                  <a:lnTo>
                    <a:pt x="2035" y="281"/>
                  </a:lnTo>
                  <a:lnTo>
                    <a:pt x="2035" y="281"/>
                  </a:lnTo>
                  <a:lnTo>
                    <a:pt x="2037" y="279"/>
                  </a:lnTo>
                  <a:lnTo>
                    <a:pt x="2037" y="277"/>
                  </a:lnTo>
                  <a:lnTo>
                    <a:pt x="2038" y="274"/>
                  </a:lnTo>
                  <a:lnTo>
                    <a:pt x="2033" y="270"/>
                  </a:lnTo>
                  <a:lnTo>
                    <a:pt x="2026" y="269"/>
                  </a:lnTo>
                  <a:lnTo>
                    <a:pt x="2021" y="265"/>
                  </a:lnTo>
                  <a:lnTo>
                    <a:pt x="2016" y="262"/>
                  </a:lnTo>
                  <a:lnTo>
                    <a:pt x="2019" y="262"/>
                  </a:lnTo>
                  <a:lnTo>
                    <a:pt x="2023" y="258"/>
                  </a:lnTo>
                  <a:lnTo>
                    <a:pt x="2024" y="256"/>
                  </a:lnTo>
                  <a:lnTo>
                    <a:pt x="2026" y="256"/>
                  </a:lnTo>
                  <a:lnTo>
                    <a:pt x="2028" y="255"/>
                  </a:lnTo>
                  <a:lnTo>
                    <a:pt x="2033" y="255"/>
                  </a:lnTo>
                  <a:lnTo>
                    <a:pt x="2038" y="255"/>
                  </a:lnTo>
                  <a:lnTo>
                    <a:pt x="2038" y="242"/>
                  </a:lnTo>
                  <a:lnTo>
                    <a:pt x="2012" y="242"/>
                  </a:lnTo>
                  <a:lnTo>
                    <a:pt x="2007" y="232"/>
                  </a:lnTo>
                  <a:lnTo>
                    <a:pt x="2016" y="225"/>
                  </a:lnTo>
                  <a:lnTo>
                    <a:pt x="2023" y="218"/>
                  </a:lnTo>
                  <a:lnTo>
                    <a:pt x="2031" y="215"/>
                  </a:lnTo>
                  <a:lnTo>
                    <a:pt x="2045" y="211"/>
                  </a:lnTo>
                  <a:lnTo>
                    <a:pt x="2051" y="216"/>
                  </a:lnTo>
                  <a:lnTo>
                    <a:pt x="2054" y="222"/>
                  </a:lnTo>
                  <a:lnTo>
                    <a:pt x="2058" y="225"/>
                  </a:lnTo>
                  <a:lnTo>
                    <a:pt x="2061" y="232"/>
                  </a:lnTo>
                  <a:lnTo>
                    <a:pt x="2072" y="223"/>
                  </a:lnTo>
                  <a:lnTo>
                    <a:pt x="2082" y="216"/>
                  </a:lnTo>
                  <a:lnTo>
                    <a:pt x="2096" y="211"/>
                  </a:lnTo>
                  <a:lnTo>
                    <a:pt x="2098" y="216"/>
                  </a:lnTo>
                  <a:lnTo>
                    <a:pt x="2101" y="218"/>
                  </a:lnTo>
                  <a:lnTo>
                    <a:pt x="2101" y="220"/>
                  </a:lnTo>
                  <a:lnTo>
                    <a:pt x="2103" y="220"/>
                  </a:lnTo>
                  <a:lnTo>
                    <a:pt x="2105" y="220"/>
                  </a:lnTo>
                  <a:lnTo>
                    <a:pt x="2108" y="220"/>
                  </a:lnTo>
                  <a:lnTo>
                    <a:pt x="2117" y="215"/>
                  </a:lnTo>
                  <a:lnTo>
                    <a:pt x="2122" y="209"/>
                  </a:lnTo>
                  <a:lnTo>
                    <a:pt x="2129" y="204"/>
                  </a:lnTo>
                  <a:lnTo>
                    <a:pt x="2136" y="199"/>
                  </a:lnTo>
                  <a:lnTo>
                    <a:pt x="2150" y="197"/>
                  </a:lnTo>
                  <a:close/>
                  <a:moveTo>
                    <a:pt x="1302" y="134"/>
                  </a:moveTo>
                  <a:lnTo>
                    <a:pt x="1305" y="136"/>
                  </a:lnTo>
                  <a:lnTo>
                    <a:pt x="1307" y="138"/>
                  </a:lnTo>
                  <a:lnTo>
                    <a:pt x="1309" y="138"/>
                  </a:lnTo>
                  <a:lnTo>
                    <a:pt x="1311" y="139"/>
                  </a:lnTo>
                  <a:lnTo>
                    <a:pt x="1311" y="141"/>
                  </a:lnTo>
                  <a:lnTo>
                    <a:pt x="1311" y="143"/>
                  </a:lnTo>
                  <a:lnTo>
                    <a:pt x="1312" y="146"/>
                  </a:lnTo>
                  <a:lnTo>
                    <a:pt x="1316" y="152"/>
                  </a:lnTo>
                  <a:lnTo>
                    <a:pt x="1318" y="157"/>
                  </a:lnTo>
                  <a:lnTo>
                    <a:pt x="1319" y="162"/>
                  </a:lnTo>
                  <a:lnTo>
                    <a:pt x="1321" y="169"/>
                  </a:lnTo>
                  <a:lnTo>
                    <a:pt x="1316" y="171"/>
                  </a:lnTo>
                  <a:lnTo>
                    <a:pt x="1311" y="173"/>
                  </a:lnTo>
                  <a:lnTo>
                    <a:pt x="1305" y="173"/>
                  </a:lnTo>
                  <a:lnTo>
                    <a:pt x="1297" y="174"/>
                  </a:lnTo>
                  <a:lnTo>
                    <a:pt x="1295" y="166"/>
                  </a:lnTo>
                  <a:lnTo>
                    <a:pt x="1293" y="157"/>
                  </a:lnTo>
                  <a:lnTo>
                    <a:pt x="1293" y="146"/>
                  </a:lnTo>
                  <a:lnTo>
                    <a:pt x="1297" y="143"/>
                  </a:lnTo>
                  <a:lnTo>
                    <a:pt x="1298" y="139"/>
                  </a:lnTo>
                  <a:lnTo>
                    <a:pt x="1302" y="134"/>
                  </a:lnTo>
                  <a:close/>
                  <a:moveTo>
                    <a:pt x="1604" y="105"/>
                  </a:moveTo>
                  <a:lnTo>
                    <a:pt x="1611" y="108"/>
                  </a:lnTo>
                  <a:lnTo>
                    <a:pt x="1618" y="112"/>
                  </a:lnTo>
                  <a:lnTo>
                    <a:pt x="1621" y="115"/>
                  </a:lnTo>
                  <a:lnTo>
                    <a:pt x="1626" y="119"/>
                  </a:lnTo>
                  <a:lnTo>
                    <a:pt x="1632" y="124"/>
                  </a:lnTo>
                  <a:lnTo>
                    <a:pt x="1630" y="127"/>
                  </a:lnTo>
                  <a:lnTo>
                    <a:pt x="1630" y="127"/>
                  </a:lnTo>
                  <a:lnTo>
                    <a:pt x="1630" y="129"/>
                  </a:lnTo>
                  <a:lnTo>
                    <a:pt x="1628" y="129"/>
                  </a:lnTo>
                  <a:lnTo>
                    <a:pt x="1628" y="131"/>
                  </a:lnTo>
                  <a:lnTo>
                    <a:pt x="1625" y="134"/>
                  </a:lnTo>
                  <a:lnTo>
                    <a:pt x="1625" y="136"/>
                  </a:lnTo>
                  <a:lnTo>
                    <a:pt x="1623" y="136"/>
                  </a:lnTo>
                  <a:lnTo>
                    <a:pt x="1621" y="136"/>
                  </a:lnTo>
                  <a:lnTo>
                    <a:pt x="1619" y="138"/>
                  </a:lnTo>
                  <a:lnTo>
                    <a:pt x="1616" y="139"/>
                  </a:lnTo>
                  <a:lnTo>
                    <a:pt x="1611" y="134"/>
                  </a:lnTo>
                  <a:lnTo>
                    <a:pt x="1606" y="129"/>
                  </a:lnTo>
                  <a:lnTo>
                    <a:pt x="1599" y="124"/>
                  </a:lnTo>
                  <a:lnTo>
                    <a:pt x="1593" y="120"/>
                  </a:lnTo>
                  <a:lnTo>
                    <a:pt x="1597" y="108"/>
                  </a:lnTo>
                  <a:lnTo>
                    <a:pt x="1600" y="108"/>
                  </a:lnTo>
                  <a:lnTo>
                    <a:pt x="1602" y="106"/>
                  </a:lnTo>
                  <a:lnTo>
                    <a:pt x="1602" y="106"/>
                  </a:lnTo>
                  <a:lnTo>
                    <a:pt x="1602" y="106"/>
                  </a:lnTo>
                  <a:lnTo>
                    <a:pt x="1604" y="105"/>
                  </a:lnTo>
                  <a:close/>
                  <a:moveTo>
                    <a:pt x="989" y="77"/>
                  </a:moveTo>
                  <a:lnTo>
                    <a:pt x="1005" y="87"/>
                  </a:lnTo>
                  <a:lnTo>
                    <a:pt x="1019" y="99"/>
                  </a:lnTo>
                  <a:lnTo>
                    <a:pt x="1033" y="112"/>
                  </a:lnTo>
                  <a:lnTo>
                    <a:pt x="1028" y="112"/>
                  </a:lnTo>
                  <a:lnTo>
                    <a:pt x="1024" y="117"/>
                  </a:lnTo>
                  <a:lnTo>
                    <a:pt x="1021" y="119"/>
                  </a:lnTo>
                  <a:lnTo>
                    <a:pt x="1016" y="119"/>
                  </a:lnTo>
                  <a:lnTo>
                    <a:pt x="1010" y="120"/>
                  </a:lnTo>
                  <a:lnTo>
                    <a:pt x="1002" y="120"/>
                  </a:lnTo>
                  <a:lnTo>
                    <a:pt x="995" y="113"/>
                  </a:lnTo>
                  <a:lnTo>
                    <a:pt x="988" y="108"/>
                  </a:lnTo>
                  <a:lnTo>
                    <a:pt x="979" y="105"/>
                  </a:lnTo>
                  <a:lnTo>
                    <a:pt x="979" y="101"/>
                  </a:lnTo>
                  <a:lnTo>
                    <a:pt x="995" y="92"/>
                  </a:lnTo>
                  <a:lnTo>
                    <a:pt x="993" y="89"/>
                  </a:lnTo>
                  <a:lnTo>
                    <a:pt x="991" y="87"/>
                  </a:lnTo>
                  <a:lnTo>
                    <a:pt x="991" y="84"/>
                  </a:lnTo>
                  <a:lnTo>
                    <a:pt x="989" y="77"/>
                  </a:lnTo>
                  <a:close/>
                  <a:moveTo>
                    <a:pt x="1063" y="0"/>
                  </a:moveTo>
                  <a:lnTo>
                    <a:pt x="1064" y="7"/>
                  </a:lnTo>
                  <a:lnTo>
                    <a:pt x="1064" y="12"/>
                  </a:lnTo>
                  <a:lnTo>
                    <a:pt x="1066" y="14"/>
                  </a:lnTo>
                  <a:lnTo>
                    <a:pt x="1068" y="16"/>
                  </a:lnTo>
                  <a:lnTo>
                    <a:pt x="1070" y="17"/>
                  </a:lnTo>
                  <a:lnTo>
                    <a:pt x="1073" y="21"/>
                  </a:lnTo>
                  <a:lnTo>
                    <a:pt x="1075" y="24"/>
                  </a:lnTo>
                  <a:lnTo>
                    <a:pt x="1073" y="28"/>
                  </a:lnTo>
                  <a:lnTo>
                    <a:pt x="1071" y="33"/>
                  </a:lnTo>
                  <a:lnTo>
                    <a:pt x="1070" y="37"/>
                  </a:lnTo>
                  <a:lnTo>
                    <a:pt x="1068" y="40"/>
                  </a:lnTo>
                  <a:lnTo>
                    <a:pt x="1066" y="47"/>
                  </a:lnTo>
                  <a:lnTo>
                    <a:pt x="1073" y="49"/>
                  </a:lnTo>
                  <a:lnTo>
                    <a:pt x="1077" y="52"/>
                  </a:lnTo>
                  <a:lnTo>
                    <a:pt x="1080" y="56"/>
                  </a:lnTo>
                  <a:lnTo>
                    <a:pt x="1082" y="59"/>
                  </a:lnTo>
                  <a:lnTo>
                    <a:pt x="1082" y="66"/>
                  </a:lnTo>
                  <a:lnTo>
                    <a:pt x="1082" y="73"/>
                  </a:lnTo>
                  <a:lnTo>
                    <a:pt x="1077" y="77"/>
                  </a:lnTo>
                  <a:lnTo>
                    <a:pt x="1073" y="80"/>
                  </a:lnTo>
                  <a:lnTo>
                    <a:pt x="1071" y="85"/>
                  </a:lnTo>
                  <a:lnTo>
                    <a:pt x="1070" y="91"/>
                  </a:lnTo>
                  <a:lnTo>
                    <a:pt x="1066" y="98"/>
                  </a:lnTo>
                  <a:lnTo>
                    <a:pt x="1091" y="98"/>
                  </a:lnTo>
                  <a:lnTo>
                    <a:pt x="1091" y="113"/>
                  </a:lnTo>
                  <a:lnTo>
                    <a:pt x="1094" y="127"/>
                  </a:lnTo>
                  <a:lnTo>
                    <a:pt x="1105" y="127"/>
                  </a:lnTo>
                  <a:lnTo>
                    <a:pt x="1110" y="122"/>
                  </a:lnTo>
                  <a:lnTo>
                    <a:pt x="1115" y="117"/>
                  </a:lnTo>
                  <a:lnTo>
                    <a:pt x="1120" y="112"/>
                  </a:lnTo>
                  <a:lnTo>
                    <a:pt x="1129" y="108"/>
                  </a:lnTo>
                  <a:lnTo>
                    <a:pt x="1129" y="119"/>
                  </a:lnTo>
                  <a:lnTo>
                    <a:pt x="1127" y="133"/>
                  </a:lnTo>
                  <a:lnTo>
                    <a:pt x="1126" y="145"/>
                  </a:lnTo>
                  <a:lnTo>
                    <a:pt x="1126" y="153"/>
                  </a:lnTo>
                  <a:lnTo>
                    <a:pt x="1124" y="159"/>
                  </a:lnTo>
                  <a:lnTo>
                    <a:pt x="1127" y="162"/>
                  </a:lnTo>
                  <a:lnTo>
                    <a:pt x="1129" y="164"/>
                  </a:lnTo>
                  <a:lnTo>
                    <a:pt x="1131" y="166"/>
                  </a:lnTo>
                  <a:lnTo>
                    <a:pt x="1134" y="167"/>
                  </a:lnTo>
                  <a:lnTo>
                    <a:pt x="1139" y="169"/>
                  </a:lnTo>
                  <a:lnTo>
                    <a:pt x="1148" y="155"/>
                  </a:lnTo>
                  <a:lnTo>
                    <a:pt x="1155" y="139"/>
                  </a:lnTo>
                  <a:lnTo>
                    <a:pt x="1155" y="127"/>
                  </a:lnTo>
                  <a:lnTo>
                    <a:pt x="1153" y="115"/>
                  </a:lnTo>
                  <a:lnTo>
                    <a:pt x="1153" y="103"/>
                  </a:lnTo>
                  <a:lnTo>
                    <a:pt x="1157" y="91"/>
                  </a:lnTo>
                  <a:lnTo>
                    <a:pt x="1167" y="82"/>
                  </a:lnTo>
                  <a:lnTo>
                    <a:pt x="1171" y="78"/>
                  </a:lnTo>
                  <a:lnTo>
                    <a:pt x="1174" y="78"/>
                  </a:lnTo>
                  <a:lnTo>
                    <a:pt x="1178" y="80"/>
                  </a:lnTo>
                  <a:lnTo>
                    <a:pt x="1181" y="82"/>
                  </a:lnTo>
                  <a:lnTo>
                    <a:pt x="1183" y="85"/>
                  </a:lnTo>
                  <a:lnTo>
                    <a:pt x="1187" y="89"/>
                  </a:lnTo>
                  <a:lnTo>
                    <a:pt x="1188" y="92"/>
                  </a:lnTo>
                  <a:lnTo>
                    <a:pt x="1192" y="94"/>
                  </a:lnTo>
                  <a:lnTo>
                    <a:pt x="1194" y="98"/>
                  </a:lnTo>
                  <a:lnTo>
                    <a:pt x="1201" y="98"/>
                  </a:lnTo>
                  <a:lnTo>
                    <a:pt x="1209" y="94"/>
                  </a:lnTo>
                  <a:lnTo>
                    <a:pt x="1218" y="92"/>
                  </a:lnTo>
                  <a:lnTo>
                    <a:pt x="1225" y="98"/>
                  </a:lnTo>
                  <a:lnTo>
                    <a:pt x="1225" y="112"/>
                  </a:lnTo>
                  <a:lnTo>
                    <a:pt x="1225" y="119"/>
                  </a:lnTo>
                  <a:lnTo>
                    <a:pt x="1223" y="131"/>
                  </a:lnTo>
                  <a:lnTo>
                    <a:pt x="1222" y="146"/>
                  </a:lnTo>
                  <a:lnTo>
                    <a:pt x="1218" y="164"/>
                  </a:lnTo>
                  <a:lnTo>
                    <a:pt x="1215" y="178"/>
                  </a:lnTo>
                  <a:lnTo>
                    <a:pt x="1213" y="188"/>
                  </a:lnTo>
                  <a:lnTo>
                    <a:pt x="1206" y="188"/>
                  </a:lnTo>
                  <a:lnTo>
                    <a:pt x="1202" y="187"/>
                  </a:lnTo>
                  <a:lnTo>
                    <a:pt x="1199" y="185"/>
                  </a:lnTo>
                  <a:lnTo>
                    <a:pt x="1195" y="183"/>
                  </a:lnTo>
                  <a:lnTo>
                    <a:pt x="1190" y="181"/>
                  </a:lnTo>
                  <a:lnTo>
                    <a:pt x="1190" y="185"/>
                  </a:lnTo>
                  <a:lnTo>
                    <a:pt x="1192" y="187"/>
                  </a:lnTo>
                  <a:lnTo>
                    <a:pt x="1194" y="188"/>
                  </a:lnTo>
                  <a:lnTo>
                    <a:pt x="1195" y="190"/>
                  </a:lnTo>
                  <a:lnTo>
                    <a:pt x="1195" y="192"/>
                  </a:lnTo>
                  <a:lnTo>
                    <a:pt x="1197" y="195"/>
                  </a:lnTo>
                  <a:lnTo>
                    <a:pt x="1197" y="201"/>
                  </a:lnTo>
                  <a:lnTo>
                    <a:pt x="1148" y="204"/>
                  </a:lnTo>
                  <a:lnTo>
                    <a:pt x="1148" y="208"/>
                  </a:lnTo>
                  <a:lnTo>
                    <a:pt x="1152" y="218"/>
                  </a:lnTo>
                  <a:lnTo>
                    <a:pt x="1150" y="229"/>
                  </a:lnTo>
                  <a:lnTo>
                    <a:pt x="1148" y="246"/>
                  </a:lnTo>
                  <a:lnTo>
                    <a:pt x="1139" y="246"/>
                  </a:lnTo>
                  <a:lnTo>
                    <a:pt x="1127" y="239"/>
                  </a:lnTo>
                  <a:lnTo>
                    <a:pt x="1110" y="235"/>
                  </a:lnTo>
                  <a:lnTo>
                    <a:pt x="1110" y="239"/>
                  </a:lnTo>
                  <a:lnTo>
                    <a:pt x="1113" y="239"/>
                  </a:lnTo>
                  <a:lnTo>
                    <a:pt x="1117" y="242"/>
                  </a:lnTo>
                  <a:lnTo>
                    <a:pt x="1119" y="244"/>
                  </a:lnTo>
                  <a:lnTo>
                    <a:pt x="1120" y="246"/>
                  </a:lnTo>
                  <a:lnTo>
                    <a:pt x="1122" y="248"/>
                  </a:lnTo>
                  <a:lnTo>
                    <a:pt x="1124" y="253"/>
                  </a:lnTo>
                  <a:lnTo>
                    <a:pt x="1124" y="258"/>
                  </a:lnTo>
                  <a:lnTo>
                    <a:pt x="1122" y="262"/>
                  </a:lnTo>
                  <a:lnTo>
                    <a:pt x="1119" y="265"/>
                  </a:lnTo>
                  <a:lnTo>
                    <a:pt x="1117" y="269"/>
                  </a:lnTo>
                  <a:lnTo>
                    <a:pt x="1108" y="276"/>
                  </a:lnTo>
                  <a:lnTo>
                    <a:pt x="1101" y="283"/>
                  </a:lnTo>
                  <a:lnTo>
                    <a:pt x="1098" y="291"/>
                  </a:lnTo>
                  <a:lnTo>
                    <a:pt x="1094" y="304"/>
                  </a:lnTo>
                  <a:lnTo>
                    <a:pt x="1087" y="304"/>
                  </a:lnTo>
                  <a:lnTo>
                    <a:pt x="1082" y="302"/>
                  </a:lnTo>
                  <a:lnTo>
                    <a:pt x="1077" y="300"/>
                  </a:lnTo>
                  <a:lnTo>
                    <a:pt x="1073" y="298"/>
                  </a:lnTo>
                  <a:lnTo>
                    <a:pt x="1066" y="297"/>
                  </a:lnTo>
                  <a:lnTo>
                    <a:pt x="1066" y="300"/>
                  </a:lnTo>
                  <a:lnTo>
                    <a:pt x="1075" y="300"/>
                  </a:lnTo>
                  <a:lnTo>
                    <a:pt x="1077" y="304"/>
                  </a:lnTo>
                  <a:lnTo>
                    <a:pt x="1078" y="307"/>
                  </a:lnTo>
                  <a:lnTo>
                    <a:pt x="1080" y="309"/>
                  </a:lnTo>
                  <a:lnTo>
                    <a:pt x="1080" y="312"/>
                  </a:lnTo>
                  <a:lnTo>
                    <a:pt x="1082" y="318"/>
                  </a:lnTo>
                  <a:lnTo>
                    <a:pt x="1082" y="323"/>
                  </a:lnTo>
                  <a:lnTo>
                    <a:pt x="1066" y="328"/>
                  </a:lnTo>
                  <a:lnTo>
                    <a:pt x="1052" y="337"/>
                  </a:lnTo>
                  <a:lnTo>
                    <a:pt x="1043" y="347"/>
                  </a:lnTo>
                  <a:lnTo>
                    <a:pt x="1037" y="363"/>
                  </a:lnTo>
                  <a:lnTo>
                    <a:pt x="1037" y="386"/>
                  </a:lnTo>
                  <a:lnTo>
                    <a:pt x="1043" y="400"/>
                  </a:lnTo>
                  <a:lnTo>
                    <a:pt x="1047" y="419"/>
                  </a:lnTo>
                  <a:lnTo>
                    <a:pt x="1047" y="438"/>
                  </a:lnTo>
                  <a:lnTo>
                    <a:pt x="1066" y="438"/>
                  </a:lnTo>
                  <a:lnTo>
                    <a:pt x="1066" y="447"/>
                  </a:lnTo>
                  <a:lnTo>
                    <a:pt x="1070" y="450"/>
                  </a:lnTo>
                  <a:lnTo>
                    <a:pt x="1070" y="454"/>
                  </a:lnTo>
                  <a:lnTo>
                    <a:pt x="1070" y="457"/>
                  </a:lnTo>
                  <a:lnTo>
                    <a:pt x="1070" y="459"/>
                  </a:lnTo>
                  <a:lnTo>
                    <a:pt x="1070" y="461"/>
                  </a:lnTo>
                  <a:lnTo>
                    <a:pt x="1070" y="462"/>
                  </a:lnTo>
                  <a:lnTo>
                    <a:pt x="1071" y="464"/>
                  </a:lnTo>
                  <a:lnTo>
                    <a:pt x="1077" y="464"/>
                  </a:lnTo>
                  <a:lnTo>
                    <a:pt x="1082" y="466"/>
                  </a:lnTo>
                  <a:lnTo>
                    <a:pt x="1094" y="464"/>
                  </a:lnTo>
                  <a:lnTo>
                    <a:pt x="1106" y="469"/>
                  </a:lnTo>
                  <a:lnTo>
                    <a:pt x="1119" y="478"/>
                  </a:lnTo>
                  <a:lnTo>
                    <a:pt x="1131" y="490"/>
                  </a:lnTo>
                  <a:lnTo>
                    <a:pt x="1141" y="501"/>
                  </a:lnTo>
                  <a:lnTo>
                    <a:pt x="1152" y="508"/>
                  </a:lnTo>
                  <a:lnTo>
                    <a:pt x="1157" y="510"/>
                  </a:lnTo>
                  <a:lnTo>
                    <a:pt x="1160" y="511"/>
                  </a:lnTo>
                  <a:lnTo>
                    <a:pt x="1164" y="510"/>
                  </a:lnTo>
                  <a:lnTo>
                    <a:pt x="1167" y="510"/>
                  </a:lnTo>
                  <a:lnTo>
                    <a:pt x="1169" y="508"/>
                  </a:lnTo>
                  <a:lnTo>
                    <a:pt x="1173" y="506"/>
                  </a:lnTo>
                  <a:lnTo>
                    <a:pt x="1174" y="504"/>
                  </a:lnTo>
                  <a:lnTo>
                    <a:pt x="1178" y="504"/>
                  </a:lnTo>
                  <a:lnTo>
                    <a:pt x="1206" y="511"/>
                  </a:lnTo>
                  <a:lnTo>
                    <a:pt x="1209" y="530"/>
                  </a:lnTo>
                  <a:lnTo>
                    <a:pt x="1213" y="544"/>
                  </a:lnTo>
                  <a:lnTo>
                    <a:pt x="1215" y="555"/>
                  </a:lnTo>
                  <a:lnTo>
                    <a:pt x="1216" y="565"/>
                  </a:lnTo>
                  <a:lnTo>
                    <a:pt x="1220" y="576"/>
                  </a:lnTo>
                  <a:lnTo>
                    <a:pt x="1229" y="588"/>
                  </a:lnTo>
                  <a:lnTo>
                    <a:pt x="1239" y="604"/>
                  </a:lnTo>
                  <a:lnTo>
                    <a:pt x="1242" y="602"/>
                  </a:lnTo>
                  <a:lnTo>
                    <a:pt x="1244" y="602"/>
                  </a:lnTo>
                  <a:lnTo>
                    <a:pt x="1244" y="602"/>
                  </a:lnTo>
                  <a:lnTo>
                    <a:pt x="1246" y="600"/>
                  </a:lnTo>
                  <a:lnTo>
                    <a:pt x="1248" y="600"/>
                  </a:lnTo>
                  <a:lnTo>
                    <a:pt x="1251" y="599"/>
                  </a:lnTo>
                  <a:lnTo>
                    <a:pt x="1253" y="599"/>
                  </a:lnTo>
                  <a:lnTo>
                    <a:pt x="1253" y="597"/>
                  </a:lnTo>
                  <a:lnTo>
                    <a:pt x="1253" y="597"/>
                  </a:lnTo>
                  <a:lnTo>
                    <a:pt x="1253" y="597"/>
                  </a:lnTo>
                  <a:lnTo>
                    <a:pt x="1253" y="595"/>
                  </a:lnTo>
                  <a:lnTo>
                    <a:pt x="1255" y="592"/>
                  </a:lnTo>
                  <a:lnTo>
                    <a:pt x="1255" y="581"/>
                  </a:lnTo>
                  <a:lnTo>
                    <a:pt x="1253" y="567"/>
                  </a:lnTo>
                  <a:lnTo>
                    <a:pt x="1249" y="550"/>
                  </a:lnTo>
                  <a:lnTo>
                    <a:pt x="1244" y="534"/>
                  </a:lnTo>
                  <a:lnTo>
                    <a:pt x="1258" y="527"/>
                  </a:lnTo>
                  <a:lnTo>
                    <a:pt x="1272" y="517"/>
                  </a:lnTo>
                  <a:lnTo>
                    <a:pt x="1281" y="503"/>
                  </a:lnTo>
                  <a:lnTo>
                    <a:pt x="1286" y="485"/>
                  </a:lnTo>
                  <a:lnTo>
                    <a:pt x="1288" y="475"/>
                  </a:lnTo>
                  <a:lnTo>
                    <a:pt x="1286" y="459"/>
                  </a:lnTo>
                  <a:lnTo>
                    <a:pt x="1286" y="443"/>
                  </a:lnTo>
                  <a:lnTo>
                    <a:pt x="1279" y="440"/>
                  </a:lnTo>
                  <a:lnTo>
                    <a:pt x="1276" y="438"/>
                  </a:lnTo>
                  <a:lnTo>
                    <a:pt x="1272" y="436"/>
                  </a:lnTo>
                  <a:lnTo>
                    <a:pt x="1269" y="433"/>
                  </a:lnTo>
                  <a:lnTo>
                    <a:pt x="1267" y="427"/>
                  </a:lnTo>
                  <a:lnTo>
                    <a:pt x="1274" y="415"/>
                  </a:lnTo>
                  <a:lnTo>
                    <a:pt x="1277" y="401"/>
                  </a:lnTo>
                  <a:lnTo>
                    <a:pt x="1274" y="386"/>
                  </a:lnTo>
                  <a:lnTo>
                    <a:pt x="1270" y="370"/>
                  </a:lnTo>
                  <a:lnTo>
                    <a:pt x="1265" y="352"/>
                  </a:lnTo>
                  <a:lnTo>
                    <a:pt x="1263" y="335"/>
                  </a:lnTo>
                  <a:lnTo>
                    <a:pt x="1267" y="335"/>
                  </a:lnTo>
                  <a:lnTo>
                    <a:pt x="1267" y="331"/>
                  </a:lnTo>
                  <a:lnTo>
                    <a:pt x="1291" y="335"/>
                  </a:lnTo>
                  <a:lnTo>
                    <a:pt x="1312" y="335"/>
                  </a:lnTo>
                  <a:lnTo>
                    <a:pt x="1335" y="331"/>
                  </a:lnTo>
                  <a:lnTo>
                    <a:pt x="1340" y="340"/>
                  </a:lnTo>
                  <a:lnTo>
                    <a:pt x="1345" y="352"/>
                  </a:lnTo>
                  <a:lnTo>
                    <a:pt x="1351" y="361"/>
                  </a:lnTo>
                  <a:lnTo>
                    <a:pt x="1356" y="365"/>
                  </a:lnTo>
                  <a:lnTo>
                    <a:pt x="1359" y="366"/>
                  </a:lnTo>
                  <a:lnTo>
                    <a:pt x="1365" y="366"/>
                  </a:lnTo>
                  <a:lnTo>
                    <a:pt x="1370" y="368"/>
                  </a:lnTo>
                  <a:lnTo>
                    <a:pt x="1375" y="370"/>
                  </a:lnTo>
                  <a:lnTo>
                    <a:pt x="1379" y="373"/>
                  </a:lnTo>
                  <a:lnTo>
                    <a:pt x="1380" y="382"/>
                  </a:lnTo>
                  <a:lnTo>
                    <a:pt x="1384" y="398"/>
                  </a:lnTo>
                  <a:lnTo>
                    <a:pt x="1386" y="412"/>
                  </a:lnTo>
                  <a:lnTo>
                    <a:pt x="1389" y="422"/>
                  </a:lnTo>
                  <a:lnTo>
                    <a:pt x="1391" y="424"/>
                  </a:lnTo>
                  <a:lnTo>
                    <a:pt x="1394" y="427"/>
                  </a:lnTo>
                  <a:lnTo>
                    <a:pt x="1398" y="429"/>
                  </a:lnTo>
                  <a:lnTo>
                    <a:pt x="1401" y="433"/>
                  </a:lnTo>
                  <a:lnTo>
                    <a:pt x="1407" y="434"/>
                  </a:lnTo>
                  <a:lnTo>
                    <a:pt x="1408" y="438"/>
                  </a:lnTo>
                  <a:lnTo>
                    <a:pt x="1422" y="427"/>
                  </a:lnTo>
                  <a:lnTo>
                    <a:pt x="1433" y="414"/>
                  </a:lnTo>
                  <a:lnTo>
                    <a:pt x="1441" y="400"/>
                  </a:lnTo>
                  <a:lnTo>
                    <a:pt x="1455" y="389"/>
                  </a:lnTo>
                  <a:lnTo>
                    <a:pt x="1457" y="401"/>
                  </a:lnTo>
                  <a:lnTo>
                    <a:pt x="1462" y="408"/>
                  </a:lnTo>
                  <a:lnTo>
                    <a:pt x="1469" y="415"/>
                  </a:lnTo>
                  <a:lnTo>
                    <a:pt x="1476" y="422"/>
                  </a:lnTo>
                  <a:lnTo>
                    <a:pt x="1482" y="431"/>
                  </a:lnTo>
                  <a:lnTo>
                    <a:pt x="1482" y="434"/>
                  </a:lnTo>
                  <a:lnTo>
                    <a:pt x="1482" y="438"/>
                  </a:lnTo>
                  <a:lnTo>
                    <a:pt x="1480" y="440"/>
                  </a:lnTo>
                  <a:lnTo>
                    <a:pt x="1480" y="443"/>
                  </a:lnTo>
                  <a:lnTo>
                    <a:pt x="1478" y="447"/>
                  </a:lnTo>
                  <a:lnTo>
                    <a:pt x="1480" y="450"/>
                  </a:lnTo>
                  <a:lnTo>
                    <a:pt x="1482" y="454"/>
                  </a:lnTo>
                  <a:lnTo>
                    <a:pt x="1483" y="455"/>
                  </a:lnTo>
                  <a:lnTo>
                    <a:pt x="1487" y="455"/>
                  </a:lnTo>
                  <a:lnTo>
                    <a:pt x="1490" y="455"/>
                  </a:lnTo>
                  <a:lnTo>
                    <a:pt x="1492" y="455"/>
                  </a:lnTo>
                  <a:lnTo>
                    <a:pt x="1496" y="455"/>
                  </a:lnTo>
                  <a:lnTo>
                    <a:pt x="1497" y="457"/>
                  </a:lnTo>
                  <a:lnTo>
                    <a:pt x="1503" y="471"/>
                  </a:lnTo>
                  <a:lnTo>
                    <a:pt x="1503" y="482"/>
                  </a:lnTo>
                  <a:lnTo>
                    <a:pt x="1501" y="492"/>
                  </a:lnTo>
                  <a:lnTo>
                    <a:pt x="1504" y="501"/>
                  </a:lnTo>
                  <a:lnTo>
                    <a:pt x="1517" y="511"/>
                  </a:lnTo>
                  <a:lnTo>
                    <a:pt x="1506" y="532"/>
                  </a:lnTo>
                  <a:lnTo>
                    <a:pt x="1494" y="550"/>
                  </a:lnTo>
                  <a:lnTo>
                    <a:pt x="1497" y="550"/>
                  </a:lnTo>
                  <a:lnTo>
                    <a:pt x="1508" y="539"/>
                  </a:lnTo>
                  <a:lnTo>
                    <a:pt x="1518" y="530"/>
                  </a:lnTo>
                  <a:lnTo>
                    <a:pt x="1527" y="520"/>
                  </a:lnTo>
                  <a:lnTo>
                    <a:pt x="1539" y="523"/>
                  </a:lnTo>
                  <a:lnTo>
                    <a:pt x="1546" y="530"/>
                  </a:lnTo>
                  <a:lnTo>
                    <a:pt x="1553" y="539"/>
                  </a:lnTo>
                  <a:lnTo>
                    <a:pt x="1555" y="553"/>
                  </a:lnTo>
                  <a:lnTo>
                    <a:pt x="1571" y="553"/>
                  </a:lnTo>
                  <a:lnTo>
                    <a:pt x="1571" y="558"/>
                  </a:lnTo>
                  <a:lnTo>
                    <a:pt x="1572" y="562"/>
                  </a:lnTo>
                  <a:lnTo>
                    <a:pt x="1572" y="567"/>
                  </a:lnTo>
                  <a:lnTo>
                    <a:pt x="1574" y="572"/>
                  </a:lnTo>
                  <a:lnTo>
                    <a:pt x="1572" y="578"/>
                  </a:lnTo>
                  <a:lnTo>
                    <a:pt x="1572" y="581"/>
                  </a:lnTo>
                  <a:lnTo>
                    <a:pt x="1572" y="585"/>
                  </a:lnTo>
                  <a:lnTo>
                    <a:pt x="1574" y="586"/>
                  </a:lnTo>
                  <a:lnTo>
                    <a:pt x="1574" y="590"/>
                  </a:lnTo>
                  <a:lnTo>
                    <a:pt x="1574" y="592"/>
                  </a:lnTo>
                  <a:lnTo>
                    <a:pt x="1574" y="595"/>
                  </a:lnTo>
                  <a:lnTo>
                    <a:pt x="1555" y="609"/>
                  </a:lnTo>
                  <a:lnTo>
                    <a:pt x="1534" y="618"/>
                  </a:lnTo>
                  <a:lnTo>
                    <a:pt x="1510" y="623"/>
                  </a:lnTo>
                  <a:lnTo>
                    <a:pt x="1485" y="626"/>
                  </a:lnTo>
                  <a:lnTo>
                    <a:pt x="1461" y="630"/>
                  </a:lnTo>
                  <a:lnTo>
                    <a:pt x="1436" y="633"/>
                  </a:lnTo>
                  <a:lnTo>
                    <a:pt x="1415" y="640"/>
                  </a:lnTo>
                  <a:lnTo>
                    <a:pt x="1396" y="649"/>
                  </a:lnTo>
                  <a:lnTo>
                    <a:pt x="1382" y="665"/>
                  </a:lnTo>
                  <a:lnTo>
                    <a:pt x="1386" y="665"/>
                  </a:lnTo>
                  <a:lnTo>
                    <a:pt x="1403" y="653"/>
                  </a:lnTo>
                  <a:lnTo>
                    <a:pt x="1424" y="644"/>
                  </a:lnTo>
                  <a:lnTo>
                    <a:pt x="1447" y="639"/>
                  </a:lnTo>
                  <a:lnTo>
                    <a:pt x="1448" y="642"/>
                  </a:lnTo>
                  <a:lnTo>
                    <a:pt x="1450" y="646"/>
                  </a:lnTo>
                  <a:lnTo>
                    <a:pt x="1452" y="647"/>
                  </a:lnTo>
                  <a:lnTo>
                    <a:pt x="1455" y="649"/>
                  </a:lnTo>
                  <a:lnTo>
                    <a:pt x="1459" y="651"/>
                  </a:lnTo>
                  <a:lnTo>
                    <a:pt x="1462" y="654"/>
                  </a:lnTo>
                  <a:lnTo>
                    <a:pt x="1457" y="663"/>
                  </a:lnTo>
                  <a:lnTo>
                    <a:pt x="1454" y="670"/>
                  </a:lnTo>
                  <a:lnTo>
                    <a:pt x="1452" y="677"/>
                  </a:lnTo>
                  <a:lnTo>
                    <a:pt x="1450" y="688"/>
                  </a:lnTo>
                  <a:lnTo>
                    <a:pt x="1464" y="695"/>
                  </a:lnTo>
                  <a:lnTo>
                    <a:pt x="1473" y="705"/>
                  </a:lnTo>
                  <a:lnTo>
                    <a:pt x="1480" y="715"/>
                  </a:lnTo>
                  <a:lnTo>
                    <a:pt x="1489" y="726"/>
                  </a:lnTo>
                  <a:lnTo>
                    <a:pt x="1489" y="729"/>
                  </a:lnTo>
                  <a:lnTo>
                    <a:pt x="1489" y="731"/>
                  </a:lnTo>
                  <a:lnTo>
                    <a:pt x="1487" y="731"/>
                  </a:lnTo>
                  <a:lnTo>
                    <a:pt x="1487" y="733"/>
                  </a:lnTo>
                  <a:lnTo>
                    <a:pt x="1485" y="735"/>
                  </a:lnTo>
                  <a:lnTo>
                    <a:pt x="1475" y="747"/>
                  </a:lnTo>
                  <a:lnTo>
                    <a:pt x="1461" y="757"/>
                  </a:lnTo>
                  <a:lnTo>
                    <a:pt x="1443" y="764"/>
                  </a:lnTo>
                  <a:lnTo>
                    <a:pt x="1443" y="749"/>
                  </a:lnTo>
                  <a:lnTo>
                    <a:pt x="1452" y="743"/>
                  </a:lnTo>
                  <a:lnTo>
                    <a:pt x="1459" y="738"/>
                  </a:lnTo>
                  <a:lnTo>
                    <a:pt x="1466" y="729"/>
                  </a:lnTo>
                  <a:lnTo>
                    <a:pt x="1459" y="726"/>
                  </a:lnTo>
                  <a:lnTo>
                    <a:pt x="1459" y="722"/>
                  </a:lnTo>
                  <a:lnTo>
                    <a:pt x="1457" y="722"/>
                  </a:lnTo>
                  <a:lnTo>
                    <a:pt x="1455" y="722"/>
                  </a:lnTo>
                  <a:lnTo>
                    <a:pt x="1455" y="722"/>
                  </a:lnTo>
                  <a:lnTo>
                    <a:pt x="1455" y="724"/>
                  </a:lnTo>
                  <a:lnTo>
                    <a:pt x="1455" y="726"/>
                  </a:lnTo>
                  <a:lnTo>
                    <a:pt x="1455" y="726"/>
                  </a:lnTo>
                  <a:lnTo>
                    <a:pt x="1443" y="735"/>
                  </a:lnTo>
                  <a:lnTo>
                    <a:pt x="1427" y="742"/>
                  </a:lnTo>
                  <a:lnTo>
                    <a:pt x="1414" y="747"/>
                  </a:lnTo>
                  <a:lnTo>
                    <a:pt x="1400" y="754"/>
                  </a:lnTo>
                  <a:lnTo>
                    <a:pt x="1387" y="763"/>
                  </a:lnTo>
                  <a:lnTo>
                    <a:pt x="1379" y="775"/>
                  </a:lnTo>
                  <a:lnTo>
                    <a:pt x="1373" y="792"/>
                  </a:lnTo>
                  <a:lnTo>
                    <a:pt x="1379" y="794"/>
                  </a:lnTo>
                  <a:lnTo>
                    <a:pt x="1386" y="796"/>
                  </a:lnTo>
                  <a:lnTo>
                    <a:pt x="1389" y="799"/>
                  </a:lnTo>
                  <a:lnTo>
                    <a:pt x="1382" y="799"/>
                  </a:lnTo>
                  <a:lnTo>
                    <a:pt x="1372" y="808"/>
                  </a:lnTo>
                  <a:lnTo>
                    <a:pt x="1358" y="811"/>
                  </a:lnTo>
                  <a:lnTo>
                    <a:pt x="1345" y="813"/>
                  </a:lnTo>
                  <a:lnTo>
                    <a:pt x="1331" y="815"/>
                  </a:lnTo>
                  <a:lnTo>
                    <a:pt x="1321" y="843"/>
                  </a:lnTo>
                  <a:lnTo>
                    <a:pt x="1309" y="873"/>
                  </a:lnTo>
                  <a:lnTo>
                    <a:pt x="1305" y="869"/>
                  </a:lnTo>
                  <a:lnTo>
                    <a:pt x="1304" y="867"/>
                  </a:lnTo>
                  <a:lnTo>
                    <a:pt x="1300" y="866"/>
                  </a:lnTo>
                  <a:lnTo>
                    <a:pt x="1298" y="864"/>
                  </a:lnTo>
                  <a:lnTo>
                    <a:pt x="1293" y="860"/>
                  </a:lnTo>
                  <a:lnTo>
                    <a:pt x="1293" y="869"/>
                  </a:lnTo>
                  <a:lnTo>
                    <a:pt x="1295" y="873"/>
                  </a:lnTo>
                  <a:lnTo>
                    <a:pt x="1298" y="883"/>
                  </a:lnTo>
                  <a:lnTo>
                    <a:pt x="1302" y="895"/>
                  </a:lnTo>
                  <a:lnTo>
                    <a:pt x="1305" y="906"/>
                  </a:lnTo>
                  <a:lnTo>
                    <a:pt x="1305" y="911"/>
                  </a:lnTo>
                  <a:lnTo>
                    <a:pt x="1291" y="920"/>
                  </a:lnTo>
                  <a:lnTo>
                    <a:pt x="1276" y="928"/>
                  </a:lnTo>
                  <a:lnTo>
                    <a:pt x="1260" y="939"/>
                  </a:lnTo>
                  <a:lnTo>
                    <a:pt x="1244" y="949"/>
                  </a:lnTo>
                  <a:lnTo>
                    <a:pt x="1234" y="963"/>
                  </a:lnTo>
                  <a:lnTo>
                    <a:pt x="1229" y="981"/>
                  </a:lnTo>
                  <a:lnTo>
                    <a:pt x="1223" y="995"/>
                  </a:lnTo>
                  <a:lnTo>
                    <a:pt x="1225" y="1012"/>
                  </a:lnTo>
                  <a:lnTo>
                    <a:pt x="1230" y="1031"/>
                  </a:lnTo>
                  <a:lnTo>
                    <a:pt x="1237" y="1051"/>
                  </a:lnTo>
                  <a:lnTo>
                    <a:pt x="1244" y="1070"/>
                  </a:lnTo>
                  <a:lnTo>
                    <a:pt x="1248" y="1087"/>
                  </a:lnTo>
                  <a:lnTo>
                    <a:pt x="1244" y="1087"/>
                  </a:lnTo>
                  <a:lnTo>
                    <a:pt x="1244" y="1091"/>
                  </a:lnTo>
                  <a:lnTo>
                    <a:pt x="1232" y="1087"/>
                  </a:lnTo>
                  <a:lnTo>
                    <a:pt x="1227" y="1072"/>
                  </a:lnTo>
                  <a:lnTo>
                    <a:pt x="1218" y="1052"/>
                  </a:lnTo>
                  <a:lnTo>
                    <a:pt x="1208" y="1031"/>
                  </a:lnTo>
                  <a:lnTo>
                    <a:pt x="1197" y="1016"/>
                  </a:lnTo>
                  <a:lnTo>
                    <a:pt x="1187" y="1007"/>
                  </a:lnTo>
                  <a:lnTo>
                    <a:pt x="1174" y="1005"/>
                  </a:lnTo>
                  <a:lnTo>
                    <a:pt x="1159" y="998"/>
                  </a:lnTo>
                  <a:lnTo>
                    <a:pt x="1141" y="991"/>
                  </a:lnTo>
                  <a:lnTo>
                    <a:pt x="1120" y="988"/>
                  </a:lnTo>
                  <a:lnTo>
                    <a:pt x="1120" y="991"/>
                  </a:lnTo>
                  <a:lnTo>
                    <a:pt x="1117" y="991"/>
                  </a:lnTo>
                  <a:lnTo>
                    <a:pt x="1119" y="997"/>
                  </a:lnTo>
                  <a:lnTo>
                    <a:pt x="1122" y="1002"/>
                  </a:lnTo>
                  <a:lnTo>
                    <a:pt x="1124" y="1005"/>
                  </a:lnTo>
                  <a:lnTo>
                    <a:pt x="1126" y="1009"/>
                  </a:lnTo>
                  <a:lnTo>
                    <a:pt x="1129" y="1014"/>
                  </a:lnTo>
                  <a:lnTo>
                    <a:pt x="1113" y="1014"/>
                  </a:lnTo>
                  <a:lnTo>
                    <a:pt x="1101" y="1009"/>
                  </a:lnTo>
                  <a:lnTo>
                    <a:pt x="1085" y="1005"/>
                  </a:lnTo>
                  <a:lnTo>
                    <a:pt x="1070" y="1005"/>
                  </a:lnTo>
                  <a:lnTo>
                    <a:pt x="1054" y="1007"/>
                  </a:lnTo>
                  <a:lnTo>
                    <a:pt x="1043" y="1010"/>
                  </a:lnTo>
                  <a:lnTo>
                    <a:pt x="1031" y="1016"/>
                  </a:lnTo>
                  <a:lnTo>
                    <a:pt x="1021" y="1023"/>
                  </a:lnTo>
                  <a:lnTo>
                    <a:pt x="1014" y="1033"/>
                  </a:lnTo>
                  <a:lnTo>
                    <a:pt x="1010" y="1042"/>
                  </a:lnTo>
                  <a:lnTo>
                    <a:pt x="1012" y="1049"/>
                  </a:lnTo>
                  <a:lnTo>
                    <a:pt x="1012" y="1058"/>
                  </a:lnTo>
                  <a:lnTo>
                    <a:pt x="1009" y="1068"/>
                  </a:lnTo>
                  <a:lnTo>
                    <a:pt x="1002" y="1091"/>
                  </a:lnTo>
                  <a:lnTo>
                    <a:pt x="1002" y="1108"/>
                  </a:lnTo>
                  <a:lnTo>
                    <a:pt x="1003" y="1126"/>
                  </a:lnTo>
                  <a:lnTo>
                    <a:pt x="1010" y="1143"/>
                  </a:lnTo>
                  <a:lnTo>
                    <a:pt x="1021" y="1164"/>
                  </a:lnTo>
                  <a:lnTo>
                    <a:pt x="1033" y="1166"/>
                  </a:lnTo>
                  <a:lnTo>
                    <a:pt x="1040" y="1168"/>
                  </a:lnTo>
                  <a:lnTo>
                    <a:pt x="1043" y="1171"/>
                  </a:lnTo>
                  <a:lnTo>
                    <a:pt x="1047" y="1173"/>
                  </a:lnTo>
                  <a:lnTo>
                    <a:pt x="1052" y="1175"/>
                  </a:lnTo>
                  <a:lnTo>
                    <a:pt x="1061" y="1171"/>
                  </a:lnTo>
                  <a:lnTo>
                    <a:pt x="1075" y="1164"/>
                  </a:lnTo>
                  <a:lnTo>
                    <a:pt x="1078" y="1162"/>
                  </a:lnTo>
                  <a:lnTo>
                    <a:pt x="1080" y="1162"/>
                  </a:lnTo>
                  <a:lnTo>
                    <a:pt x="1084" y="1162"/>
                  </a:lnTo>
                  <a:lnTo>
                    <a:pt x="1084" y="1162"/>
                  </a:lnTo>
                  <a:lnTo>
                    <a:pt x="1085" y="1162"/>
                  </a:lnTo>
                  <a:lnTo>
                    <a:pt x="1087" y="1162"/>
                  </a:lnTo>
                  <a:lnTo>
                    <a:pt x="1087" y="1161"/>
                  </a:lnTo>
                  <a:lnTo>
                    <a:pt x="1091" y="1157"/>
                  </a:lnTo>
                  <a:lnTo>
                    <a:pt x="1092" y="1152"/>
                  </a:lnTo>
                  <a:lnTo>
                    <a:pt x="1094" y="1147"/>
                  </a:lnTo>
                  <a:lnTo>
                    <a:pt x="1096" y="1141"/>
                  </a:lnTo>
                  <a:lnTo>
                    <a:pt x="1098" y="1138"/>
                  </a:lnTo>
                  <a:lnTo>
                    <a:pt x="1106" y="1129"/>
                  </a:lnTo>
                  <a:lnTo>
                    <a:pt x="1117" y="1124"/>
                  </a:lnTo>
                  <a:lnTo>
                    <a:pt x="1133" y="1122"/>
                  </a:lnTo>
                  <a:lnTo>
                    <a:pt x="1134" y="1126"/>
                  </a:lnTo>
                  <a:lnTo>
                    <a:pt x="1136" y="1127"/>
                  </a:lnTo>
                  <a:lnTo>
                    <a:pt x="1136" y="1129"/>
                  </a:lnTo>
                  <a:lnTo>
                    <a:pt x="1138" y="1129"/>
                  </a:lnTo>
                  <a:lnTo>
                    <a:pt x="1138" y="1127"/>
                  </a:lnTo>
                  <a:lnTo>
                    <a:pt x="1139" y="1127"/>
                  </a:lnTo>
                  <a:lnTo>
                    <a:pt x="1143" y="1127"/>
                  </a:lnTo>
                  <a:lnTo>
                    <a:pt x="1148" y="1126"/>
                  </a:lnTo>
                  <a:lnTo>
                    <a:pt x="1148" y="1141"/>
                  </a:lnTo>
                  <a:lnTo>
                    <a:pt x="1141" y="1148"/>
                  </a:lnTo>
                  <a:lnTo>
                    <a:pt x="1136" y="1161"/>
                  </a:lnTo>
                  <a:lnTo>
                    <a:pt x="1131" y="1178"/>
                  </a:lnTo>
                  <a:lnTo>
                    <a:pt x="1126" y="1194"/>
                  </a:lnTo>
                  <a:lnTo>
                    <a:pt x="1120" y="1206"/>
                  </a:lnTo>
                  <a:lnTo>
                    <a:pt x="1138" y="1206"/>
                  </a:lnTo>
                  <a:lnTo>
                    <a:pt x="1153" y="1204"/>
                  </a:lnTo>
                  <a:lnTo>
                    <a:pt x="1167" y="1204"/>
                  </a:lnTo>
                  <a:lnTo>
                    <a:pt x="1180" y="1206"/>
                  </a:lnTo>
                  <a:lnTo>
                    <a:pt x="1188" y="1211"/>
                  </a:lnTo>
                  <a:lnTo>
                    <a:pt x="1195" y="1222"/>
                  </a:lnTo>
                  <a:lnTo>
                    <a:pt x="1197" y="1237"/>
                  </a:lnTo>
                  <a:lnTo>
                    <a:pt x="1194" y="1248"/>
                  </a:lnTo>
                  <a:lnTo>
                    <a:pt x="1190" y="1262"/>
                  </a:lnTo>
                  <a:lnTo>
                    <a:pt x="1190" y="1276"/>
                  </a:lnTo>
                  <a:lnTo>
                    <a:pt x="1199" y="1285"/>
                  </a:lnTo>
                  <a:lnTo>
                    <a:pt x="1204" y="1291"/>
                  </a:lnTo>
                  <a:lnTo>
                    <a:pt x="1211" y="1298"/>
                  </a:lnTo>
                  <a:lnTo>
                    <a:pt x="1222" y="1304"/>
                  </a:lnTo>
                  <a:lnTo>
                    <a:pt x="1235" y="1307"/>
                  </a:lnTo>
                  <a:lnTo>
                    <a:pt x="1242" y="1298"/>
                  </a:lnTo>
                  <a:lnTo>
                    <a:pt x="1251" y="1295"/>
                  </a:lnTo>
                  <a:lnTo>
                    <a:pt x="1267" y="1295"/>
                  </a:lnTo>
                  <a:lnTo>
                    <a:pt x="1269" y="1298"/>
                  </a:lnTo>
                  <a:lnTo>
                    <a:pt x="1272" y="1302"/>
                  </a:lnTo>
                  <a:lnTo>
                    <a:pt x="1274" y="1304"/>
                  </a:lnTo>
                  <a:lnTo>
                    <a:pt x="1276" y="1304"/>
                  </a:lnTo>
                  <a:lnTo>
                    <a:pt x="1281" y="1305"/>
                  </a:lnTo>
                  <a:lnTo>
                    <a:pt x="1286" y="1307"/>
                  </a:lnTo>
                  <a:lnTo>
                    <a:pt x="1293" y="1293"/>
                  </a:lnTo>
                  <a:lnTo>
                    <a:pt x="1302" y="1283"/>
                  </a:lnTo>
                  <a:lnTo>
                    <a:pt x="1312" y="1274"/>
                  </a:lnTo>
                  <a:lnTo>
                    <a:pt x="1325" y="1267"/>
                  </a:lnTo>
                  <a:lnTo>
                    <a:pt x="1344" y="1264"/>
                  </a:lnTo>
                  <a:lnTo>
                    <a:pt x="1347" y="1262"/>
                  </a:lnTo>
                  <a:lnTo>
                    <a:pt x="1349" y="1262"/>
                  </a:lnTo>
                  <a:lnTo>
                    <a:pt x="1352" y="1262"/>
                  </a:lnTo>
                  <a:lnTo>
                    <a:pt x="1354" y="1262"/>
                  </a:lnTo>
                  <a:lnTo>
                    <a:pt x="1358" y="1264"/>
                  </a:lnTo>
                  <a:lnTo>
                    <a:pt x="1363" y="1264"/>
                  </a:lnTo>
                  <a:lnTo>
                    <a:pt x="1361" y="1267"/>
                  </a:lnTo>
                  <a:lnTo>
                    <a:pt x="1361" y="1271"/>
                  </a:lnTo>
                  <a:lnTo>
                    <a:pt x="1359" y="1271"/>
                  </a:lnTo>
                  <a:lnTo>
                    <a:pt x="1359" y="1272"/>
                  </a:lnTo>
                  <a:lnTo>
                    <a:pt x="1361" y="1272"/>
                  </a:lnTo>
                  <a:lnTo>
                    <a:pt x="1363" y="1274"/>
                  </a:lnTo>
                  <a:lnTo>
                    <a:pt x="1366" y="1276"/>
                  </a:lnTo>
                  <a:lnTo>
                    <a:pt x="1366" y="1272"/>
                  </a:lnTo>
                  <a:lnTo>
                    <a:pt x="1370" y="1269"/>
                  </a:lnTo>
                  <a:lnTo>
                    <a:pt x="1372" y="1267"/>
                  </a:lnTo>
                  <a:lnTo>
                    <a:pt x="1373" y="1265"/>
                  </a:lnTo>
                  <a:lnTo>
                    <a:pt x="1375" y="1264"/>
                  </a:lnTo>
                  <a:lnTo>
                    <a:pt x="1379" y="1262"/>
                  </a:lnTo>
                  <a:lnTo>
                    <a:pt x="1382" y="1260"/>
                  </a:lnTo>
                  <a:lnTo>
                    <a:pt x="1398" y="1274"/>
                  </a:lnTo>
                  <a:lnTo>
                    <a:pt x="1419" y="1281"/>
                  </a:lnTo>
                  <a:lnTo>
                    <a:pt x="1440" y="1283"/>
                  </a:lnTo>
                  <a:lnTo>
                    <a:pt x="1464" y="1281"/>
                  </a:lnTo>
                  <a:lnTo>
                    <a:pt x="1489" y="1279"/>
                  </a:lnTo>
                  <a:lnTo>
                    <a:pt x="1489" y="1283"/>
                  </a:lnTo>
                  <a:lnTo>
                    <a:pt x="1489" y="1285"/>
                  </a:lnTo>
                  <a:lnTo>
                    <a:pt x="1487" y="1286"/>
                  </a:lnTo>
                  <a:lnTo>
                    <a:pt x="1487" y="1286"/>
                  </a:lnTo>
                  <a:lnTo>
                    <a:pt x="1487" y="1288"/>
                  </a:lnTo>
                  <a:lnTo>
                    <a:pt x="1485" y="1291"/>
                  </a:lnTo>
                  <a:lnTo>
                    <a:pt x="1497" y="1295"/>
                  </a:lnTo>
                  <a:lnTo>
                    <a:pt x="1504" y="1300"/>
                  </a:lnTo>
                  <a:lnTo>
                    <a:pt x="1511" y="1305"/>
                  </a:lnTo>
                  <a:lnTo>
                    <a:pt x="1523" y="1311"/>
                  </a:lnTo>
                  <a:lnTo>
                    <a:pt x="1523" y="1321"/>
                  </a:lnTo>
                  <a:lnTo>
                    <a:pt x="1536" y="1325"/>
                  </a:lnTo>
                  <a:lnTo>
                    <a:pt x="1544" y="1326"/>
                  </a:lnTo>
                  <a:lnTo>
                    <a:pt x="1551" y="1333"/>
                  </a:lnTo>
                  <a:lnTo>
                    <a:pt x="1555" y="1344"/>
                  </a:lnTo>
                  <a:lnTo>
                    <a:pt x="1576" y="1346"/>
                  </a:lnTo>
                  <a:lnTo>
                    <a:pt x="1593" y="1347"/>
                  </a:lnTo>
                  <a:lnTo>
                    <a:pt x="1616" y="1349"/>
                  </a:lnTo>
                  <a:lnTo>
                    <a:pt x="1632" y="1370"/>
                  </a:lnTo>
                  <a:lnTo>
                    <a:pt x="1651" y="1389"/>
                  </a:lnTo>
                  <a:lnTo>
                    <a:pt x="1672" y="1405"/>
                  </a:lnTo>
                  <a:lnTo>
                    <a:pt x="1696" y="1417"/>
                  </a:lnTo>
                  <a:lnTo>
                    <a:pt x="1695" y="1424"/>
                  </a:lnTo>
                  <a:lnTo>
                    <a:pt x="1691" y="1428"/>
                  </a:lnTo>
                  <a:lnTo>
                    <a:pt x="1688" y="1433"/>
                  </a:lnTo>
                  <a:lnTo>
                    <a:pt x="1684" y="1436"/>
                  </a:lnTo>
                  <a:lnTo>
                    <a:pt x="1681" y="1442"/>
                  </a:lnTo>
                  <a:lnTo>
                    <a:pt x="1703" y="1442"/>
                  </a:lnTo>
                  <a:lnTo>
                    <a:pt x="1724" y="1449"/>
                  </a:lnTo>
                  <a:lnTo>
                    <a:pt x="1728" y="1461"/>
                  </a:lnTo>
                  <a:lnTo>
                    <a:pt x="1733" y="1459"/>
                  </a:lnTo>
                  <a:lnTo>
                    <a:pt x="1736" y="1457"/>
                  </a:lnTo>
                  <a:lnTo>
                    <a:pt x="1742" y="1459"/>
                  </a:lnTo>
                  <a:lnTo>
                    <a:pt x="1743" y="1459"/>
                  </a:lnTo>
                  <a:lnTo>
                    <a:pt x="1747" y="1461"/>
                  </a:lnTo>
                  <a:lnTo>
                    <a:pt x="1750" y="1463"/>
                  </a:lnTo>
                  <a:lnTo>
                    <a:pt x="1754" y="1464"/>
                  </a:lnTo>
                  <a:lnTo>
                    <a:pt x="1808" y="1468"/>
                  </a:lnTo>
                  <a:lnTo>
                    <a:pt x="1813" y="1473"/>
                  </a:lnTo>
                  <a:lnTo>
                    <a:pt x="1817" y="1483"/>
                  </a:lnTo>
                  <a:lnTo>
                    <a:pt x="1818" y="1492"/>
                  </a:lnTo>
                  <a:lnTo>
                    <a:pt x="1824" y="1499"/>
                  </a:lnTo>
                  <a:lnTo>
                    <a:pt x="1832" y="1501"/>
                  </a:lnTo>
                  <a:lnTo>
                    <a:pt x="1841" y="1501"/>
                  </a:lnTo>
                  <a:lnTo>
                    <a:pt x="1848" y="1499"/>
                  </a:lnTo>
                  <a:lnTo>
                    <a:pt x="1853" y="1506"/>
                  </a:lnTo>
                  <a:lnTo>
                    <a:pt x="1859" y="1511"/>
                  </a:lnTo>
                  <a:lnTo>
                    <a:pt x="1862" y="1517"/>
                  </a:lnTo>
                  <a:lnTo>
                    <a:pt x="1864" y="1524"/>
                  </a:lnTo>
                  <a:lnTo>
                    <a:pt x="1866" y="1532"/>
                  </a:lnTo>
                  <a:lnTo>
                    <a:pt x="1853" y="1548"/>
                  </a:lnTo>
                  <a:lnTo>
                    <a:pt x="1839" y="1567"/>
                  </a:lnTo>
                  <a:lnTo>
                    <a:pt x="1825" y="1588"/>
                  </a:lnTo>
                  <a:lnTo>
                    <a:pt x="1813" y="1609"/>
                  </a:lnTo>
                  <a:lnTo>
                    <a:pt x="1805" y="1625"/>
                  </a:lnTo>
                  <a:lnTo>
                    <a:pt x="1805" y="1635"/>
                  </a:lnTo>
                  <a:lnTo>
                    <a:pt x="1806" y="1649"/>
                  </a:lnTo>
                  <a:lnTo>
                    <a:pt x="1810" y="1665"/>
                  </a:lnTo>
                  <a:lnTo>
                    <a:pt x="1808" y="1679"/>
                  </a:lnTo>
                  <a:lnTo>
                    <a:pt x="1805" y="1688"/>
                  </a:lnTo>
                  <a:lnTo>
                    <a:pt x="1798" y="1702"/>
                  </a:lnTo>
                  <a:lnTo>
                    <a:pt x="1789" y="1717"/>
                  </a:lnTo>
                  <a:lnTo>
                    <a:pt x="1780" y="1733"/>
                  </a:lnTo>
                  <a:lnTo>
                    <a:pt x="1771" y="1745"/>
                  </a:lnTo>
                  <a:lnTo>
                    <a:pt x="1766" y="1752"/>
                  </a:lnTo>
                  <a:lnTo>
                    <a:pt x="1756" y="1756"/>
                  </a:lnTo>
                  <a:lnTo>
                    <a:pt x="1740" y="1758"/>
                  </a:lnTo>
                  <a:lnTo>
                    <a:pt x="1724" y="1759"/>
                  </a:lnTo>
                  <a:lnTo>
                    <a:pt x="1709" y="1763"/>
                  </a:lnTo>
                  <a:lnTo>
                    <a:pt x="1695" y="1768"/>
                  </a:lnTo>
                  <a:lnTo>
                    <a:pt x="1686" y="1778"/>
                  </a:lnTo>
                  <a:lnTo>
                    <a:pt x="1682" y="1784"/>
                  </a:lnTo>
                  <a:lnTo>
                    <a:pt x="1682" y="1787"/>
                  </a:lnTo>
                  <a:lnTo>
                    <a:pt x="1682" y="1791"/>
                  </a:lnTo>
                  <a:lnTo>
                    <a:pt x="1684" y="1796"/>
                  </a:lnTo>
                  <a:lnTo>
                    <a:pt x="1686" y="1801"/>
                  </a:lnTo>
                  <a:lnTo>
                    <a:pt x="1674" y="1801"/>
                  </a:lnTo>
                  <a:lnTo>
                    <a:pt x="1672" y="1824"/>
                  </a:lnTo>
                  <a:lnTo>
                    <a:pt x="1668" y="1843"/>
                  </a:lnTo>
                  <a:lnTo>
                    <a:pt x="1661" y="1859"/>
                  </a:lnTo>
                  <a:lnTo>
                    <a:pt x="1654" y="1874"/>
                  </a:lnTo>
                  <a:lnTo>
                    <a:pt x="1647" y="1894"/>
                  </a:lnTo>
                  <a:lnTo>
                    <a:pt x="1642" y="1894"/>
                  </a:lnTo>
                  <a:lnTo>
                    <a:pt x="1642" y="1887"/>
                  </a:lnTo>
                  <a:lnTo>
                    <a:pt x="1642" y="1883"/>
                  </a:lnTo>
                  <a:lnTo>
                    <a:pt x="1640" y="1878"/>
                  </a:lnTo>
                  <a:lnTo>
                    <a:pt x="1639" y="1874"/>
                  </a:lnTo>
                  <a:lnTo>
                    <a:pt x="1637" y="1876"/>
                  </a:lnTo>
                  <a:lnTo>
                    <a:pt x="1637" y="1876"/>
                  </a:lnTo>
                  <a:lnTo>
                    <a:pt x="1635" y="1876"/>
                  </a:lnTo>
                  <a:lnTo>
                    <a:pt x="1633" y="1878"/>
                  </a:lnTo>
                  <a:lnTo>
                    <a:pt x="1632" y="1878"/>
                  </a:lnTo>
                  <a:lnTo>
                    <a:pt x="1623" y="1899"/>
                  </a:lnTo>
                  <a:lnTo>
                    <a:pt x="1613" y="1913"/>
                  </a:lnTo>
                  <a:lnTo>
                    <a:pt x="1602" y="1925"/>
                  </a:lnTo>
                  <a:lnTo>
                    <a:pt x="1590" y="1939"/>
                  </a:lnTo>
                  <a:lnTo>
                    <a:pt x="1565" y="1934"/>
                  </a:lnTo>
                  <a:lnTo>
                    <a:pt x="1543" y="1929"/>
                  </a:lnTo>
                  <a:lnTo>
                    <a:pt x="1543" y="1936"/>
                  </a:lnTo>
                  <a:lnTo>
                    <a:pt x="1555" y="1943"/>
                  </a:lnTo>
                  <a:lnTo>
                    <a:pt x="1560" y="1953"/>
                  </a:lnTo>
                  <a:lnTo>
                    <a:pt x="1562" y="1963"/>
                  </a:lnTo>
                  <a:lnTo>
                    <a:pt x="1560" y="1976"/>
                  </a:lnTo>
                  <a:lnTo>
                    <a:pt x="1558" y="1990"/>
                  </a:lnTo>
                  <a:lnTo>
                    <a:pt x="1527" y="1991"/>
                  </a:lnTo>
                  <a:lnTo>
                    <a:pt x="1501" y="1998"/>
                  </a:lnTo>
                  <a:lnTo>
                    <a:pt x="1499" y="2002"/>
                  </a:lnTo>
                  <a:lnTo>
                    <a:pt x="1497" y="2007"/>
                  </a:lnTo>
                  <a:lnTo>
                    <a:pt x="1497" y="2014"/>
                  </a:lnTo>
                  <a:lnTo>
                    <a:pt x="1497" y="2021"/>
                  </a:lnTo>
                  <a:lnTo>
                    <a:pt x="1496" y="2025"/>
                  </a:lnTo>
                  <a:lnTo>
                    <a:pt x="1496" y="2026"/>
                  </a:lnTo>
                  <a:lnTo>
                    <a:pt x="1496" y="2030"/>
                  </a:lnTo>
                  <a:lnTo>
                    <a:pt x="1496" y="2033"/>
                  </a:lnTo>
                  <a:lnTo>
                    <a:pt x="1497" y="2040"/>
                  </a:lnTo>
                  <a:lnTo>
                    <a:pt x="1489" y="2040"/>
                  </a:lnTo>
                  <a:lnTo>
                    <a:pt x="1478" y="2042"/>
                  </a:lnTo>
                  <a:lnTo>
                    <a:pt x="1464" y="2042"/>
                  </a:lnTo>
                  <a:lnTo>
                    <a:pt x="1450" y="2044"/>
                  </a:lnTo>
                  <a:lnTo>
                    <a:pt x="1450" y="2051"/>
                  </a:lnTo>
                  <a:lnTo>
                    <a:pt x="1457" y="2054"/>
                  </a:lnTo>
                  <a:lnTo>
                    <a:pt x="1462" y="2058"/>
                  </a:lnTo>
                  <a:lnTo>
                    <a:pt x="1466" y="2059"/>
                  </a:lnTo>
                  <a:lnTo>
                    <a:pt x="1469" y="2061"/>
                  </a:lnTo>
                  <a:lnTo>
                    <a:pt x="1473" y="2065"/>
                  </a:lnTo>
                  <a:lnTo>
                    <a:pt x="1475" y="2068"/>
                  </a:lnTo>
                  <a:lnTo>
                    <a:pt x="1478" y="2073"/>
                  </a:lnTo>
                  <a:lnTo>
                    <a:pt x="1471" y="2075"/>
                  </a:lnTo>
                  <a:lnTo>
                    <a:pt x="1466" y="2077"/>
                  </a:lnTo>
                  <a:lnTo>
                    <a:pt x="1461" y="2079"/>
                  </a:lnTo>
                  <a:lnTo>
                    <a:pt x="1457" y="2080"/>
                  </a:lnTo>
                  <a:lnTo>
                    <a:pt x="1455" y="2086"/>
                  </a:lnTo>
                  <a:lnTo>
                    <a:pt x="1450" y="2096"/>
                  </a:lnTo>
                  <a:lnTo>
                    <a:pt x="1447" y="2107"/>
                  </a:lnTo>
                  <a:lnTo>
                    <a:pt x="1443" y="2117"/>
                  </a:lnTo>
                  <a:lnTo>
                    <a:pt x="1440" y="2119"/>
                  </a:lnTo>
                  <a:lnTo>
                    <a:pt x="1438" y="2119"/>
                  </a:lnTo>
                  <a:lnTo>
                    <a:pt x="1433" y="2121"/>
                  </a:lnTo>
                  <a:lnTo>
                    <a:pt x="1427" y="2121"/>
                  </a:lnTo>
                  <a:lnTo>
                    <a:pt x="1427" y="2126"/>
                  </a:lnTo>
                  <a:lnTo>
                    <a:pt x="1427" y="2129"/>
                  </a:lnTo>
                  <a:lnTo>
                    <a:pt x="1427" y="2131"/>
                  </a:lnTo>
                  <a:lnTo>
                    <a:pt x="1426" y="2133"/>
                  </a:lnTo>
                  <a:lnTo>
                    <a:pt x="1427" y="2135"/>
                  </a:lnTo>
                  <a:lnTo>
                    <a:pt x="1427" y="2136"/>
                  </a:lnTo>
                  <a:lnTo>
                    <a:pt x="1431" y="2143"/>
                  </a:lnTo>
                  <a:lnTo>
                    <a:pt x="1434" y="2149"/>
                  </a:lnTo>
                  <a:lnTo>
                    <a:pt x="1440" y="2152"/>
                  </a:lnTo>
                  <a:lnTo>
                    <a:pt x="1445" y="2155"/>
                  </a:lnTo>
                  <a:lnTo>
                    <a:pt x="1450" y="2159"/>
                  </a:lnTo>
                  <a:lnTo>
                    <a:pt x="1447" y="2171"/>
                  </a:lnTo>
                  <a:lnTo>
                    <a:pt x="1433" y="2178"/>
                  </a:lnTo>
                  <a:lnTo>
                    <a:pt x="1419" y="2192"/>
                  </a:lnTo>
                  <a:lnTo>
                    <a:pt x="1407" y="2210"/>
                  </a:lnTo>
                  <a:lnTo>
                    <a:pt x="1398" y="2227"/>
                  </a:lnTo>
                  <a:lnTo>
                    <a:pt x="1393" y="2243"/>
                  </a:lnTo>
                  <a:lnTo>
                    <a:pt x="1398" y="2248"/>
                  </a:lnTo>
                  <a:lnTo>
                    <a:pt x="1403" y="2253"/>
                  </a:lnTo>
                  <a:lnTo>
                    <a:pt x="1407" y="2258"/>
                  </a:lnTo>
                  <a:lnTo>
                    <a:pt x="1408" y="2267"/>
                  </a:lnTo>
                  <a:lnTo>
                    <a:pt x="1400" y="2269"/>
                  </a:lnTo>
                  <a:lnTo>
                    <a:pt x="1387" y="2276"/>
                  </a:lnTo>
                  <a:lnTo>
                    <a:pt x="1375" y="2286"/>
                  </a:lnTo>
                  <a:lnTo>
                    <a:pt x="1366" y="2297"/>
                  </a:lnTo>
                  <a:lnTo>
                    <a:pt x="1365" y="2300"/>
                  </a:lnTo>
                  <a:lnTo>
                    <a:pt x="1363" y="2304"/>
                  </a:lnTo>
                  <a:lnTo>
                    <a:pt x="1363" y="2307"/>
                  </a:lnTo>
                  <a:lnTo>
                    <a:pt x="1363" y="2313"/>
                  </a:lnTo>
                  <a:lnTo>
                    <a:pt x="1366" y="2313"/>
                  </a:lnTo>
                  <a:lnTo>
                    <a:pt x="1366" y="2309"/>
                  </a:lnTo>
                  <a:lnTo>
                    <a:pt x="1377" y="2297"/>
                  </a:lnTo>
                  <a:lnTo>
                    <a:pt x="1386" y="2285"/>
                  </a:lnTo>
                  <a:lnTo>
                    <a:pt x="1389" y="2286"/>
                  </a:lnTo>
                  <a:lnTo>
                    <a:pt x="1391" y="2286"/>
                  </a:lnTo>
                  <a:lnTo>
                    <a:pt x="1391" y="2288"/>
                  </a:lnTo>
                  <a:lnTo>
                    <a:pt x="1391" y="2288"/>
                  </a:lnTo>
                  <a:lnTo>
                    <a:pt x="1393" y="2290"/>
                  </a:lnTo>
                  <a:lnTo>
                    <a:pt x="1396" y="2299"/>
                  </a:lnTo>
                  <a:lnTo>
                    <a:pt x="1398" y="2309"/>
                  </a:lnTo>
                  <a:lnTo>
                    <a:pt x="1400" y="2321"/>
                  </a:lnTo>
                  <a:lnTo>
                    <a:pt x="1401" y="2332"/>
                  </a:lnTo>
                  <a:lnTo>
                    <a:pt x="1407" y="2332"/>
                  </a:lnTo>
                  <a:lnTo>
                    <a:pt x="1408" y="2332"/>
                  </a:lnTo>
                  <a:lnTo>
                    <a:pt x="1412" y="2332"/>
                  </a:lnTo>
                  <a:lnTo>
                    <a:pt x="1412" y="2334"/>
                  </a:lnTo>
                  <a:lnTo>
                    <a:pt x="1414" y="2334"/>
                  </a:lnTo>
                  <a:lnTo>
                    <a:pt x="1414" y="2335"/>
                  </a:lnTo>
                  <a:lnTo>
                    <a:pt x="1417" y="2339"/>
                  </a:lnTo>
                  <a:lnTo>
                    <a:pt x="1414" y="2341"/>
                  </a:lnTo>
                  <a:lnTo>
                    <a:pt x="1412" y="2342"/>
                  </a:lnTo>
                  <a:lnTo>
                    <a:pt x="1412" y="2344"/>
                  </a:lnTo>
                  <a:lnTo>
                    <a:pt x="1410" y="2344"/>
                  </a:lnTo>
                  <a:lnTo>
                    <a:pt x="1408" y="2346"/>
                  </a:lnTo>
                  <a:lnTo>
                    <a:pt x="1405" y="2347"/>
                  </a:lnTo>
                  <a:lnTo>
                    <a:pt x="1389" y="2351"/>
                  </a:lnTo>
                  <a:lnTo>
                    <a:pt x="1373" y="2347"/>
                  </a:lnTo>
                  <a:lnTo>
                    <a:pt x="1358" y="2339"/>
                  </a:lnTo>
                  <a:lnTo>
                    <a:pt x="1342" y="2327"/>
                  </a:lnTo>
                  <a:lnTo>
                    <a:pt x="1328" y="2313"/>
                  </a:lnTo>
                  <a:lnTo>
                    <a:pt x="1318" y="2299"/>
                  </a:lnTo>
                  <a:lnTo>
                    <a:pt x="1312" y="2285"/>
                  </a:lnTo>
                  <a:lnTo>
                    <a:pt x="1316" y="2285"/>
                  </a:lnTo>
                  <a:lnTo>
                    <a:pt x="1328" y="2297"/>
                  </a:lnTo>
                  <a:lnTo>
                    <a:pt x="1340" y="2307"/>
                  </a:lnTo>
                  <a:lnTo>
                    <a:pt x="1354" y="2316"/>
                  </a:lnTo>
                  <a:lnTo>
                    <a:pt x="1354" y="2309"/>
                  </a:lnTo>
                  <a:lnTo>
                    <a:pt x="1335" y="2299"/>
                  </a:lnTo>
                  <a:lnTo>
                    <a:pt x="1319" y="2285"/>
                  </a:lnTo>
                  <a:lnTo>
                    <a:pt x="1309" y="2265"/>
                  </a:lnTo>
                  <a:lnTo>
                    <a:pt x="1302" y="2243"/>
                  </a:lnTo>
                  <a:lnTo>
                    <a:pt x="1298" y="2220"/>
                  </a:lnTo>
                  <a:lnTo>
                    <a:pt x="1300" y="2194"/>
                  </a:lnTo>
                  <a:lnTo>
                    <a:pt x="1302" y="2169"/>
                  </a:lnTo>
                  <a:lnTo>
                    <a:pt x="1307" y="2147"/>
                  </a:lnTo>
                  <a:lnTo>
                    <a:pt x="1314" y="2126"/>
                  </a:lnTo>
                  <a:lnTo>
                    <a:pt x="1321" y="2108"/>
                  </a:lnTo>
                  <a:lnTo>
                    <a:pt x="1331" y="2108"/>
                  </a:lnTo>
                  <a:lnTo>
                    <a:pt x="1340" y="2073"/>
                  </a:lnTo>
                  <a:lnTo>
                    <a:pt x="1335" y="2073"/>
                  </a:lnTo>
                  <a:lnTo>
                    <a:pt x="1335" y="2070"/>
                  </a:lnTo>
                  <a:lnTo>
                    <a:pt x="1331" y="2073"/>
                  </a:lnTo>
                  <a:lnTo>
                    <a:pt x="1328" y="2077"/>
                  </a:lnTo>
                  <a:lnTo>
                    <a:pt x="1326" y="2080"/>
                  </a:lnTo>
                  <a:lnTo>
                    <a:pt x="1323" y="2084"/>
                  </a:lnTo>
                  <a:lnTo>
                    <a:pt x="1316" y="2086"/>
                  </a:lnTo>
                  <a:lnTo>
                    <a:pt x="1316" y="2082"/>
                  </a:lnTo>
                  <a:lnTo>
                    <a:pt x="1328" y="2009"/>
                  </a:lnTo>
                  <a:lnTo>
                    <a:pt x="1326" y="2002"/>
                  </a:lnTo>
                  <a:lnTo>
                    <a:pt x="1323" y="1990"/>
                  </a:lnTo>
                  <a:lnTo>
                    <a:pt x="1325" y="1979"/>
                  </a:lnTo>
                  <a:lnTo>
                    <a:pt x="1337" y="1937"/>
                  </a:lnTo>
                  <a:lnTo>
                    <a:pt x="1347" y="1894"/>
                  </a:lnTo>
                  <a:lnTo>
                    <a:pt x="1356" y="1847"/>
                  </a:lnTo>
                  <a:lnTo>
                    <a:pt x="1366" y="1801"/>
                  </a:lnTo>
                  <a:lnTo>
                    <a:pt x="1372" y="1771"/>
                  </a:lnTo>
                  <a:lnTo>
                    <a:pt x="1373" y="1740"/>
                  </a:lnTo>
                  <a:lnTo>
                    <a:pt x="1375" y="1710"/>
                  </a:lnTo>
                  <a:lnTo>
                    <a:pt x="1379" y="1682"/>
                  </a:lnTo>
                  <a:lnTo>
                    <a:pt x="1344" y="1669"/>
                  </a:lnTo>
                  <a:lnTo>
                    <a:pt x="1314" y="1649"/>
                  </a:lnTo>
                  <a:lnTo>
                    <a:pt x="1290" y="1623"/>
                  </a:lnTo>
                  <a:lnTo>
                    <a:pt x="1270" y="1595"/>
                  </a:lnTo>
                  <a:lnTo>
                    <a:pt x="1263" y="1579"/>
                  </a:lnTo>
                  <a:lnTo>
                    <a:pt x="1258" y="1564"/>
                  </a:lnTo>
                  <a:lnTo>
                    <a:pt x="1253" y="1546"/>
                  </a:lnTo>
                  <a:lnTo>
                    <a:pt x="1246" y="1532"/>
                  </a:lnTo>
                  <a:lnTo>
                    <a:pt x="1235" y="1522"/>
                  </a:lnTo>
                  <a:lnTo>
                    <a:pt x="1232" y="1518"/>
                  </a:lnTo>
                  <a:lnTo>
                    <a:pt x="1227" y="1518"/>
                  </a:lnTo>
                  <a:lnTo>
                    <a:pt x="1223" y="1517"/>
                  </a:lnTo>
                  <a:lnTo>
                    <a:pt x="1220" y="1513"/>
                  </a:lnTo>
                  <a:lnTo>
                    <a:pt x="1216" y="1510"/>
                  </a:lnTo>
                  <a:lnTo>
                    <a:pt x="1220" y="1503"/>
                  </a:lnTo>
                  <a:lnTo>
                    <a:pt x="1220" y="1497"/>
                  </a:lnTo>
                  <a:lnTo>
                    <a:pt x="1220" y="1490"/>
                  </a:lnTo>
                  <a:lnTo>
                    <a:pt x="1220" y="1483"/>
                  </a:lnTo>
                  <a:lnTo>
                    <a:pt x="1229" y="1478"/>
                  </a:lnTo>
                  <a:lnTo>
                    <a:pt x="1235" y="1473"/>
                  </a:lnTo>
                  <a:lnTo>
                    <a:pt x="1244" y="1468"/>
                  </a:lnTo>
                  <a:lnTo>
                    <a:pt x="1244" y="1464"/>
                  </a:lnTo>
                  <a:lnTo>
                    <a:pt x="1235" y="1464"/>
                  </a:lnTo>
                  <a:lnTo>
                    <a:pt x="1230" y="1463"/>
                  </a:lnTo>
                  <a:lnTo>
                    <a:pt x="1225" y="1463"/>
                  </a:lnTo>
                  <a:lnTo>
                    <a:pt x="1220" y="1461"/>
                  </a:lnTo>
                  <a:lnTo>
                    <a:pt x="1227" y="1445"/>
                  </a:lnTo>
                  <a:lnTo>
                    <a:pt x="1232" y="1429"/>
                  </a:lnTo>
                  <a:lnTo>
                    <a:pt x="1239" y="1414"/>
                  </a:lnTo>
                  <a:lnTo>
                    <a:pt x="1251" y="1401"/>
                  </a:lnTo>
                  <a:lnTo>
                    <a:pt x="1265" y="1389"/>
                  </a:lnTo>
                  <a:lnTo>
                    <a:pt x="1277" y="1375"/>
                  </a:lnTo>
                  <a:lnTo>
                    <a:pt x="1276" y="1365"/>
                  </a:lnTo>
                  <a:lnTo>
                    <a:pt x="1276" y="1351"/>
                  </a:lnTo>
                  <a:lnTo>
                    <a:pt x="1274" y="1337"/>
                  </a:lnTo>
                  <a:lnTo>
                    <a:pt x="1269" y="1328"/>
                  </a:lnTo>
                  <a:lnTo>
                    <a:pt x="1262" y="1318"/>
                  </a:lnTo>
                  <a:lnTo>
                    <a:pt x="1255" y="1307"/>
                  </a:lnTo>
                  <a:lnTo>
                    <a:pt x="1248" y="1307"/>
                  </a:lnTo>
                  <a:lnTo>
                    <a:pt x="1246" y="1309"/>
                  </a:lnTo>
                  <a:lnTo>
                    <a:pt x="1244" y="1311"/>
                  </a:lnTo>
                  <a:lnTo>
                    <a:pt x="1242" y="1312"/>
                  </a:lnTo>
                  <a:lnTo>
                    <a:pt x="1239" y="1314"/>
                  </a:lnTo>
                  <a:lnTo>
                    <a:pt x="1241" y="1318"/>
                  </a:lnTo>
                  <a:lnTo>
                    <a:pt x="1241" y="1321"/>
                  </a:lnTo>
                  <a:lnTo>
                    <a:pt x="1241" y="1321"/>
                  </a:lnTo>
                  <a:lnTo>
                    <a:pt x="1241" y="1323"/>
                  </a:lnTo>
                  <a:lnTo>
                    <a:pt x="1241" y="1323"/>
                  </a:lnTo>
                  <a:lnTo>
                    <a:pt x="1239" y="1326"/>
                  </a:lnTo>
                  <a:lnTo>
                    <a:pt x="1237" y="1326"/>
                  </a:lnTo>
                  <a:lnTo>
                    <a:pt x="1235" y="1328"/>
                  </a:lnTo>
                  <a:lnTo>
                    <a:pt x="1234" y="1328"/>
                  </a:lnTo>
                  <a:lnTo>
                    <a:pt x="1232" y="1328"/>
                  </a:lnTo>
                  <a:lnTo>
                    <a:pt x="1229" y="1330"/>
                  </a:lnTo>
                  <a:lnTo>
                    <a:pt x="1220" y="1323"/>
                  </a:lnTo>
                  <a:lnTo>
                    <a:pt x="1204" y="1314"/>
                  </a:lnTo>
                  <a:lnTo>
                    <a:pt x="1188" y="1305"/>
                  </a:lnTo>
                  <a:lnTo>
                    <a:pt x="1173" y="1298"/>
                  </a:lnTo>
                  <a:lnTo>
                    <a:pt x="1162" y="1295"/>
                  </a:lnTo>
                  <a:lnTo>
                    <a:pt x="1153" y="1274"/>
                  </a:lnTo>
                  <a:lnTo>
                    <a:pt x="1145" y="1262"/>
                  </a:lnTo>
                  <a:lnTo>
                    <a:pt x="1136" y="1253"/>
                  </a:lnTo>
                  <a:lnTo>
                    <a:pt x="1127" y="1250"/>
                  </a:lnTo>
                  <a:lnTo>
                    <a:pt x="1113" y="1246"/>
                  </a:lnTo>
                  <a:lnTo>
                    <a:pt x="1098" y="1241"/>
                  </a:lnTo>
                  <a:lnTo>
                    <a:pt x="1078" y="1234"/>
                  </a:lnTo>
                  <a:lnTo>
                    <a:pt x="1066" y="1225"/>
                  </a:lnTo>
                  <a:lnTo>
                    <a:pt x="1056" y="1216"/>
                  </a:lnTo>
                  <a:lnTo>
                    <a:pt x="1040" y="1209"/>
                  </a:lnTo>
                  <a:lnTo>
                    <a:pt x="1030" y="1209"/>
                  </a:lnTo>
                  <a:lnTo>
                    <a:pt x="1023" y="1213"/>
                  </a:lnTo>
                  <a:lnTo>
                    <a:pt x="1017" y="1216"/>
                  </a:lnTo>
                  <a:lnTo>
                    <a:pt x="1010" y="1220"/>
                  </a:lnTo>
                  <a:lnTo>
                    <a:pt x="1002" y="1218"/>
                  </a:lnTo>
                  <a:lnTo>
                    <a:pt x="998" y="1216"/>
                  </a:lnTo>
                  <a:lnTo>
                    <a:pt x="995" y="1213"/>
                  </a:lnTo>
                  <a:lnTo>
                    <a:pt x="991" y="1209"/>
                  </a:lnTo>
                  <a:lnTo>
                    <a:pt x="986" y="1204"/>
                  </a:lnTo>
                  <a:lnTo>
                    <a:pt x="982" y="1201"/>
                  </a:lnTo>
                  <a:lnTo>
                    <a:pt x="979" y="1199"/>
                  </a:lnTo>
                  <a:lnTo>
                    <a:pt x="956" y="1195"/>
                  </a:lnTo>
                  <a:lnTo>
                    <a:pt x="953" y="1192"/>
                  </a:lnTo>
                  <a:lnTo>
                    <a:pt x="949" y="1189"/>
                  </a:lnTo>
                  <a:lnTo>
                    <a:pt x="946" y="1185"/>
                  </a:lnTo>
                  <a:lnTo>
                    <a:pt x="942" y="1182"/>
                  </a:lnTo>
                  <a:lnTo>
                    <a:pt x="941" y="1180"/>
                  </a:lnTo>
                  <a:lnTo>
                    <a:pt x="921" y="1183"/>
                  </a:lnTo>
                  <a:lnTo>
                    <a:pt x="918" y="1182"/>
                  </a:lnTo>
                  <a:lnTo>
                    <a:pt x="913" y="1175"/>
                  </a:lnTo>
                  <a:lnTo>
                    <a:pt x="904" y="1168"/>
                  </a:lnTo>
                  <a:lnTo>
                    <a:pt x="897" y="1159"/>
                  </a:lnTo>
                  <a:lnTo>
                    <a:pt x="890" y="1152"/>
                  </a:lnTo>
                  <a:lnTo>
                    <a:pt x="886" y="1148"/>
                  </a:lnTo>
                  <a:lnTo>
                    <a:pt x="893" y="1126"/>
                  </a:lnTo>
                  <a:lnTo>
                    <a:pt x="874" y="1105"/>
                  </a:lnTo>
                  <a:lnTo>
                    <a:pt x="857" y="1082"/>
                  </a:lnTo>
                  <a:lnTo>
                    <a:pt x="839" y="1058"/>
                  </a:lnTo>
                  <a:lnTo>
                    <a:pt x="822" y="1033"/>
                  </a:lnTo>
                  <a:lnTo>
                    <a:pt x="818" y="1031"/>
                  </a:lnTo>
                  <a:lnTo>
                    <a:pt x="813" y="1030"/>
                  </a:lnTo>
                  <a:lnTo>
                    <a:pt x="810" y="1030"/>
                  </a:lnTo>
                  <a:lnTo>
                    <a:pt x="804" y="1028"/>
                  </a:lnTo>
                  <a:lnTo>
                    <a:pt x="803" y="1026"/>
                  </a:lnTo>
                  <a:lnTo>
                    <a:pt x="796" y="1017"/>
                  </a:lnTo>
                  <a:lnTo>
                    <a:pt x="792" y="1007"/>
                  </a:lnTo>
                  <a:lnTo>
                    <a:pt x="789" y="997"/>
                  </a:lnTo>
                  <a:lnTo>
                    <a:pt x="783" y="986"/>
                  </a:lnTo>
                  <a:lnTo>
                    <a:pt x="775" y="981"/>
                  </a:lnTo>
                  <a:lnTo>
                    <a:pt x="771" y="977"/>
                  </a:lnTo>
                  <a:lnTo>
                    <a:pt x="768" y="974"/>
                  </a:lnTo>
                  <a:lnTo>
                    <a:pt x="764" y="972"/>
                  </a:lnTo>
                  <a:lnTo>
                    <a:pt x="764" y="991"/>
                  </a:lnTo>
                  <a:lnTo>
                    <a:pt x="769" y="998"/>
                  </a:lnTo>
                  <a:lnTo>
                    <a:pt x="780" y="1010"/>
                  </a:lnTo>
                  <a:lnTo>
                    <a:pt x="790" y="1024"/>
                  </a:lnTo>
                  <a:lnTo>
                    <a:pt x="803" y="1042"/>
                  </a:lnTo>
                  <a:lnTo>
                    <a:pt x="813" y="1059"/>
                  </a:lnTo>
                  <a:lnTo>
                    <a:pt x="824" y="1077"/>
                  </a:lnTo>
                  <a:lnTo>
                    <a:pt x="832" y="1093"/>
                  </a:lnTo>
                  <a:lnTo>
                    <a:pt x="836" y="1103"/>
                  </a:lnTo>
                  <a:lnTo>
                    <a:pt x="836" y="1110"/>
                  </a:lnTo>
                  <a:lnTo>
                    <a:pt x="834" y="1113"/>
                  </a:lnTo>
                  <a:lnTo>
                    <a:pt x="832" y="1115"/>
                  </a:lnTo>
                  <a:lnTo>
                    <a:pt x="832" y="1117"/>
                  </a:lnTo>
                  <a:lnTo>
                    <a:pt x="829" y="1119"/>
                  </a:lnTo>
                  <a:lnTo>
                    <a:pt x="829" y="1112"/>
                  </a:lnTo>
                  <a:lnTo>
                    <a:pt x="827" y="1106"/>
                  </a:lnTo>
                  <a:lnTo>
                    <a:pt x="827" y="1103"/>
                  </a:lnTo>
                  <a:lnTo>
                    <a:pt x="825" y="1099"/>
                  </a:lnTo>
                  <a:lnTo>
                    <a:pt x="822" y="1099"/>
                  </a:lnTo>
                  <a:lnTo>
                    <a:pt x="820" y="1099"/>
                  </a:lnTo>
                  <a:lnTo>
                    <a:pt x="818" y="1099"/>
                  </a:lnTo>
                  <a:lnTo>
                    <a:pt x="817" y="1099"/>
                  </a:lnTo>
                  <a:lnTo>
                    <a:pt x="815" y="1099"/>
                  </a:lnTo>
                  <a:lnTo>
                    <a:pt x="810" y="1099"/>
                  </a:lnTo>
                  <a:lnTo>
                    <a:pt x="806" y="1087"/>
                  </a:lnTo>
                  <a:lnTo>
                    <a:pt x="803" y="1075"/>
                  </a:lnTo>
                  <a:lnTo>
                    <a:pt x="797" y="1065"/>
                  </a:lnTo>
                  <a:lnTo>
                    <a:pt x="789" y="1056"/>
                  </a:lnTo>
                  <a:lnTo>
                    <a:pt x="778" y="1049"/>
                  </a:lnTo>
                  <a:lnTo>
                    <a:pt x="768" y="1042"/>
                  </a:lnTo>
                  <a:lnTo>
                    <a:pt x="759" y="1030"/>
                  </a:lnTo>
                  <a:lnTo>
                    <a:pt x="762" y="1028"/>
                  </a:lnTo>
                  <a:lnTo>
                    <a:pt x="764" y="1028"/>
                  </a:lnTo>
                  <a:lnTo>
                    <a:pt x="764" y="1028"/>
                  </a:lnTo>
                  <a:lnTo>
                    <a:pt x="766" y="1028"/>
                  </a:lnTo>
                  <a:lnTo>
                    <a:pt x="766" y="1026"/>
                  </a:lnTo>
                  <a:lnTo>
                    <a:pt x="766" y="1024"/>
                  </a:lnTo>
                  <a:lnTo>
                    <a:pt x="768" y="1023"/>
                  </a:lnTo>
                  <a:lnTo>
                    <a:pt x="755" y="1014"/>
                  </a:lnTo>
                  <a:lnTo>
                    <a:pt x="749" y="1003"/>
                  </a:lnTo>
                  <a:lnTo>
                    <a:pt x="743" y="991"/>
                  </a:lnTo>
                  <a:lnTo>
                    <a:pt x="740" y="977"/>
                  </a:lnTo>
                  <a:lnTo>
                    <a:pt x="733" y="965"/>
                  </a:lnTo>
                  <a:lnTo>
                    <a:pt x="724" y="955"/>
                  </a:lnTo>
                  <a:lnTo>
                    <a:pt x="714" y="949"/>
                  </a:lnTo>
                  <a:lnTo>
                    <a:pt x="701" y="944"/>
                  </a:lnTo>
                  <a:lnTo>
                    <a:pt x="691" y="937"/>
                  </a:lnTo>
                  <a:lnTo>
                    <a:pt x="684" y="928"/>
                  </a:lnTo>
                  <a:lnTo>
                    <a:pt x="680" y="918"/>
                  </a:lnTo>
                  <a:lnTo>
                    <a:pt x="675" y="907"/>
                  </a:lnTo>
                  <a:lnTo>
                    <a:pt x="663" y="890"/>
                  </a:lnTo>
                  <a:lnTo>
                    <a:pt x="653" y="878"/>
                  </a:lnTo>
                  <a:lnTo>
                    <a:pt x="642" y="867"/>
                  </a:lnTo>
                  <a:lnTo>
                    <a:pt x="635" y="855"/>
                  </a:lnTo>
                  <a:lnTo>
                    <a:pt x="630" y="839"/>
                  </a:lnTo>
                  <a:lnTo>
                    <a:pt x="626" y="818"/>
                  </a:lnTo>
                  <a:lnTo>
                    <a:pt x="625" y="789"/>
                  </a:lnTo>
                  <a:lnTo>
                    <a:pt x="625" y="782"/>
                  </a:lnTo>
                  <a:lnTo>
                    <a:pt x="626" y="768"/>
                  </a:lnTo>
                  <a:lnTo>
                    <a:pt x="626" y="749"/>
                  </a:lnTo>
                  <a:lnTo>
                    <a:pt x="626" y="726"/>
                  </a:lnTo>
                  <a:lnTo>
                    <a:pt x="626" y="705"/>
                  </a:lnTo>
                  <a:lnTo>
                    <a:pt x="628" y="688"/>
                  </a:lnTo>
                  <a:lnTo>
                    <a:pt x="630" y="677"/>
                  </a:lnTo>
                  <a:lnTo>
                    <a:pt x="635" y="675"/>
                  </a:lnTo>
                  <a:lnTo>
                    <a:pt x="639" y="675"/>
                  </a:lnTo>
                  <a:lnTo>
                    <a:pt x="642" y="675"/>
                  </a:lnTo>
                  <a:lnTo>
                    <a:pt x="646" y="675"/>
                  </a:lnTo>
                  <a:lnTo>
                    <a:pt x="649" y="677"/>
                  </a:lnTo>
                  <a:lnTo>
                    <a:pt x="651" y="681"/>
                  </a:lnTo>
                  <a:lnTo>
                    <a:pt x="654" y="684"/>
                  </a:lnTo>
                  <a:lnTo>
                    <a:pt x="656" y="688"/>
                  </a:lnTo>
                  <a:lnTo>
                    <a:pt x="656" y="668"/>
                  </a:lnTo>
                  <a:lnTo>
                    <a:pt x="644" y="654"/>
                  </a:lnTo>
                  <a:lnTo>
                    <a:pt x="630" y="640"/>
                  </a:lnTo>
                  <a:lnTo>
                    <a:pt x="614" y="630"/>
                  </a:lnTo>
                  <a:lnTo>
                    <a:pt x="614" y="639"/>
                  </a:lnTo>
                  <a:lnTo>
                    <a:pt x="621" y="644"/>
                  </a:lnTo>
                  <a:lnTo>
                    <a:pt x="628" y="649"/>
                  </a:lnTo>
                  <a:lnTo>
                    <a:pt x="635" y="654"/>
                  </a:lnTo>
                  <a:lnTo>
                    <a:pt x="640" y="661"/>
                  </a:lnTo>
                  <a:lnTo>
                    <a:pt x="640" y="665"/>
                  </a:lnTo>
                  <a:lnTo>
                    <a:pt x="639" y="665"/>
                  </a:lnTo>
                  <a:lnTo>
                    <a:pt x="639" y="667"/>
                  </a:lnTo>
                  <a:lnTo>
                    <a:pt x="639" y="667"/>
                  </a:lnTo>
                  <a:lnTo>
                    <a:pt x="637" y="668"/>
                  </a:lnTo>
                  <a:lnTo>
                    <a:pt x="633" y="670"/>
                  </a:lnTo>
                  <a:lnTo>
                    <a:pt x="632" y="672"/>
                  </a:lnTo>
                  <a:lnTo>
                    <a:pt x="626" y="672"/>
                  </a:lnTo>
                  <a:lnTo>
                    <a:pt x="621" y="672"/>
                  </a:lnTo>
                  <a:lnTo>
                    <a:pt x="619" y="672"/>
                  </a:lnTo>
                  <a:lnTo>
                    <a:pt x="619" y="670"/>
                  </a:lnTo>
                  <a:lnTo>
                    <a:pt x="618" y="670"/>
                  </a:lnTo>
                  <a:lnTo>
                    <a:pt x="618" y="670"/>
                  </a:lnTo>
                  <a:lnTo>
                    <a:pt x="614" y="668"/>
                  </a:lnTo>
                  <a:lnTo>
                    <a:pt x="602" y="653"/>
                  </a:lnTo>
                  <a:lnTo>
                    <a:pt x="591" y="637"/>
                  </a:lnTo>
                  <a:lnTo>
                    <a:pt x="583" y="619"/>
                  </a:lnTo>
                  <a:lnTo>
                    <a:pt x="591" y="619"/>
                  </a:lnTo>
                  <a:lnTo>
                    <a:pt x="595" y="621"/>
                  </a:lnTo>
                  <a:lnTo>
                    <a:pt x="598" y="621"/>
                  </a:lnTo>
                  <a:lnTo>
                    <a:pt x="602" y="621"/>
                  </a:lnTo>
                  <a:lnTo>
                    <a:pt x="605" y="619"/>
                  </a:lnTo>
                  <a:lnTo>
                    <a:pt x="591" y="614"/>
                  </a:lnTo>
                  <a:lnTo>
                    <a:pt x="583" y="606"/>
                  </a:lnTo>
                  <a:lnTo>
                    <a:pt x="576" y="595"/>
                  </a:lnTo>
                  <a:lnTo>
                    <a:pt x="570" y="583"/>
                  </a:lnTo>
                  <a:lnTo>
                    <a:pt x="567" y="571"/>
                  </a:lnTo>
                  <a:lnTo>
                    <a:pt x="562" y="560"/>
                  </a:lnTo>
                  <a:lnTo>
                    <a:pt x="555" y="551"/>
                  </a:lnTo>
                  <a:lnTo>
                    <a:pt x="544" y="546"/>
                  </a:lnTo>
                  <a:lnTo>
                    <a:pt x="548" y="523"/>
                  </a:lnTo>
                  <a:lnTo>
                    <a:pt x="536" y="510"/>
                  </a:lnTo>
                  <a:lnTo>
                    <a:pt x="525" y="494"/>
                  </a:lnTo>
                  <a:lnTo>
                    <a:pt x="516" y="478"/>
                  </a:lnTo>
                  <a:lnTo>
                    <a:pt x="504" y="462"/>
                  </a:lnTo>
                  <a:lnTo>
                    <a:pt x="490" y="450"/>
                  </a:lnTo>
                  <a:lnTo>
                    <a:pt x="471" y="441"/>
                  </a:lnTo>
                  <a:lnTo>
                    <a:pt x="448" y="436"/>
                  </a:lnTo>
                  <a:lnTo>
                    <a:pt x="429" y="427"/>
                  </a:lnTo>
                  <a:lnTo>
                    <a:pt x="415" y="415"/>
                  </a:lnTo>
                  <a:lnTo>
                    <a:pt x="399" y="401"/>
                  </a:lnTo>
                  <a:lnTo>
                    <a:pt x="384" y="393"/>
                  </a:lnTo>
                  <a:lnTo>
                    <a:pt x="352" y="393"/>
                  </a:lnTo>
                  <a:lnTo>
                    <a:pt x="342" y="387"/>
                  </a:lnTo>
                  <a:lnTo>
                    <a:pt x="333" y="380"/>
                  </a:lnTo>
                  <a:lnTo>
                    <a:pt x="323" y="375"/>
                  </a:lnTo>
                  <a:lnTo>
                    <a:pt x="307" y="373"/>
                  </a:lnTo>
                  <a:lnTo>
                    <a:pt x="307" y="396"/>
                  </a:lnTo>
                  <a:lnTo>
                    <a:pt x="289" y="405"/>
                  </a:lnTo>
                  <a:lnTo>
                    <a:pt x="274" y="414"/>
                  </a:lnTo>
                  <a:lnTo>
                    <a:pt x="253" y="419"/>
                  </a:lnTo>
                  <a:lnTo>
                    <a:pt x="258" y="403"/>
                  </a:lnTo>
                  <a:lnTo>
                    <a:pt x="265" y="387"/>
                  </a:lnTo>
                  <a:lnTo>
                    <a:pt x="275" y="373"/>
                  </a:lnTo>
                  <a:lnTo>
                    <a:pt x="284" y="358"/>
                  </a:lnTo>
                  <a:lnTo>
                    <a:pt x="275" y="358"/>
                  </a:lnTo>
                  <a:lnTo>
                    <a:pt x="275" y="361"/>
                  </a:lnTo>
                  <a:lnTo>
                    <a:pt x="262" y="372"/>
                  </a:lnTo>
                  <a:lnTo>
                    <a:pt x="251" y="386"/>
                  </a:lnTo>
                  <a:lnTo>
                    <a:pt x="244" y="401"/>
                  </a:lnTo>
                  <a:lnTo>
                    <a:pt x="239" y="417"/>
                  </a:lnTo>
                  <a:lnTo>
                    <a:pt x="232" y="434"/>
                  </a:lnTo>
                  <a:lnTo>
                    <a:pt x="221" y="450"/>
                  </a:lnTo>
                  <a:lnTo>
                    <a:pt x="214" y="457"/>
                  </a:lnTo>
                  <a:lnTo>
                    <a:pt x="200" y="468"/>
                  </a:lnTo>
                  <a:lnTo>
                    <a:pt x="183" y="478"/>
                  </a:lnTo>
                  <a:lnTo>
                    <a:pt x="162" y="490"/>
                  </a:lnTo>
                  <a:lnTo>
                    <a:pt x="141" y="504"/>
                  </a:lnTo>
                  <a:lnTo>
                    <a:pt x="120" y="517"/>
                  </a:lnTo>
                  <a:lnTo>
                    <a:pt x="99" y="527"/>
                  </a:lnTo>
                  <a:lnTo>
                    <a:pt x="83" y="534"/>
                  </a:lnTo>
                  <a:lnTo>
                    <a:pt x="73" y="537"/>
                  </a:lnTo>
                  <a:lnTo>
                    <a:pt x="73" y="534"/>
                  </a:lnTo>
                  <a:lnTo>
                    <a:pt x="77" y="534"/>
                  </a:lnTo>
                  <a:lnTo>
                    <a:pt x="89" y="522"/>
                  </a:lnTo>
                  <a:lnTo>
                    <a:pt x="104" y="511"/>
                  </a:lnTo>
                  <a:lnTo>
                    <a:pt x="122" y="501"/>
                  </a:lnTo>
                  <a:lnTo>
                    <a:pt x="139" y="490"/>
                  </a:lnTo>
                  <a:lnTo>
                    <a:pt x="155" y="478"/>
                  </a:lnTo>
                  <a:lnTo>
                    <a:pt x="167" y="464"/>
                  </a:lnTo>
                  <a:lnTo>
                    <a:pt x="176" y="448"/>
                  </a:lnTo>
                  <a:lnTo>
                    <a:pt x="179" y="427"/>
                  </a:lnTo>
                  <a:lnTo>
                    <a:pt x="166" y="431"/>
                  </a:lnTo>
                  <a:lnTo>
                    <a:pt x="157" y="434"/>
                  </a:lnTo>
                  <a:lnTo>
                    <a:pt x="145" y="438"/>
                  </a:lnTo>
                  <a:lnTo>
                    <a:pt x="145" y="434"/>
                  </a:lnTo>
                  <a:lnTo>
                    <a:pt x="145" y="431"/>
                  </a:lnTo>
                  <a:lnTo>
                    <a:pt x="145" y="431"/>
                  </a:lnTo>
                  <a:lnTo>
                    <a:pt x="143" y="429"/>
                  </a:lnTo>
                  <a:lnTo>
                    <a:pt x="143" y="429"/>
                  </a:lnTo>
                  <a:lnTo>
                    <a:pt x="141" y="429"/>
                  </a:lnTo>
                  <a:lnTo>
                    <a:pt x="138" y="427"/>
                  </a:lnTo>
                  <a:lnTo>
                    <a:pt x="136" y="429"/>
                  </a:lnTo>
                  <a:lnTo>
                    <a:pt x="134" y="431"/>
                  </a:lnTo>
                  <a:lnTo>
                    <a:pt x="132" y="433"/>
                  </a:lnTo>
                  <a:lnTo>
                    <a:pt x="131" y="433"/>
                  </a:lnTo>
                  <a:lnTo>
                    <a:pt x="127" y="434"/>
                  </a:lnTo>
                  <a:lnTo>
                    <a:pt x="122" y="434"/>
                  </a:lnTo>
                  <a:lnTo>
                    <a:pt x="120" y="424"/>
                  </a:lnTo>
                  <a:lnTo>
                    <a:pt x="115" y="410"/>
                  </a:lnTo>
                  <a:lnTo>
                    <a:pt x="111" y="400"/>
                  </a:lnTo>
                  <a:lnTo>
                    <a:pt x="108" y="403"/>
                  </a:lnTo>
                  <a:lnTo>
                    <a:pt x="106" y="405"/>
                  </a:lnTo>
                  <a:lnTo>
                    <a:pt x="104" y="405"/>
                  </a:lnTo>
                  <a:lnTo>
                    <a:pt x="101" y="405"/>
                  </a:lnTo>
                  <a:lnTo>
                    <a:pt x="99" y="403"/>
                  </a:lnTo>
                  <a:lnTo>
                    <a:pt x="82" y="391"/>
                  </a:lnTo>
                  <a:lnTo>
                    <a:pt x="68" y="373"/>
                  </a:lnTo>
                  <a:lnTo>
                    <a:pt x="57" y="354"/>
                  </a:lnTo>
                  <a:lnTo>
                    <a:pt x="63" y="344"/>
                  </a:lnTo>
                  <a:lnTo>
                    <a:pt x="68" y="331"/>
                  </a:lnTo>
                  <a:lnTo>
                    <a:pt x="73" y="321"/>
                  </a:lnTo>
                  <a:lnTo>
                    <a:pt x="80" y="312"/>
                  </a:lnTo>
                  <a:lnTo>
                    <a:pt x="92" y="305"/>
                  </a:lnTo>
                  <a:lnTo>
                    <a:pt x="103" y="302"/>
                  </a:lnTo>
                  <a:lnTo>
                    <a:pt x="113" y="297"/>
                  </a:lnTo>
                  <a:lnTo>
                    <a:pt x="120" y="290"/>
                  </a:lnTo>
                  <a:lnTo>
                    <a:pt x="125" y="279"/>
                  </a:lnTo>
                  <a:lnTo>
                    <a:pt x="125" y="262"/>
                  </a:lnTo>
                  <a:lnTo>
                    <a:pt x="127" y="260"/>
                  </a:lnTo>
                  <a:lnTo>
                    <a:pt x="129" y="260"/>
                  </a:lnTo>
                  <a:lnTo>
                    <a:pt x="129" y="258"/>
                  </a:lnTo>
                  <a:lnTo>
                    <a:pt x="129" y="256"/>
                  </a:lnTo>
                  <a:lnTo>
                    <a:pt x="131" y="255"/>
                  </a:lnTo>
                  <a:lnTo>
                    <a:pt x="115" y="255"/>
                  </a:lnTo>
                  <a:lnTo>
                    <a:pt x="111" y="258"/>
                  </a:lnTo>
                  <a:lnTo>
                    <a:pt x="110" y="260"/>
                  </a:lnTo>
                  <a:lnTo>
                    <a:pt x="108" y="262"/>
                  </a:lnTo>
                  <a:lnTo>
                    <a:pt x="104" y="263"/>
                  </a:lnTo>
                  <a:lnTo>
                    <a:pt x="101" y="265"/>
                  </a:lnTo>
                  <a:lnTo>
                    <a:pt x="96" y="265"/>
                  </a:lnTo>
                  <a:lnTo>
                    <a:pt x="85" y="262"/>
                  </a:lnTo>
                  <a:lnTo>
                    <a:pt x="70" y="256"/>
                  </a:lnTo>
                  <a:lnTo>
                    <a:pt x="52" y="253"/>
                  </a:lnTo>
                  <a:lnTo>
                    <a:pt x="38" y="246"/>
                  </a:lnTo>
                  <a:lnTo>
                    <a:pt x="35" y="220"/>
                  </a:lnTo>
                  <a:lnTo>
                    <a:pt x="42" y="220"/>
                  </a:lnTo>
                  <a:lnTo>
                    <a:pt x="45" y="218"/>
                  </a:lnTo>
                  <a:lnTo>
                    <a:pt x="50" y="216"/>
                  </a:lnTo>
                  <a:lnTo>
                    <a:pt x="54" y="215"/>
                  </a:lnTo>
                  <a:lnTo>
                    <a:pt x="57" y="215"/>
                  </a:lnTo>
                  <a:lnTo>
                    <a:pt x="61" y="211"/>
                  </a:lnTo>
                  <a:lnTo>
                    <a:pt x="64" y="208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61" y="201"/>
                  </a:lnTo>
                  <a:lnTo>
                    <a:pt x="77" y="201"/>
                  </a:lnTo>
                  <a:lnTo>
                    <a:pt x="78" y="199"/>
                  </a:lnTo>
                  <a:lnTo>
                    <a:pt x="80" y="199"/>
                  </a:lnTo>
                  <a:lnTo>
                    <a:pt x="82" y="197"/>
                  </a:lnTo>
                  <a:lnTo>
                    <a:pt x="83" y="197"/>
                  </a:lnTo>
                  <a:lnTo>
                    <a:pt x="87" y="197"/>
                  </a:lnTo>
                  <a:lnTo>
                    <a:pt x="92" y="202"/>
                  </a:lnTo>
                  <a:lnTo>
                    <a:pt x="97" y="206"/>
                  </a:lnTo>
                  <a:lnTo>
                    <a:pt x="103" y="211"/>
                  </a:lnTo>
                  <a:lnTo>
                    <a:pt x="106" y="216"/>
                  </a:lnTo>
                  <a:lnTo>
                    <a:pt x="118" y="211"/>
                  </a:lnTo>
                  <a:lnTo>
                    <a:pt x="118" y="204"/>
                  </a:lnTo>
                  <a:lnTo>
                    <a:pt x="115" y="199"/>
                  </a:lnTo>
                  <a:lnTo>
                    <a:pt x="113" y="194"/>
                  </a:lnTo>
                  <a:lnTo>
                    <a:pt x="111" y="188"/>
                  </a:lnTo>
                  <a:lnTo>
                    <a:pt x="110" y="183"/>
                  </a:lnTo>
                  <a:lnTo>
                    <a:pt x="106" y="178"/>
                  </a:lnTo>
                  <a:lnTo>
                    <a:pt x="94" y="164"/>
                  </a:lnTo>
                  <a:lnTo>
                    <a:pt x="80" y="153"/>
                  </a:lnTo>
                  <a:lnTo>
                    <a:pt x="64" y="143"/>
                  </a:lnTo>
                  <a:lnTo>
                    <a:pt x="50" y="133"/>
                  </a:lnTo>
                  <a:lnTo>
                    <a:pt x="42" y="117"/>
                  </a:lnTo>
                  <a:lnTo>
                    <a:pt x="45" y="112"/>
                  </a:lnTo>
                  <a:lnTo>
                    <a:pt x="47" y="106"/>
                  </a:lnTo>
                  <a:lnTo>
                    <a:pt x="49" y="101"/>
                  </a:lnTo>
                  <a:lnTo>
                    <a:pt x="70" y="103"/>
                  </a:lnTo>
                  <a:lnTo>
                    <a:pt x="90" y="101"/>
                  </a:lnTo>
                  <a:lnTo>
                    <a:pt x="106" y="92"/>
                  </a:lnTo>
                  <a:lnTo>
                    <a:pt x="111" y="80"/>
                  </a:lnTo>
                  <a:lnTo>
                    <a:pt x="115" y="68"/>
                  </a:lnTo>
                  <a:lnTo>
                    <a:pt x="118" y="57"/>
                  </a:lnTo>
                  <a:lnTo>
                    <a:pt x="131" y="47"/>
                  </a:lnTo>
                  <a:lnTo>
                    <a:pt x="148" y="38"/>
                  </a:lnTo>
                  <a:lnTo>
                    <a:pt x="167" y="33"/>
                  </a:lnTo>
                  <a:lnTo>
                    <a:pt x="183" y="26"/>
                  </a:lnTo>
                  <a:lnTo>
                    <a:pt x="199" y="16"/>
                  </a:lnTo>
                  <a:lnTo>
                    <a:pt x="204" y="19"/>
                  </a:lnTo>
                  <a:lnTo>
                    <a:pt x="207" y="21"/>
                  </a:lnTo>
                  <a:lnTo>
                    <a:pt x="207" y="24"/>
                  </a:lnTo>
                  <a:lnTo>
                    <a:pt x="209" y="26"/>
                  </a:lnTo>
                  <a:lnTo>
                    <a:pt x="209" y="30"/>
                  </a:lnTo>
                  <a:lnTo>
                    <a:pt x="211" y="31"/>
                  </a:lnTo>
                  <a:lnTo>
                    <a:pt x="214" y="35"/>
                  </a:lnTo>
                  <a:lnTo>
                    <a:pt x="218" y="38"/>
                  </a:lnTo>
                  <a:lnTo>
                    <a:pt x="223" y="38"/>
                  </a:lnTo>
                  <a:lnTo>
                    <a:pt x="227" y="38"/>
                  </a:lnTo>
                  <a:lnTo>
                    <a:pt x="230" y="37"/>
                  </a:lnTo>
                  <a:lnTo>
                    <a:pt x="234" y="35"/>
                  </a:lnTo>
                  <a:lnTo>
                    <a:pt x="237" y="35"/>
                  </a:lnTo>
                  <a:lnTo>
                    <a:pt x="241" y="35"/>
                  </a:lnTo>
                  <a:lnTo>
                    <a:pt x="244" y="37"/>
                  </a:lnTo>
                  <a:lnTo>
                    <a:pt x="248" y="40"/>
                  </a:lnTo>
                  <a:lnTo>
                    <a:pt x="253" y="45"/>
                  </a:lnTo>
                  <a:lnTo>
                    <a:pt x="256" y="49"/>
                  </a:lnTo>
                  <a:lnTo>
                    <a:pt x="260" y="52"/>
                  </a:lnTo>
                  <a:lnTo>
                    <a:pt x="265" y="54"/>
                  </a:lnTo>
                  <a:lnTo>
                    <a:pt x="270" y="56"/>
                  </a:lnTo>
                  <a:lnTo>
                    <a:pt x="275" y="54"/>
                  </a:lnTo>
                  <a:lnTo>
                    <a:pt x="279" y="54"/>
                  </a:lnTo>
                  <a:lnTo>
                    <a:pt x="282" y="52"/>
                  </a:lnTo>
                  <a:lnTo>
                    <a:pt x="288" y="50"/>
                  </a:lnTo>
                  <a:lnTo>
                    <a:pt x="291" y="50"/>
                  </a:lnTo>
                  <a:lnTo>
                    <a:pt x="302" y="54"/>
                  </a:lnTo>
                  <a:lnTo>
                    <a:pt x="317" y="59"/>
                  </a:lnTo>
                  <a:lnTo>
                    <a:pt x="331" y="66"/>
                  </a:lnTo>
                  <a:lnTo>
                    <a:pt x="345" y="70"/>
                  </a:lnTo>
                  <a:lnTo>
                    <a:pt x="375" y="66"/>
                  </a:lnTo>
                  <a:lnTo>
                    <a:pt x="394" y="75"/>
                  </a:lnTo>
                  <a:lnTo>
                    <a:pt x="412" y="87"/>
                  </a:lnTo>
                  <a:lnTo>
                    <a:pt x="429" y="98"/>
                  </a:lnTo>
                  <a:lnTo>
                    <a:pt x="448" y="108"/>
                  </a:lnTo>
                  <a:lnTo>
                    <a:pt x="471" y="112"/>
                  </a:lnTo>
                  <a:lnTo>
                    <a:pt x="471" y="105"/>
                  </a:lnTo>
                  <a:lnTo>
                    <a:pt x="466" y="99"/>
                  </a:lnTo>
                  <a:lnTo>
                    <a:pt x="461" y="92"/>
                  </a:lnTo>
                  <a:lnTo>
                    <a:pt x="455" y="85"/>
                  </a:lnTo>
                  <a:lnTo>
                    <a:pt x="452" y="77"/>
                  </a:lnTo>
                  <a:lnTo>
                    <a:pt x="473" y="75"/>
                  </a:lnTo>
                  <a:lnTo>
                    <a:pt x="487" y="71"/>
                  </a:lnTo>
                  <a:lnTo>
                    <a:pt x="499" y="64"/>
                  </a:lnTo>
                  <a:lnTo>
                    <a:pt x="509" y="57"/>
                  </a:lnTo>
                  <a:lnTo>
                    <a:pt x="520" y="49"/>
                  </a:lnTo>
                  <a:lnTo>
                    <a:pt x="532" y="43"/>
                  </a:lnTo>
                  <a:lnTo>
                    <a:pt x="548" y="40"/>
                  </a:lnTo>
                  <a:lnTo>
                    <a:pt x="551" y="42"/>
                  </a:lnTo>
                  <a:lnTo>
                    <a:pt x="557" y="43"/>
                  </a:lnTo>
                  <a:lnTo>
                    <a:pt x="560" y="45"/>
                  </a:lnTo>
                  <a:lnTo>
                    <a:pt x="563" y="47"/>
                  </a:lnTo>
                  <a:lnTo>
                    <a:pt x="557" y="47"/>
                  </a:lnTo>
                  <a:lnTo>
                    <a:pt x="539" y="61"/>
                  </a:lnTo>
                  <a:lnTo>
                    <a:pt x="520" y="73"/>
                  </a:lnTo>
                  <a:lnTo>
                    <a:pt x="499" y="82"/>
                  </a:lnTo>
                  <a:lnTo>
                    <a:pt x="499" y="89"/>
                  </a:lnTo>
                  <a:lnTo>
                    <a:pt x="518" y="92"/>
                  </a:lnTo>
                  <a:lnTo>
                    <a:pt x="527" y="82"/>
                  </a:lnTo>
                  <a:lnTo>
                    <a:pt x="536" y="77"/>
                  </a:lnTo>
                  <a:lnTo>
                    <a:pt x="548" y="75"/>
                  </a:lnTo>
                  <a:lnTo>
                    <a:pt x="560" y="75"/>
                  </a:lnTo>
                  <a:lnTo>
                    <a:pt x="576" y="73"/>
                  </a:lnTo>
                  <a:lnTo>
                    <a:pt x="577" y="68"/>
                  </a:lnTo>
                  <a:lnTo>
                    <a:pt x="579" y="63"/>
                  </a:lnTo>
                  <a:lnTo>
                    <a:pt x="583" y="57"/>
                  </a:lnTo>
                  <a:lnTo>
                    <a:pt x="586" y="54"/>
                  </a:lnTo>
                  <a:lnTo>
                    <a:pt x="591" y="66"/>
                  </a:lnTo>
                  <a:lnTo>
                    <a:pt x="597" y="75"/>
                  </a:lnTo>
                  <a:lnTo>
                    <a:pt x="605" y="82"/>
                  </a:lnTo>
                  <a:lnTo>
                    <a:pt x="618" y="85"/>
                  </a:lnTo>
                  <a:lnTo>
                    <a:pt x="621" y="82"/>
                  </a:lnTo>
                  <a:lnTo>
                    <a:pt x="623" y="80"/>
                  </a:lnTo>
                  <a:lnTo>
                    <a:pt x="626" y="78"/>
                  </a:lnTo>
                  <a:lnTo>
                    <a:pt x="628" y="77"/>
                  </a:lnTo>
                  <a:lnTo>
                    <a:pt x="632" y="77"/>
                  </a:lnTo>
                  <a:lnTo>
                    <a:pt x="633" y="77"/>
                  </a:lnTo>
                  <a:lnTo>
                    <a:pt x="637" y="82"/>
                  </a:lnTo>
                  <a:lnTo>
                    <a:pt x="639" y="85"/>
                  </a:lnTo>
                  <a:lnTo>
                    <a:pt x="640" y="89"/>
                  </a:lnTo>
                  <a:lnTo>
                    <a:pt x="646" y="87"/>
                  </a:lnTo>
                  <a:lnTo>
                    <a:pt x="651" y="84"/>
                  </a:lnTo>
                  <a:lnTo>
                    <a:pt x="654" y="80"/>
                  </a:lnTo>
                  <a:lnTo>
                    <a:pt x="659" y="78"/>
                  </a:lnTo>
                  <a:lnTo>
                    <a:pt x="663" y="77"/>
                  </a:lnTo>
                  <a:lnTo>
                    <a:pt x="682" y="82"/>
                  </a:lnTo>
                  <a:lnTo>
                    <a:pt x="698" y="94"/>
                  </a:lnTo>
                  <a:lnTo>
                    <a:pt x="714" y="106"/>
                  </a:lnTo>
                  <a:lnTo>
                    <a:pt x="729" y="117"/>
                  </a:lnTo>
                  <a:lnTo>
                    <a:pt x="735" y="117"/>
                  </a:lnTo>
                  <a:lnTo>
                    <a:pt x="740" y="117"/>
                  </a:lnTo>
                  <a:lnTo>
                    <a:pt x="743" y="115"/>
                  </a:lnTo>
                  <a:lnTo>
                    <a:pt x="749" y="113"/>
                  </a:lnTo>
                  <a:lnTo>
                    <a:pt x="752" y="112"/>
                  </a:lnTo>
                  <a:lnTo>
                    <a:pt x="755" y="112"/>
                  </a:lnTo>
                  <a:lnTo>
                    <a:pt x="759" y="115"/>
                  </a:lnTo>
                  <a:lnTo>
                    <a:pt x="762" y="119"/>
                  </a:lnTo>
                  <a:lnTo>
                    <a:pt x="766" y="124"/>
                  </a:lnTo>
                  <a:lnTo>
                    <a:pt x="769" y="131"/>
                  </a:lnTo>
                  <a:lnTo>
                    <a:pt x="771" y="134"/>
                  </a:lnTo>
                  <a:lnTo>
                    <a:pt x="768" y="136"/>
                  </a:lnTo>
                  <a:lnTo>
                    <a:pt x="764" y="138"/>
                  </a:lnTo>
                  <a:lnTo>
                    <a:pt x="764" y="138"/>
                  </a:lnTo>
                  <a:lnTo>
                    <a:pt x="762" y="139"/>
                  </a:lnTo>
                  <a:lnTo>
                    <a:pt x="762" y="141"/>
                  </a:lnTo>
                  <a:lnTo>
                    <a:pt x="761" y="143"/>
                  </a:lnTo>
                  <a:lnTo>
                    <a:pt x="759" y="146"/>
                  </a:lnTo>
                  <a:lnTo>
                    <a:pt x="771" y="146"/>
                  </a:lnTo>
                  <a:lnTo>
                    <a:pt x="787" y="148"/>
                  </a:lnTo>
                  <a:lnTo>
                    <a:pt x="803" y="148"/>
                  </a:lnTo>
                  <a:lnTo>
                    <a:pt x="817" y="148"/>
                  </a:lnTo>
                  <a:lnTo>
                    <a:pt x="825" y="150"/>
                  </a:lnTo>
                  <a:lnTo>
                    <a:pt x="834" y="160"/>
                  </a:lnTo>
                  <a:lnTo>
                    <a:pt x="843" y="171"/>
                  </a:lnTo>
                  <a:lnTo>
                    <a:pt x="851" y="181"/>
                  </a:lnTo>
                  <a:lnTo>
                    <a:pt x="851" y="146"/>
                  </a:lnTo>
                  <a:lnTo>
                    <a:pt x="860" y="146"/>
                  </a:lnTo>
                  <a:lnTo>
                    <a:pt x="867" y="146"/>
                  </a:lnTo>
                  <a:lnTo>
                    <a:pt x="872" y="145"/>
                  </a:lnTo>
                  <a:lnTo>
                    <a:pt x="879" y="143"/>
                  </a:lnTo>
                  <a:lnTo>
                    <a:pt x="879" y="139"/>
                  </a:lnTo>
                  <a:lnTo>
                    <a:pt x="848" y="139"/>
                  </a:lnTo>
                  <a:lnTo>
                    <a:pt x="846" y="134"/>
                  </a:lnTo>
                  <a:lnTo>
                    <a:pt x="845" y="133"/>
                  </a:lnTo>
                  <a:lnTo>
                    <a:pt x="843" y="129"/>
                  </a:lnTo>
                  <a:lnTo>
                    <a:pt x="841" y="126"/>
                  </a:lnTo>
                  <a:lnTo>
                    <a:pt x="841" y="120"/>
                  </a:lnTo>
                  <a:lnTo>
                    <a:pt x="845" y="120"/>
                  </a:lnTo>
                  <a:lnTo>
                    <a:pt x="845" y="117"/>
                  </a:lnTo>
                  <a:lnTo>
                    <a:pt x="890" y="112"/>
                  </a:lnTo>
                  <a:lnTo>
                    <a:pt x="890" y="124"/>
                  </a:lnTo>
                  <a:lnTo>
                    <a:pt x="895" y="127"/>
                  </a:lnTo>
                  <a:lnTo>
                    <a:pt x="899" y="133"/>
                  </a:lnTo>
                  <a:lnTo>
                    <a:pt x="902" y="136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37" y="146"/>
                  </a:lnTo>
                  <a:lnTo>
                    <a:pt x="949" y="148"/>
                  </a:lnTo>
                  <a:lnTo>
                    <a:pt x="961" y="150"/>
                  </a:lnTo>
                  <a:lnTo>
                    <a:pt x="979" y="150"/>
                  </a:lnTo>
                  <a:lnTo>
                    <a:pt x="981" y="148"/>
                  </a:lnTo>
                  <a:lnTo>
                    <a:pt x="982" y="146"/>
                  </a:lnTo>
                  <a:lnTo>
                    <a:pt x="984" y="145"/>
                  </a:lnTo>
                  <a:lnTo>
                    <a:pt x="986" y="143"/>
                  </a:lnTo>
                  <a:lnTo>
                    <a:pt x="986" y="131"/>
                  </a:lnTo>
                  <a:lnTo>
                    <a:pt x="1009" y="131"/>
                  </a:lnTo>
                  <a:lnTo>
                    <a:pt x="1016" y="146"/>
                  </a:lnTo>
                  <a:lnTo>
                    <a:pt x="1024" y="162"/>
                  </a:lnTo>
                  <a:lnTo>
                    <a:pt x="1026" y="155"/>
                  </a:lnTo>
                  <a:lnTo>
                    <a:pt x="1026" y="152"/>
                  </a:lnTo>
                  <a:lnTo>
                    <a:pt x="1028" y="146"/>
                  </a:lnTo>
                  <a:lnTo>
                    <a:pt x="1028" y="143"/>
                  </a:lnTo>
                  <a:lnTo>
                    <a:pt x="1040" y="143"/>
                  </a:lnTo>
                  <a:lnTo>
                    <a:pt x="1040" y="129"/>
                  </a:lnTo>
                  <a:lnTo>
                    <a:pt x="1040" y="113"/>
                  </a:lnTo>
                  <a:lnTo>
                    <a:pt x="1042" y="99"/>
                  </a:lnTo>
                  <a:lnTo>
                    <a:pt x="1040" y="92"/>
                  </a:lnTo>
                  <a:lnTo>
                    <a:pt x="1028" y="78"/>
                  </a:lnTo>
                  <a:lnTo>
                    <a:pt x="1019" y="63"/>
                  </a:lnTo>
                  <a:lnTo>
                    <a:pt x="1017" y="45"/>
                  </a:lnTo>
                  <a:lnTo>
                    <a:pt x="1021" y="28"/>
                  </a:lnTo>
                  <a:lnTo>
                    <a:pt x="1033" y="9"/>
                  </a:lnTo>
                  <a:lnTo>
                    <a:pt x="1042" y="5"/>
                  </a:lnTo>
                  <a:lnTo>
                    <a:pt x="1052" y="2"/>
                  </a:lnTo>
                  <a:lnTo>
                    <a:pt x="106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933" name="Freeform 14">
              <a:extLst>
                <a:ext uri="{FF2B5EF4-FFF2-40B4-BE49-F238E27FC236}">
                  <a16:creationId xmlns:a16="http://schemas.microsoft.com/office/drawing/2014/main" id="{7E230783-E774-41F4-98DC-5FD4AEFCDA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819" y="1173162"/>
              <a:ext cx="2600325" cy="1519238"/>
            </a:xfrm>
            <a:custGeom>
              <a:avLst/>
              <a:gdLst>
                <a:gd name="T0" fmla="*/ 273 w 1638"/>
                <a:gd name="T1" fmla="*/ 613 h 957"/>
                <a:gd name="T2" fmla="*/ 102 w 1638"/>
                <a:gd name="T3" fmla="*/ 506 h 957"/>
                <a:gd name="T4" fmla="*/ 219 w 1638"/>
                <a:gd name="T5" fmla="*/ 485 h 957"/>
                <a:gd name="T6" fmla="*/ 562 w 1638"/>
                <a:gd name="T7" fmla="*/ 430 h 957"/>
                <a:gd name="T8" fmla="*/ 665 w 1638"/>
                <a:gd name="T9" fmla="*/ 492 h 957"/>
                <a:gd name="T10" fmla="*/ 704 w 1638"/>
                <a:gd name="T11" fmla="*/ 499 h 957"/>
                <a:gd name="T12" fmla="*/ 857 w 1638"/>
                <a:gd name="T13" fmla="*/ 672 h 957"/>
                <a:gd name="T14" fmla="*/ 833 w 1638"/>
                <a:gd name="T15" fmla="*/ 716 h 957"/>
                <a:gd name="T16" fmla="*/ 781 w 1638"/>
                <a:gd name="T17" fmla="*/ 836 h 957"/>
                <a:gd name="T18" fmla="*/ 683 w 1638"/>
                <a:gd name="T19" fmla="*/ 585 h 957"/>
                <a:gd name="T20" fmla="*/ 534 w 1638"/>
                <a:gd name="T21" fmla="*/ 433 h 957"/>
                <a:gd name="T22" fmla="*/ 365 w 1638"/>
                <a:gd name="T23" fmla="*/ 440 h 957"/>
                <a:gd name="T24" fmla="*/ 454 w 1638"/>
                <a:gd name="T25" fmla="*/ 503 h 957"/>
                <a:gd name="T26" fmla="*/ 67 w 1638"/>
                <a:gd name="T27" fmla="*/ 543 h 957"/>
                <a:gd name="T28" fmla="*/ 21 w 1638"/>
                <a:gd name="T29" fmla="*/ 466 h 957"/>
                <a:gd name="T30" fmla="*/ 435 w 1638"/>
                <a:gd name="T31" fmla="*/ 403 h 957"/>
                <a:gd name="T32" fmla="*/ 391 w 1638"/>
                <a:gd name="T33" fmla="*/ 342 h 957"/>
                <a:gd name="T34" fmla="*/ 323 w 1638"/>
                <a:gd name="T35" fmla="*/ 372 h 957"/>
                <a:gd name="T36" fmla="*/ 285 w 1638"/>
                <a:gd name="T37" fmla="*/ 368 h 957"/>
                <a:gd name="T38" fmla="*/ 194 w 1638"/>
                <a:gd name="T39" fmla="*/ 416 h 957"/>
                <a:gd name="T40" fmla="*/ 157 w 1638"/>
                <a:gd name="T41" fmla="*/ 358 h 957"/>
                <a:gd name="T42" fmla="*/ 742 w 1638"/>
                <a:gd name="T43" fmla="*/ 325 h 957"/>
                <a:gd name="T44" fmla="*/ 140 w 1638"/>
                <a:gd name="T45" fmla="*/ 318 h 957"/>
                <a:gd name="T46" fmla="*/ 604 w 1638"/>
                <a:gd name="T47" fmla="*/ 396 h 957"/>
                <a:gd name="T48" fmla="*/ 515 w 1638"/>
                <a:gd name="T49" fmla="*/ 400 h 957"/>
                <a:gd name="T50" fmla="*/ 418 w 1638"/>
                <a:gd name="T51" fmla="*/ 328 h 957"/>
                <a:gd name="T52" fmla="*/ 318 w 1638"/>
                <a:gd name="T53" fmla="*/ 320 h 957"/>
                <a:gd name="T54" fmla="*/ 182 w 1638"/>
                <a:gd name="T55" fmla="*/ 323 h 957"/>
                <a:gd name="T56" fmla="*/ 217 w 1638"/>
                <a:gd name="T57" fmla="*/ 283 h 957"/>
                <a:gd name="T58" fmla="*/ 384 w 1638"/>
                <a:gd name="T59" fmla="*/ 265 h 957"/>
                <a:gd name="T60" fmla="*/ 1550 w 1638"/>
                <a:gd name="T61" fmla="*/ 225 h 957"/>
                <a:gd name="T62" fmla="*/ 531 w 1638"/>
                <a:gd name="T63" fmla="*/ 180 h 957"/>
                <a:gd name="T64" fmla="*/ 418 w 1638"/>
                <a:gd name="T65" fmla="*/ 206 h 957"/>
                <a:gd name="T66" fmla="*/ 454 w 1638"/>
                <a:gd name="T67" fmla="*/ 131 h 957"/>
                <a:gd name="T68" fmla="*/ 1081 w 1638"/>
                <a:gd name="T69" fmla="*/ 80 h 957"/>
                <a:gd name="T70" fmla="*/ 814 w 1638"/>
                <a:gd name="T71" fmla="*/ 129 h 957"/>
                <a:gd name="T72" fmla="*/ 669 w 1638"/>
                <a:gd name="T73" fmla="*/ 278 h 957"/>
                <a:gd name="T74" fmla="*/ 662 w 1638"/>
                <a:gd name="T75" fmla="*/ 334 h 957"/>
                <a:gd name="T76" fmla="*/ 517 w 1638"/>
                <a:gd name="T77" fmla="*/ 309 h 957"/>
                <a:gd name="T78" fmla="*/ 564 w 1638"/>
                <a:gd name="T79" fmla="*/ 197 h 957"/>
                <a:gd name="T80" fmla="*/ 657 w 1638"/>
                <a:gd name="T81" fmla="*/ 150 h 957"/>
                <a:gd name="T82" fmla="*/ 508 w 1638"/>
                <a:gd name="T83" fmla="*/ 161 h 957"/>
                <a:gd name="T84" fmla="*/ 510 w 1638"/>
                <a:gd name="T85" fmla="*/ 105 h 957"/>
                <a:gd name="T86" fmla="*/ 590 w 1638"/>
                <a:gd name="T87" fmla="*/ 70 h 957"/>
                <a:gd name="T88" fmla="*/ 1283 w 1638"/>
                <a:gd name="T89" fmla="*/ 0 h 957"/>
                <a:gd name="T90" fmla="*/ 1498 w 1638"/>
                <a:gd name="T91" fmla="*/ 84 h 957"/>
                <a:gd name="T92" fmla="*/ 1479 w 1638"/>
                <a:gd name="T93" fmla="*/ 161 h 957"/>
                <a:gd name="T94" fmla="*/ 1514 w 1638"/>
                <a:gd name="T95" fmla="*/ 222 h 957"/>
                <a:gd name="T96" fmla="*/ 1536 w 1638"/>
                <a:gd name="T97" fmla="*/ 349 h 957"/>
                <a:gd name="T98" fmla="*/ 1507 w 1638"/>
                <a:gd name="T99" fmla="*/ 442 h 957"/>
                <a:gd name="T100" fmla="*/ 1477 w 1638"/>
                <a:gd name="T101" fmla="*/ 526 h 957"/>
                <a:gd name="T102" fmla="*/ 1421 w 1638"/>
                <a:gd name="T103" fmla="*/ 581 h 957"/>
                <a:gd name="T104" fmla="*/ 1327 w 1638"/>
                <a:gd name="T105" fmla="*/ 693 h 957"/>
                <a:gd name="T106" fmla="*/ 1210 w 1638"/>
                <a:gd name="T107" fmla="*/ 829 h 957"/>
                <a:gd name="T108" fmla="*/ 1062 w 1638"/>
                <a:gd name="T109" fmla="*/ 852 h 957"/>
                <a:gd name="T110" fmla="*/ 1028 w 1638"/>
                <a:gd name="T111" fmla="*/ 779 h 957"/>
                <a:gd name="T112" fmla="*/ 1032 w 1638"/>
                <a:gd name="T113" fmla="*/ 595 h 957"/>
                <a:gd name="T114" fmla="*/ 889 w 1638"/>
                <a:gd name="T115" fmla="*/ 365 h 957"/>
                <a:gd name="T116" fmla="*/ 744 w 1638"/>
                <a:gd name="T117" fmla="*/ 278 h 957"/>
                <a:gd name="T118" fmla="*/ 966 w 1638"/>
                <a:gd name="T119" fmla="*/ 100 h 957"/>
                <a:gd name="T120" fmla="*/ 1117 w 1638"/>
                <a:gd name="T121" fmla="*/ 103 h 957"/>
                <a:gd name="T122" fmla="*/ 1196 w 1638"/>
                <a:gd name="T123" fmla="*/ 19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38" h="957">
                  <a:moveTo>
                    <a:pt x="246" y="461"/>
                  </a:moveTo>
                  <a:lnTo>
                    <a:pt x="267" y="475"/>
                  </a:lnTo>
                  <a:lnTo>
                    <a:pt x="280" y="492"/>
                  </a:lnTo>
                  <a:lnTo>
                    <a:pt x="287" y="513"/>
                  </a:lnTo>
                  <a:lnTo>
                    <a:pt x="292" y="540"/>
                  </a:lnTo>
                  <a:lnTo>
                    <a:pt x="297" y="567"/>
                  </a:lnTo>
                  <a:lnTo>
                    <a:pt x="313" y="569"/>
                  </a:lnTo>
                  <a:lnTo>
                    <a:pt x="323" y="571"/>
                  </a:lnTo>
                  <a:lnTo>
                    <a:pt x="332" y="578"/>
                  </a:lnTo>
                  <a:lnTo>
                    <a:pt x="337" y="587"/>
                  </a:lnTo>
                  <a:lnTo>
                    <a:pt x="339" y="602"/>
                  </a:lnTo>
                  <a:lnTo>
                    <a:pt x="336" y="602"/>
                  </a:lnTo>
                  <a:lnTo>
                    <a:pt x="334" y="601"/>
                  </a:lnTo>
                  <a:lnTo>
                    <a:pt x="332" y="599"/>
                  </a:lnTo>
                  <a:lnTo>
                    <a:pt x="330" y="597"/>
                  </a:lnTo>
                  <a:lnTo>
                    <a:pt x="327" y="595"/>
                  </a:lnTo>
                  <a:lnTo>
                    <a:pt x="327" y="602"/>
                  </a:lnTo>
                  <a:lnTo>
                    <a:pt x="330" y="606"/>
                  </a:lnTo>
                  <a:lnTo>
                    <a:pt x="332" y="608"/>
                  </a:lnTo>
                  <a:lnTo>
                    <a:pt x="334" y="608"/>
                  </a:lnTo>
                  <a:lnTo>
                    <a:pt x="334" y="611"/>
                  </a:lnTo>
                  <a:lnTo>
                    <a:pt x="334" y="613"/>
                  </a:lnTo>
                  <a:lnTo>
                    <a:pt x="336" y="618"/>
                  </a:lnTo>
                  <a:lnTo>
                    <a:pt x="327" y="620"/>
                  </a:lnTo>
                  <a:lnTo>
                    <a:pt x="318" y="622"/>
                  </a:lnTo>
                  <a:lnTo>
                    <a:pt x="308" y="622"/>
                  </a:lnTo>
                  <a:lnTo>
                    <a:pt x="290" y="615"/>
                  </a:lnTo>
                  <a:lnTo>
                    <a:pt x="273" y="613"/>
                  </a:lnTo>
                  <a:lnTo>
                    <a:pt x="253" y="616"/>
                  </a:lnTo>
                  <a:lnTo>
                    <a:pt x="234" y="622"/>
                  </a:lnTo>
                  <a:lnTo>
                    <a:pt x="215" y="625"/>
                  </a:lnTo>
                  <a:lnTo>
                    <a:pt x="194" y="625"/>
                  </a:lnTo>
                  <a:lnTo>
                    <a:pt x="170" y="618"/>
                  </a:lnTo>
                  <a:lnTo>
                    <a:pt x="157" y="615"/>
                  </a:lnTo>
                  <a:lnTo>
                    <a:pt x="147" y="613"/>
                  </a:lnTo>
                  <a:lnTo>
                    <a:pt x="138" y="611"/>
                  </a:lnTo>
                  <a:lnTo>
                    <a:pt x="130" y="606"/>
                  </a:lnTo>
                  <a:lnTo>
                    <a:pt x="124" y="595"/>
                  </a:lnTo>
                  <a:lnTo>
                    <a:pt x="128" y="595"/>
                  </a:lnTo>
                  <a:lnTo>
                    <a:pt x="137" y="587"/>
                  </a:lnTo>
                  <a:lnTo>
                    <a:pt x="150" y="583"/>
                  </a:lnTo>
                  <a:lnTo>
                    <a:pt x="166" y="581"/>
                  </a:lnTo>
                  <a:lnTo>
                    <a:pt x="182" y="580"/>
                  </a:lnTo>
                  <a:lnTo>
                    <a:pt x="182" y="576"/>
                  </a:lnTo>
                  <a:lnTo>
                    <a:pt x="175" y="571"/>
                  </a:lnTo>
                  <a:lnTo>
                    <a:pt x="170" y="567"/>
                  </a:lnTo>
                  <a:lnTo>
                    <a:pt x="163" y="566"/>
                  </a:lnTo>
                  <a:lnTo>
                    <a:pt x="150" y="564"/>
                  </a:lnTo>
                  <a:lnTo>
                    <a:pt x="144" y="564"/>
                  </a:lnTo>
                  <a:lnTo>
                    <a:pt x="131" y="564"/>
                  </a:lnTo>
                  <a:lnTo>
                    <a:pt x="116" y="564"/>
                  </a:lnTo>
                  <a:lnTo>
                    <a:pt x="114" y="553"/>
                  </a:lnTo>
                  <a:lnTo>
                    <a:pt x="109" y="543"/>
                  </a:lnTo>
                  <a:lnTo>
                    <a:pt x="105" y="534"/>
                  </a:lnTo>
                  <a:lnTo>
                    <a:pt x="102" y="524"/>
                  </a:lnTo>
                  <a:lnTo>
                    <a:pt x="102" y="506"/>
                  </a:lnTo>
                  <a:lnTo>
                    <a:pt x="109" y="496"/>
                  </a:lnTo>
                  <a:lnTo>
                    <a:pt x="116" y="484"/>
                  </a:lnTo>
                  <a:lnTo>
                    <a:pt x="124" y="473"/>
                  </a:lnTo>
                  <a:lnTo>
                    <a:pt x="135" y="466"/>
                  </a:lnTo>
                  <a:lnTo>
                    <a:pt x="147" y="468"/>
                  </a:lnTo>
                  <a:lnTo>
                    <a:pt x="150" y="468"/>
                  </a:lnTo>
                  <a:lnTo>
                    <a:pt x="150" y="471"/>
                  </a:lnTo>
                  <a:lnTo>
                    <a:pt x="150" y="473"/>
                  </a:lnTo>
                  <a:lnTo>
                    <a:pt x="149" y="473"/>
                  </a:lnTo>
                  <a:lnTo>
                    <a:pt x="149" y="475"/>
                  </a:lnTo>
                  <a:lnTo>
                    <a:pt x="149" y="475"/>
                  </a:lnTo>
                  <a:lnTo>
                    <a:pt x="150" y="477"/>
                  </a:lnTo>
                  <a:lnTo>
                    <a:pt x="150" y="480"/>
                  </a:lnTo>
                  <a:lnTo>
                    <a:pt x="159" y="480"/>
                  </a:lnTo>
                  <a:lnTo>
                    <a:pt x="171" y="480"/>
                  </a:lnTo>
                  <a:lnTo>
                    <a:pt x="182" y="480"/>
                  </a:lnTo>
                  <a:lnTo>
                    <a:pt x="189" y="480"/>
                  </a:lnTo>
                  <a:lnTo>
                    <a:pt x="192" y="482"/>
                  </a:lnTo>
                  <a:lnTo>
                    <a:pt x="194" y="484"/>
                  </a:lnTo>
                  <a:lnTo>
                    <a:pt x="196" y="487"/>
                  </a:lnTo>
                  <a:lnTo>
                    <a:pt x="198" y="491"/>
                  </a:lnTo>
                  <a:lnTo>
                    <a:pt x="201" y="492"/>
                  </a:lnTo>
                  <a:lnTo>
                    <a:pt x="205" y="496"/>
                  </a:lnTo>
                  <a:lnTo>
                    <a:pt x="206" y="491"/>
                  </a:lnTo>
                  <a:lnTo>
                    <a:pt x="208" y="489"/>
                  </a:lnTo>
                  <a:lnTo>
                    <a:pt x="212" y="487"/>
                  </a:lnTo>
                  <a:lnTo>
                    <a:pt x="213" y="485"/>
                  </a:lnTo>
                  <a:lnTo>
                    <a:pt x="219" y="485"/>
                  </a:lnTo>
                  <a:lnTo>
                    <a:pt x="224" y="484"/>
                  </a:lnTo>
                  <a:lnTo>
                    <a:pt x="231" y="498"/>
                  </a:lnTo>
                  <a:lnTo>
                    <a:pt x="238" y="508"/>
                  </a:lnTo>
                  <a:lnTo>
                    <a:pt x="243" y="515"/>
                  </a:lnTo>
                  <a:lnTo>
                    <a:pt x="245" y="510"/>
                  </a:lnTo>
                  <a:lnTo>
                    <a:pt x="246" y="505"/>
                  </a:lnTo>
                  <a:lnTo>
                    <a:pt x="246" y="499"/>
                  </a:lnTo>
                  <a:lnTo>
                    <a:pt x="246" y="492"/>
                  </a:lnTo>
                  <a:lnTo>
                    <a:pt x="240" y="482"/>
                  </a:lnTo>
                  <a:lnTo>
                    <a:pt x="241" y="471"/>
                  </a:lnTo>
                  <a:lnTo>
                    <a:pt x="246" y="461"/>
                  </a:lnTo>
                  <a:close/>
                  <a:moveTo>
                    <a:pt x="266" y="445"/>
                  </a:moveTo>
                  <a:lnTo>
                    <a:pt x="274" y="445"/>
                  </a:lnTo>
                  <a:lnTo>
                    <a:pt x="281" y="447"/>
                  </a:lnTo>
                  <a:lnTo>
                    <a:pt x="288" y="449"/>
                  </a:lnTo>
                  <a:lnTo>
                    <a:pt x="294" y="452"/>
                  </a:lnTo>
                  <a:lnTo>
                    <a:pt x="295" y="457"/>
                  </a:lnTo>
                  <a:lnTo>
                    <a:pt x="295" y="461"/>
                  </a:lnTo>
                  <a:lnTo>
                    <a:pt x="297" y="466"/>
                  </a:lnTo>
                  <a:lnTo>
                    <a:pt x="297" y="473"/>
                  </a:lnTo>
                  <a:lnTo>
                    <a:pt x="292" y="473"/>
                  </a:lnTo>
                  <a:lnTo>
                    <a:pt x="288" y="475"/>
                  </a:lnTo>
                  <a:lnTo>
                    <a:pt x="283" y="475"/>
                  </a:lnTo>
                  <a:lnTo>
                    <a:pt x="278" y="477"/>
                  </a:lnTo>
                  <a:lnTo>
                    <a:pt x="269" y="468"/>
                  </a:lnTo>
                  <a:lnTo>
                    <a:pt x="259" y="461"/>
                  </a:lnTo>
                  <a:lnTo>
                    <a:pt x="266" y="445"/>
                  </a:lnTo>
                  <a:close/>
                  <a:moveTo>
                    <a:pt x="562" y="430"/>
                  </a:moveTo>
                  <a:lnTo>
                    <a:pt x="562" y="433"/>
                  </a:lnTo>
                  <a:lnTo>
                    <a:pt x="566" y="433"/>
                  </a:lnTo>
                  <a:lnTo>
                    <a:pt x="564" y="451"/>
                  </a:lnTo>
                  <a:lnTo>
                    <a:pt x="566" y="466"/>
                  </a:lnTo>
                  <a:lnTo>
                    <a:pt x="573" y="480"/>
                  </a:lnTo>
                  <a:lnTo>
                    <a:pt x="576" y="482"/>
                  </a:lnTo>
                  <a:lnTo>
                    <a:pt x="580" y="482"/>
                  </a:lnTo>
                  <a:lnTo>
                    <a:pt x="583" y="484"/>
                  </a:lnTo>
                  <a:lnTo>
                    <a:pt x="589" y="484"/>
                  </a:lnTo>
                  <a:lnTo>
                    <a:pt x="589" y="442"/>
                  </a:lnTo>
                  <a:lnTo>
                    <a:pt x="615" y="442"/>
                  </a:lnTo>
                  <a:lnTo>
                    <a:pt x="620" y="454"/>
                  </a:lnTo>
                  <a:lnTo>
                    <a:pt x="627" y="466"/>
                  </a:lnTo>
                  <a:lnTo>
                    <a:pt x="634" y="477"/>
                  </a:lnTo>
                  <a:lnTo>
                    <a:pt x="646" y="480"/>
                  </a:lnTo>
                  <a:lnTo>
                    <a:pt x="646" y="485"/>
                  </a:lnTo>
                  <a:lnTo>
                    <a:pt x="648" y="496"/>
                  </a:lnTo>
                  <a:lnTo>
                    <a:pt x="650" y="508"/>
                  </a:lnTo>
                  <a:lnTo>
                    <a:pt x="650" y="515"/>
                  </a:lnTo>
                  <a:lnTo>
                    <a:pt x="653" y="513"/>
                  </a:lnTo>
                  <a:lnTo>
                    <a:pt x="655" y="513"/>
                  </a:lnTo>
                  <a:lnTo>
                    <a:pt x="655" y="513"/>
                  </a:lnTo>
                  <a:lnTo>
                    <a:pt x="657" y="512"/>
                  </a:lnTo>
                  <a:lnTo>
                    <a:pt x="658" y="510"/>
                  </a:lnTo>
                  <a:lnTo>
                    <a:pt x="660" y="506"/>
                  </a:lnTo>
                  <a:lnTo>
                    <a:pt x="662" y="501"/>
                  </a:lnTo>
                  <a:lnTo>
                    <a:pt x="664" y="496"/>
                  </a:lnTo>
                  <a:lnTo>
                    <a:pt x="665" y="492"/>
                  </a:lnTo>
                  <a:lnTo>
                    <a:pt x="669" y="489"/>
                  </a:lnTo>
                  <a:lnTo>
                    <a:pt x="672" y="487"/>
                  </a:lnTo>
                  <a:lnTo>
                    <a:pt x="678" y="485"/>
                  </a:lnTo>
                  <a:lnTo>
                    <a:pt x="681" y="482"/>
                  </a:lnTo>
                  <a:lnTo>
                    <a:pt x="685" y="480"/>
                  </a:lnTo>
                  <a:lnTo>
                    <a:pt x="681" y="480"/>
                  </a:lnTo>
                  <a:lnTo>
                    <a:pt x="681" y="477"/>
                  </a:lnTo>
                  <a:lnTo>
                    <a:pt x="672" y="480"/>
                  </a:lnTo>
                  <a:lnTo>
                    <a:pt x="667" y="484"/>
                  </a:lnTo>
                  <a:lnTo>
                    <a:pt x="660" y="489"/>
                  </a:lnTo>
                  <a:lnTo>
                    <a:pt x="650" y="492"/>
                  </a:lnTo>
                  <a:lnTo>
                    <a:pt x="648" y="477"/>
                  </a:lnTo>
                  <a:lnTo>
                    <a:pt x="646" y="466"/>
                  </a:lnTo>
                  <a:lnTo>
                    <a:pt x="643" y="457"/>
                  </a:lnTo>
                  <a:lnTo>
                    <a:pt x="639" y="445"/>
                  </a:lnTo>
                  <a:lnTo>
                    <a:pt x="643" y="444"/>
                  </a:lnTo>
                  <a:lnTo>
                    <a:pt x="644" y="444"/>
                  </a:lnTo>
                  <a:lnTo>
                    <a:pt x="648" y="442"/>
                  </a:lnTo>
                  <a:lnTo>
                    <a:pt x="653" y="442"/>
                  </a:lnTo>
                  <a:lnTo>
                    <a:pt x="658" y="445"/>
                  </a:lnTo>
                  <a:lnTo>
                    <a:pt x="662" y="447"/>
                  </a:lnTo>
                  <a:lnTo>
                    <a:pt x="667" y="449"/>
                  </a:lnTo>
                  <a:lnTo>
                    <a:pt x="672" y="451"/>
                  </a:lnTo>
                  <a:lnTo>
                    <a:pt x="678" y="452"/>
                  </a:lnTo>
                  <a:lnTo>
                    <a:pt x="685" y="464"/>
                  </a:lnTo>
                  <a:lnTo>
                    <a:pt x="692" y="478"/>
                  </a:lnTo>
                  <a:lnTo>
                    <a:pt x="697" y="491"/>
                  </a:lnTo>
                  <a:lnTo>
                    <a:pt x="704" y="499"/>
                  </a:lnTo>
                  <a:lnTo>
                    <a:pt x="707" y="501"/>
                  </a:lnTo>
                  <a:lnTo>
                    <a:pt x="713" y="501"/>
                  </a:lnTo>
                  <a:lnTo>
                    <a:pt x="718" y="501"/>
                  </a:lnTo>
                  <a:lnTo>
                    <a:pt x="723" y="501"/>
                  </a:lnTo>
                  <a:lnTo>
                    <a:pt x="726" y="501"/>
                  </a:lnTo>
                  <a:lnTo>
                    <a:pt x="730" y="503"/>
                  </a:lnTo>
                  <a:lnTo>
                    <a:pt x="747" y="515"/>
                  </a:lnTo>
                  <a:lnTo>
                    <a:pt x="761" y="531"/>
                  </a:lnTo>
                  <a:lnTo>
                    <a:pt x="777" y="545"/>
                  </a:lnTo>
                  <a:lnTo>
                    <a:pt x="777" y="557"/>
                  </a:lnTo>
                  <a:lnTo>
                    <a:pt x="791" y="562"/>
                  </a:lnTo>
                  <a:lnTo>
                    <a:pt x="803" y="569"/>
                  </a:lnTo>
                  <a:lnTo>
                    <a:pt x="810" y="580"/>
                  </a:lnTo>
                  <a:lnTo>
                    <a:pt x="819" y="592"/>
                  </a:lnTo>
                  <a:lnTo>
                    <a:pt x="826" y="604"/>
                  </a:lnTo>
                  <a:lnTo>
                    <a:pt x="835" y="615"/>
                  </a:lnTo>
                  <a:lnTo>
                    <a:pt x="829" y="622"/>
                  </a:lnTo>
                  <a:lnTo>
                    <a:pt x="826" y="625"/>
                  </a:lnTo>
                  <a:lnTo>
                    <a:pt x="824" y="630"/>
                  </a:lnTo>
                  <a:lnTo>
                    <a:pt x="822" y="634"/>
                  </a:lnTo>
                  <a:lnTo>
                    <a:pt x="829" y="646"/>
                  </a:lnTo>
                  <a:lnTo>
                    <a:pt x="840" y="655"/>
                  </a:lnTo>
                  <a:lnTo>
                    <a:pt x="854" y="660"/>
                  </a:lnTo>
                  <a:lnTo>
                    <a:pt x="854" y="665"/>
                  </a:lnTo>
                  <a:lnTo>
                    <a:pt x="854" y="667"/>
                  </a:lnTo>
                  <a:lnTo>
                    <a:pt x="856" y="669"/>
                  </a:lnTo>
                  <a:lnTo>
                    <a:pt x="856" y="670"/>
                  </a:lnTo>
                  <a:lnTo>
                    <a:pt x="857" y="672"/>
                  </a:lnTo>
                  <a:lnTo>
                    <a:pt x="861" y="674"/>
                  </a:lnTo>
                  <a:lnTo>
                    <a:pt x="864" y="677"/>
                  </a:lnTo>
                  <a:lnTo>
                    <a:pt x="870" y="679"/>
                  </a:lnTo>
                  <a:lnTo>
                    <a:pt x="873" y="681"/>
                  </a:lnTo>
                  <a:lnTo>
                    <a:pt x="877" y="684"/>
                  </a:lnTo>
                  <a:lnTo>
                    <a:pt x="878" y="686"/>
                  </a:lnTo>
                  <a:lnTo>
                    <a:pt x="880" y="690"/>
                  </a:lnTo>
                  <a:lnTo>
                    <a:pt x="878" y="691"/>
                  </a:lnTo>
                  <a:lnTo>
                    <a:pt x="878" y="693"/>
                  </a:lnTo>
                  <a:lnTo>
                    <a:pt x="878" y="693"/>
                  </a:lnTo>
                  <a:lnTo>
                    <a:pt x="878" y="695"/>
                  </a:lnTo>
                  <a:lnTo>
                    <a:pt x="880" y="697"/>
                  </a:lnTo>
                  <a:lnTo>
                    <a:pt x="884" y="698"/>
                  </a:lnTo>
                  <a:lnTo>
                    <a:pt x="889" y="700"/>
                  </a:lnTo>
                  <a:lnTo>
                    <a:pt x="892" y="702"/>
                  </a:lnTo>
                  <a:lnTo>
                    <a:pt x="898" y="702"/>
                  </a:lnTo>
                  <a:lnTo>
                    <a:pt x="903" y="702"/>
                  </a:lnTo>
                  <a:lnTo>
                    <a:pt x="896" y="749"/>
                  </a:lnTo>
                  <a:lnTo>
                    <a:pt x="891" y="751"/>
                  </a:lnTo>
                  <a:lnTo>
                    <a:pt x="885" y="751"/>
                  </a:lnTo>
                  <a:lnTo>
                    <a:pt x="880" y="752"/>
                  </a:lnTo>
                  <a:lnTo>
                    <a:pt x="873" y="752"/>
                  </a:lnTo>
                  <a:lnTo>
                    <a:pt x="866" y="744"/>
                  </a:lnTo>
                  <a:lnTo>
                    <a:pt x="857" y="735"/>
                  </a:lnTo>
                  <a:lnTo>
                    <a:pt x="850" y="726"/>
                  </a:lnTo>
                  <a:lnTo>
                    <a:pt x="845" y="714"/>
                  </a:lnTo>
                  <a:lnTo>
                    <a:pt x="838" y="714"/>
                  </a:lnTo>
                  <a:lnTo>
                    <a:pt x="833" y="716"/>
                  </a:lnTo>
                  <a:lnTo>
                    <a:pt x="828" y="716"/>
                  </a:lnTo>
                  <a:lnTo>
                    <a:pt x="822" y="718"/>
                  </a:lnTo>
                  <a:lnTo>
                    <a:pt x="831" y="745"/>
                  </a:lnTo>
                  <a:lnTo>
                    <a:pt x="838" y="775"/>
                  </a:lnTo>
                  <a:lnTo>
                    <a:pt x="850" y="775"/>
                  </a:lnTo>
                  <a:lnTo>
                    <a:pt x="857" y="789"/>
                  </a:lnTo>
                  <a:lnTo>
                    <a:pt x="863" y="803"/>
                  </a:lnTo>
                  <a:lnTo>
                    <a:pt x="864" y="822"/>
                  </a:lnTo>
                  <a:lnTo>
                    <a:pt x="863" y="824"/>
                  </a:lnTo>
                  <a:lnTo>
                    <a:pt x="861" y="826"/>
                  </a:lnTo>
                  <a:lnTo>
                    <a:pt x="861" y="828"/>
                  </a:lnTo>
                  <a:lnTo>
                    <a:pt x="859" y="829"/>
                  </a:lnTo>
                  <a:lnTo>
                    <a:pt x="857" y="831"/>
                  </a:lnTo>
                  <a:lnTo>
                    <a:pt x="854" y="833"/>
                  </a:lnTo>
                  <a:lnTo>
                    <a:pt x="847" y="829"/>
                  </a:lnTo>
                  <a:lnTo>
                    <a:pt x="838" y="824"/>
                  </a:lnTo>
                  <a:lnTo>
                    <a:pt x="829" y="819"/>
                  </a:lnTo>
                  <a:lnTo>
                    <a:pt x="822" y="815"/>
                  </a:lnTo>
                  <a:lnTo>
                    <a:pt x="819" y="814"/>
                  </a:lnTo>
                  <a:lnTo>
                    <a:pt x="816" y="814"/>
                  </a:lnTo>
                  <a:lnTo>
                    <a:pt x="826" y="828"/>
                  </a:lnTo>
                  <a:lnTo>
                    <a:pt x="835" y="840"/>
                  </a:lnTo>
                  <a:lnTo>
                    <a:pt x="842" y="855"/>
                  </a:lnTo>
                  <a:lnTo>
                    <a:pt x="838" y="855"/>
                  </a:lnTo>
                  <a:lnTo>
                    <a:pt x="826" y="850"/>
                  </a:lnTo>
                  <a:lnTo>
                    <a:pt x="810" y="847"/>
                  </a:lnTo>
                  <a:lnTo>
                    <a:pt x="793" y="843"/>
                  </a:lnTo>
                  <a:lnTo>
                    <a:pt x="781" y="836"/>
                  </a:lnTo>
                  <a:lnTo>
                    <a:pt x="770" y="826"/>
                  </a:lnTo>
                  <a:lnTo>
                    <a:pt x="763" y="810"/>
                  </a:lnTo>
                  <a:lnTo>
                    <a:pt x="756" y="796"/>
                  </a:lnTo>
                  <a:lnTo>
                    <a:pt x="746" y="782"/>
                  </a:lnTo>
                  <a:lnTo>
                    <a:pt x="735" y="772"/>
                  </a:lnTo>
                  <a:lnTo>
                    <a:pt x="720" y="780"/>
                  </a:lnTo>
                  <a:lnTo>
                    <a:pt x="702" y="786"/>
                  </a:lnTo>
                  <a:lnTo>
                    <a:pt x="681" y="787"/>
                  </a:lnTo>
                  <a:lnTo>
                    <a:pt x="679" y="782"/>
                  </a:lnTo>
                  <a:lnTo>
                    <a:pt x="678" y="777"/>
                  </a:lnTo>
                  <a:lnTo>
                    <a:pt x="678" y="772"/>
                  </a:lnTo>
                  <a:lnTo>
                    <a:pt x="678" y="765"/>
                  </a:lnTo>
                  <a:lnTo>
                    <a:pt x="693" y="759"/>
                  </a:lnTo>
                  <a:lnTo>
                    <a:pt x="713" y="754"/>
                  </a:lnTo>
                  <a:lnTo>
                    <a:pt x="730" y="749"/>
                  </a:lnTo>
                  <a:lnTo>
                    <a:pt x="735" y="739"/>
                  </a:lnTo>
                  <a:lnTo>
                    <a:pt x="740" y="725"/>
                  </a:lnTo>
                  <a:lnTo>
                    <a:pt x="746" y="709"/>
                  </a:lnTo>
                  <a:lnTo>
                    <a:pt x="749" y="693"/>
                  </a:lnTo>
                  <a:lnTo>
                    <a:pt x="751" y="681"/>
                  </a:lnTo>
                  <a:lnTo>
                    <a:pt x="749" y="672"/>
                  </a:lnTo>
                  <a:lnTo>
                    <a:pt x="742" y="660"/>
                  </a:lnTo>
                  <a:lnTo>
                    <a:pt x="733" y="653"/>
                  </a:lnTo>
                  <a:lnTo>
                    <a:pt x="723" y="646"/>
                  </a:lnTo>
                  <a:lnTo>
                    <a:pt x="716" y="637"/>
                  </a:lnTo>
                  <a:lnTo>
                    <a:pt x="707" y="595"/>
                  </a:lnTo>
                  <a:lnTo>
                    <a:pt x="693" y="592"/>
                  </a:lnTo>
                  <a:lnTo>
                    <a:pt x="683" y="585"/>
                  </a:lnTo>
                  <a:lnTo>
                    <a:pt x="674" y="578"/>
                  </a:lnTo>
                  <a:lnTo>
                    <a:pt x="665" y="576"/>
                  </a:lnTo>
                  <a:lnTo>
                    <a:pt x="657" y="580"/>
                  </a:lnTo>
                  <a:lnTo>
                    <a:pt x="651" y="585"/>
                  </a:lnTo>
                  <a:lnTo>
                    <a:pt x="646" y="590"/>
                  </a:lnTo>
                  <a:lnTo>
                    <a:pt x="639" y="595"/>
                  </a:lnTo>
                  <a:lnTo>
                    <a:pt x="627" y="599"/>
                  </a:lnTo>
                  <a:lnTo>
                    <a:pt x="615" y="592"/>
                  </a:lnTo>
                  <a:lnTo>
                    <a:pt x="599" y="587"/>
                  </a:lnTo>
                  <a:lnTo>
                    <a:pt x="582" y="583"/>
                  </a:lnTo>
                  <a:lnTo>
                    <a:pt x="566" y="578"/>
                  </a:lnTo>
                  <a:lnTo>
                    <a:pt x="552" y="573"/>
                  </a:lnTo>
                  <a:lnTo>
                    <a:pt x="541" y="564"/>
                  </a:lnTo>
                  <a:lnTo>
                    <a:pt x="534" y="550"/>
                  </a:lnTo>
                  <a:lnTo>
                    <a:pt x="536" y="548"/>
                  </a:lnTo>
                  <a:lnTo>
                    <a:pt x="536" y="547"/>
                  </a:lnTo>
                  <a:lnTo>
                    <a:pt x="538" y="547"/>
                  </a:lnTo>
                  <a:lnTo>
                    <a:pt x="538" y="545"/>
                  </a:lnTo>
                  <a:lnTo>
                    <a:pt x="538" y="541"/>
                  </a:lnTo>
                  <a:lnTo>
                    <a:pt x="531" y="540"/>
                  </a:lnTo>
                  <a:lnTo>
                    <a:pt x="524" y="538"/>
                  </a:lnTo>
                  <a:lnTo>
                    <a:pt x="519" y="534"/>
                  </a:lnTo>
                  <a:lnTo>
                    <a:pt x="515" y="529"/>
                  </a:lnTo>
                  <a:lnTo>
                    <a:pt x="512" y="522"/>
                  </a:lnTo>
                  <a:lnTo>
                    <a:pt x="521" y="505"/>
                  </a:lnTo>
                  <a:lnTo>
                    <a:pt x="528" y="482"/>
                  </a:lnTo>
                  <a:lnTo>
                    <a:pt x="531" y="457"/>
                  </a:lnTo>
                  <a:lnTo>
                    <a:pt x="534" y="433"/>
                  </a:lnTo>
                  <a:lnTo>
                    <a:pt x="562" y="430"/>
                  </a:lnTo>
                  <a:close/>
                  <a:moveTo>
                    <a:pt x="400" y="426"/>
                  </a:moveTo>
                  <a:lnTo>
                    <a:pt x="416" y="426"/>
                  </a:lnTo>
                  <a:lnTo>
                    <a:pt x="425" y="461"/>
                  </a:lnTo>
                  <a:lnTo>
                    <a:pt x="432" y="499"/>
                  </a:lnTo>
                  <a:lnTo>
                    <a:pt x="428" y="499"/>
                  </a:lnTo>
                  <a:lnTo>
                    <a:pt x="423" y="506"/>
                  </a:lnTo>
                  <a:lnTo>
                    <a:pt x="412" y="503"/>
                  </a:lnTo>
                  <a:lnTo>
                    <a:pt x="409" y="506"/>
                  </a:lnTo>
                  <a:lnTo>
                    <a:pt x="409" y="510"/>
                  </a:lnTo>
                  <a:lnTo>
                    <a:pt x="409" y="513"/>
                  </a:lnTo>
                  <a:lnTo>
                    <a:pt x="409" y="515"/>
                  </a:lnTo>
                  <a:lnTo>
                    <a:pt x="407" y="517"/>
                  </a:lnTo>
                  <a:lnTo>
                    <a:pt x="405" y="520"/>
                  </a:lnTo>
                  <a:lnTo>
                    <a:pt x="400" y="522"/>
                  </a:lnTo>
                  <a:lnTo>
                    <a:pt x="395" y="519"/>
                  </a:lnTo>
                  <a:lnTo>
                    <a:pt x="388" y="513"/>
                  </a:lnTo>
                  <a:lnTo>
                    <a:pt x="381" y="510"/>
                  </a:lnTo>
                  <a:lnTo>
                    <a:pt x="381" y="499"/>
                  </a:lnTo>
                  <a:lnTo>
                    <a:pt x="358" y="496"/>
                  </a:lnTo>
                  <a:lnTo>
                    <a:pt x="362" y="464"/>
                  </a:lnTo>
                  <a:lnTo>
                    <a:pt x="369" y="461"/>
                  </a:lnTo>
                  <a:lnTo>
                    <a:pt x="376" y="456"/>
                  </a:lnTo>
                  <a:lnTo>
                    <a:pt x="381" y="449"/>
                  </a:lnTo>
                  <a:lnTo>
                    <a:pt x="376" y="447"/>
                  </a:lnTo>
                  <a:lnTo>
                    <a:pt x="372" y="445"/>
                  </a:lnTo>
                  <a:lnTo>
                    <a:pt x="369" y="444"/>
                  </a:lnTo>
                  <a:lnTo>
                    <a:pt x="365" y="440"/>
                  </a:lnTo>
                  <a:lnTo>
                    <a:pt x="363" y="437"/>
                  </a:lnTo>
                  <a:lnTo>
                    <a:pt x="362" y="430"/>
                  </a:lnTo>
                  <a:lnTo>
                    <a:pt x="381" y="428"/>
                  </a:lnTo>
                  <a:lnTo>
                    <a:pt x="400" y="426"/>
                  </a:lnTo>
                  <a:close/>
                  <a:moveTo>
                    <a:pt x="438" y="410"/>
                  </a:moveTo>
                  <a:lnTo>
                    <a:pt x="451" y="412"/>
                  </a:lnTo>
                  <a:lnTo>
                    <a:pt x="465" y="414"/>
                  </a:lnTo>
                  <a:lnTo>
                    <a:pt x="477" y="416"/>
                  </a:lnTo>
                  <a:lnTo>
                    <a:pt x="486" y="419"/>
                  </a:lnTo>
                  <a:lnTo>
                    <a:pt x="487" y="423"/>
                  </a:lnTo>
                  <a:lnTo>
                    <a:pt x="487" y="428"/>
                  </a:lnTo>
                  <a:lnTo>
                    <a:pt x="489" y="435"/>
                  </a:lnTo>
                  <a:lnTo>
                    <a:pt x="489" y="442"/>
                  </a:lnTo>
                  <a:lnTo>
                    <a:pt x="487" y="445"/>
                  </a:lnTo>
                  <a:lnTo>
                    <a:pt x="486" y="449"/>
                  </a:lnTo>
                  <a:lnTo>
                    <a:pt x="484" y="454"/>
                  </a:lnTo>
                  <a:lnTo>
                    <a:pt x="480" y="457"/>
                  </a:lnTo>
                  <a:lnTo>
                    <a:pt x="477" y="459"/>
                  </a:lnTo>
                  <a:lnTo>
                    <a:pt x="473" y="461"/>
                  </a:lnTo>
                  <a:lnTo>
                    <a:pt x="472" y="463"/>
                  </a:lnTo>
                  <a:lnTo>
                    <a:pt x="468" y="464"/>
                  </a:lnTo>
                  <a:lnTo>
                    <a:pt x="466" y="468"/>
                  </a:lnTo>
                  <a:lnTo>
                    <a:pt x="468" y="477"/>
                  </a:lnTo>
                  <a:lnTo>
                    <a:pt x="466" y="487"/>
                  </a:lnTo>
                  <a:lnTo>
                    <a:pt x="465" y="494"/>
                  </a:lnTo>
                  <a:lnTo>
                    <a:pt x="461" y="499"/>
                  </a:lnTo>
                  <a:lnTo>
                    <a:pt x="458" y="501"/>
                  </a:lnTo>
                  <a:lnTo>
                    <a:pt x="454" y="503"/>
                  </a:lnTo>
                  <a:lnTo>
                    <a:pt x="449" y="503"/>
                  </a:lnTo>
                  <a:lnTo>
                    <a:pt x="442" y="503"/>
                  </a:lnTo>
                  <a:lnTo>
                    <a:pt x="438" y="492"/>
                  </a:lnTo>
                  <a:lnTo>
                    <a:pt x="442" y="482"/>
                  </a:lnTo>
                  <a:lnTo>
                    <a:pt x="442" y="470"/>
                  </a:lnTo>
                  <a:lnTo>
                    <a:pt x="438" y="456"/>
                  </a:lnTo>
                  <a:lnTo>
                    <a:pt x="437" y="440"/>
                  </a:lnTo>
                  <a:lnTo>
                    <a:pt x="435" y="426"/>
                  </a:lnTo>
                  <a:lnTo>
                    <a:pt x="438" y="410"/>
                  </a:lnTo>
                  <a:close/>
                  <a:moveTo>
                    <a:pt x="60" y="409"/>
                  </a:moveTo>
                  <a:lnTo>
                    <a:pt x="74" y="410"/>
                  </a:lnTo>
                  <a:lnTo>
                    <a:pt x="74" y="423"/>
                  </a:lnTo>
                  <a:lnTo>
                    <a:pt x="91" y="423"/>
                  </a:lnTo>
                  <a:lnTo>
                    <a:pt x="105" y="423"/>
                  </a:lnTo>
                  <a:lnTo>
                    <a:pt x="121" y="423"/>
                  </a:lnTo>
                  <a:lnTo>
                    <a:pt x="124" y="430"/>
                  </a:lnTo>
                  <a:lnTo>
                    <a:pt x="128" y="438"/>
                  </a:lnTo>
                  <a:lnTo>
                    <a:pt x="131" y="447"/>
                  </a:lnTo>
                  <a:lnTo>
                    <a:pt x="135" y="454"/>
                  </a:lnTo>
                  <a:lnTo>
                    <a:pt x="135" y="457"/>
                  </a:lnTo>
                  <a:lnTo>
                    <a:pt x="124" y="470"/>
                  </a:lnTo>
                  <a:lnTo>
                    <a:pt x="110" y="475"/>
                  </a:lnTo>
                  <a:lnTo>
                    <a:pt x="96" y="480"/>
                  </a:lnTo>
                  <a:lnTo>
                    <a:pt x="88" y="496"/>
                  </a:lnTo>
                  <a:lnTo>
                    <a:pt x="81" y="510"/>
                  </a:lnTo>
                  <a:lnTo>
                    <a:pt x="79" y="526"/>
                  </a:lnTo>
                  <a:lnTo>
                    <a:pt x="82" y="541"/>
                  </a:lnTo>
                  <a:lnTo>
                    <a:pt x="67" y="543"/>
                  </a:lnTo>
                  <a:lnTo>
                    <a:pt x="53" y="548"/>
                  </a:lnTo>
                  <a:lnTo>
                    <a:pt x="35" y="553"/>
                  </a:lnTo>
                  <a:lnTo>
                    <a:pt x="34" y="550"/>
                  </a:lnTo>
                  <a:lnTo>
                    <a:pt x="32" y="547"/>
                  </a:lnTo>
                  <a:lnTo>
                    <a:pt x="30" y="545"/>
                  </a:lnTo>
                  <a:lnTo>
                    <a:pt x="30" y="541"/>
                  </a:lnTo>
                  <a:lnTo>
                    <a:pt x="28" y="538"/>
                  </a:lnTo>
                  <a:lnTo>
                    <a:pt x="30" y="536"/>
                  </a:lnTo>
                  <a:lnTo>
                    <a:pt x="30" y="534"/>
                  </a:lnTo>
                  <a:lnTo>
                    <a:pt x="30" y="533"/>
                  </a:lnTo>
                  <a:lnTo>
                    <a:pt x="32" y="529"/>
                  </a:lnTo>
                  <a:lnTo>
                    <a:pt x="32" y="526"/>
                  </a:lnTo>
                  <a:lnTo>
                    <a:pt x="20" y="526"/>
                  </a:lnTo>
                  <a:lnTo>
                    <a:pt x="20" y="520"/>
                  </a:lnTo>
                  <a:lnTo>
                    <a:pt x="20" y="519"/>
                  </a:lnTo>
                  <a:lnTo>
                    <a:pt x="18" y="517"/>
                  </a:lnTo>
                  <a:lnTo>
                    <a:pt x="18" y="515"/>
                  </a:lnTo>
                  <a:lnTo>
                    <a:pt x="16" y="513"/>
                  </a:lnTo>
                  <a:lnTo>
                    <a:pt x="13" y="510"/>
                  </a:lnTo>
                  <a:lnTo>
                    <a:pt x="11" y="510"/>
                  </a:lnTo>
                  <a:lnTo>
                    <a:pt x="9" y="510"/>
                  </a:lnTo>
                  <a:lnTo>
                    <a:pt x="9" y="510"/>
                  </a:lnTo>
                  <a:lnTo>
                    <a:pt x="7" y="510"/>
                  </a:lnTo>
                  <a:lnTo>
                    <a:pt x="6" y="510"/>
                  </a:lnTo>
                  <a:lnTo>
                    <a:pt x="0" y="510"/>
                  </a:lnTo>
                  <a:lnTo>
                    <a:pt x="0" y="499"/>
                  </a:lnTo>
                  <a:lnTo>
                    <a:pt x="13" y="485"/>
                  </a:lnTo>
                  <a:lnTo>
                    <a:pt x="21" y="466"/>
                  </a:lnTo>
                  <a:lnTo>
                    <a:pt x="28" y="445"/>
                  </a:lnTo>
                  <a:lnTo>
                    <a:pt x="23" y="442"/>
                  </a:lnTo>
                  <a:lnTo>
                    <a:pt x="21" y="437"/>
                  </a:lnTo>
                  <a:lnTo>
                    <a:pt x="20" y="433"/>
                  </a:lnTo>
                  <a:lnTo>
                    <a:pt x="18" y="426"/>
                  </a:lnTo>
                  <a:lnTo>
                    <a:pt x="16" y="419"/>
                  </a:lnTo>
                  <a:lnTo>
                    <a:pt x="30" y="416"/>
                  </a:lnTo>
                  <a:lnTo>
                    <a:pt x="41" y="414"/>
                  </a:lnTo>
                  <a:lnTo>
                    <a:pt x="49" y="410"/>
                  </a:lnTo>
                  <a:lnTo>
                    <a:pt x="60" y="409"/>
                  </a:lnTo>
                  <a:close/>
                  <a:moveTo>
                    <a:pt x="1556" y="368"/>
                  </a:moveTo>
                  <a:lnTo>
                    <a:pt x="1571" y="368"/>
                  </a:lnTo>
                  <a:lnTo>
                    <a:pt x="1571" y="372"/>
                  </a:lnTo>
                  <a:lnTo>
                    <a:pt x="1568" y="372"/>
                  </a:lnTo>
                  <a:lnTo>
                    <a:pt x="1564" y="374"/>
                  </a:lnTo>
                  <a:lnTo>
                    <a:pt x="1563" y="374"/>
                  </a:lnTo>
                  <a:lnTo>
                    <a:pt x="1563" y="374"/>
                  </a:lnTo>
                  <a:lnTo>
                    <a:pt x="1561" y="374"/>
                  </a:lnTo>
                  <a:lnTo>
                    <a:pt x="1561" y="374"/>
                  </a:lnTo>
                  <a:lnTo>
                    <a:pt x="1559" y="372"/>
                  </a:lnTo>
                  <a:lnTo>
                    <a:pt x="1556" y="368"/>
                  </a:lnTo>
                  <a:close/>
                  <a:moveTo>
                    <a:pt x="454" y="368"/>
                  </a:moveTo>
                  <a:lnTo>
                    <a:pt x="458" y="391"/>
                  </a:lnTo>
                  <a:lnTo>
                    <a:pt x="452" y="395"/>
                  </a:lnTo>
                  <a:lnTo>
                    <a:pt x="449" y="396"/>
                  </a:lnTo>
                  <a:lnTo>
                    <a:pt x="445" y="398"/>
                  </a:lnTo>
                  <a:lnTo>
                    <a:pt x="440" y="402"/>
                  </a:lnTo>
                  <a:lnTo>
                    <a:pt x="435" y="403"/>
                  </a:lnTo>
                  <a:lnTo>
                    <a:pt x="433" y="402"/>
                  </a:lnTo>
                  <a:lnTo>
                    <a:pt x="432" y="402"/>
                  </a:lnTo>
                  <a:lnTo>
                    <a:pt x="430" y="400"/>
                  </a:lnTo>
                  <a:lnTo>
                    <a:pt x="428" y="400"/>
                  </a:lnTo>
                  <a:lnTo>
                    <a:pt x="423" y="400"/>
                  </a:lnTo>
                  <a:lnTo>
                    <a:pt x="423" y="396"/>
                  </a:lnTo>
                  <a:lnTo>
                    <a:pt x="423" y="395"/>
                  </a:lnTo>
                  <a:lnTo>
                    <a:pt x="421" y="395"/>
                  </a:lnTo>
                  <a:lnTo>
                    <a:pt x="421" y="393"/>
                  </a:lnTo>
                  <a:lnTo>
                    <a:pt x="419" y="391"/>
                  </a:lnTo>
                  <a:lnTo>
                    <a:pt x="419" y="384"/>
                  </a:lnTo>
                  <a:lnTo>
                    <a:pt x="428" y="379"/>
                  </a:lnTo>
                  <a:lnTo>
                    <a:pt x="435" y="374"/>
                  </a:lnTo>
                  <a:lnTo>
                    <a:pt x="442" y="370"/>
                  </a:lnTo>
                  <a:lnTo>
                    <a:pt x="454" y="368"/>
                  </a:lnTo>
                  <a:close/>
                  <a:moveTo>
                    <a:pt x="109" y="365"/>
                  </a:moveTo>
                  <a:lnTo>
                    <a:pt x="112" y="365"/>
                  </a:lnTo>
                  <a:lnTo>
                    <a:pt x="116" y="367"/>
                  </a:lnTo>
                  <a:lnTo>
                    <a:pt x="117" y="367"/>
                  </a:lnTo>
                  <a:lnTo>
                    <a:pt x="117" y="367"/>
                  </a:lnTo>
                  <a:lnTo>
                    <a:pt x="117" y="367"/>
                  </a:lnTo>
                  <a:lnTo>
                    <a:pt x="119" y="368"/>
                  </a:lnTo>
                  <a:lnTo>
                    <a:pt x="121" y="372"/>
                  </a:lnTo>
                  <a:lnTo>
                    <a:pt x="109" y="372"/>
                  </a:lnTo>
                  <a:lnTo>
                    <a:pt x="109" y="365"/>
                  </a:lnTo>
                  <a:close/>
                  <a:moveTo>
                    <a:pt x="384" y="342"/>
                  </a:moveTo>
                  <a:lnTo>
                    <a:pt x="390" y="342"/>
                  </a:lnTo>
                  <a:lnTo>
                    <a:pt x="391" y="342"/>
                  </a:lnTo>
                  <a:lnTo>
                    <a:pt x="393" y="344"/>
                  </a:lnTo>
                  <a:lnTo>
                    <a:pt x="395" y="344"/>
                  </a:lnTo>
                  <a:lnTo>
                    <a:pt x="397" y="346"/>
                  </a:lnTo>
                  <a:lnTo>
                    <a:pt x="398" y="349"/>
                  </a:lnTo>
                  <a:lnTo>
                    <a:pt x="400" y="351"/>
                  </a:lnTo>
                  <a:lnTo>
                    <a:pt x="400" y="356"/>
                  </a:lnTo>
                  <a:lnTo>
                    <a:pt x="400" y="361"/>
                  </a:lnTo>
                  <a:lnTo>
                    <a:pt x="397" y="372"/>
                  </a:lnTo>
                  <a:lnTo>
                    <a:pt x="395" y="388"/>
                  </a:lnTo>
                  <a:lnTo>
                    <a:pt x="393" y="400"/>
                  </a:lnTo>
                  <a:lnTo>
                    <a:pt x="388" y="402"/>
                  </a:lnTo>
                  <a:lnTo>
                    <a:pt x="384" y="403"/>
                  </a:lnTo>
                  <a:lnTo>
                    <a:pt x="381" y="407"/>
                  </a:lnTo>
                  <a:lnTo>
                    <a:pt x="377" y="407"/>
                  </a:lnTo>
                  <a:lnTo>
                    <a:pt x="377" y="405"/>
                  </a:lnTo>
                  <a:lnTo>
                    <a:pt x="376" y="405"/>
                  </a:lnTo>
                  <a:lnTo>
                    <a:pt x="376" y="405"/>
                  </a:lnTo>
                  <a:lnTo>
                    <a:pt x="374" y="403"/>
                  </a:lnTo>
                  <a:lnTo>
                    <a:pt x="370" y="400"/>
                  </a:lnTo>
                  <a:lnTo>
                    <a:pt x="369" y="396"/>
                  </a:lnTo>
                  <a:lnTo>
                    <a:pt x="369" y="391"/>
                  </a:lnTo>
                  <a:lnTo>
                    <a:pt x="369" y="388"/>
                  </a:lnTo>
                  <a:lnTo>
                    <a:pt x="365" y="384"/>
                  </a:lnTo>
                  <a:lnTo>
                    <a:pt x="358" y="379"/>
                  </a:lnTo>
                  <a:lnTo>
                    <a:pt x="349" y="377"/>
                  </a:lnTo>
                  <a:lnTo>
                    <a:pt x="341" y="379"/>
                  </a:lnTo>
                  <a:lnTo>
                    <a:pt x="332" y="377"/>
                  </a:lnTo>
                  <a:lnTo>
                    <a:pt x="323" y="372"/>
                  </a:lnTo>
                  <a:lnTo>
                    <a:pt x="316" y="361"/>
                  </a:lnTo>
                  <a:lnTo>
                    <a:pt x="320" y="361"/>
                  </a:lnTo>
                  <a:lnTo>
                    <a:pt x="322" y="358"/>
                  </a:lnTo>
                  <a:lnTo>
                    <a:pt x="323" y="356"/>
                  </a:lnTo>
                  <a:lnTo>
                    <a:pt x="323" y="355"/>
                  </a:lnTo>
                  <a:lnTo>
                    <a:pt x="325" y="355"/>
                  </a:lnTo>
                  <a:lnTo>
                    <a:pt x="327" y="355"/>
                  </a:lnTo>
                  <a:lnTo>
                    <a:pt x="330" y="355"/>
                  </a:lnTo>
                  <a:lnTo>
                    <a:pt x="336" y="353"/>
                  </a:lnTo>
                  <a:lnTo>
                    <a:pt x="346" y="356"/>
                  </a:lnTo>
                  <a:lnTo>
                    <a:pt x="358" y="355"/>
                  </a:lnTo>
                  <a:lnTo>
                    <a:pt x="372" y="353"/>
                  </a:lnTo>
                  <a:lnTo>
                    <a:pt x="384" y="353"/>
                  </a:lnTo>
                  <a:lnTo>
                    <a:pt x="384" y="342"/>
                  </a:lnTo>
                  <a:close/>
                  <a:moveTo>
                    <a:pt x="255" y="339"/>
                  </a:moveTo>
                  <a:lnTo>
                    <a:pt x="257" y="342"/>
                  </a:lnTo>
                  <a:lnTo>
                    <a:pt x="259" y="344"/>
                  </a:lnTo>
                  <a:lnTo>
                    <a:pt x="260" y="348"/>
                  </a:lnTo>
                  <a:lnTo>
                    <a:pt x="260" y="351"/>
                  </a:lnTo>
                  <a:lnTo>
                    <a:pt x="262" y="355"/>
                  </a:lnTo>
                  <a:lnTo>
                    <a:pt x="262" y="361"/>
                  </a:lnTo>
                  <a:lnTo>
                    <a:pt x="259" y="361"/>
                  </a:lnTo>
                  <a:lnTo>
                    <a:pt x="259" y="365"/>
                  </a:lnTo>
                  <a:lnTo>
                    <a:pt x="262" y="365"/>
                  </a:lnTo>
                  <a:lnTo>
                    <a:pt x="267" y="367"/>
                  </a:lnTo>
                  <a:lnTo>
                    <a:pt x="273" y="368"/>
                  </a:lnTo>
                  <a:lnTo>
                    <a:pt x="278" y="368"/>
                  </a:lnTo>
                  <a:lnTo>
                    <a:pt x="285" y="368"/>
                  </a:lnTo>
                  <a:lnTo>
                    <a:pt x="288" y="365"/>
                  </a:lnTo>
                  <a:lnTo>
                    <a:pt x="290" y="363"/>
                  </a:lnTo>
                  <a:lnTo>
                    <a:pt x="290" y="363"/>
                  </a:lnTo>
                  <a:lnTo>
                    <a:pt x="292" y="363"/>
                  </a:lnTo>
                  <a:lnTo>
                    <a:pt x="294" y="363"/>
                  </a:lnTo>
                  <a:lnTo>
                    <a:pt x="297" y="365"/>
                  </a:lnTo>
                  <a:lnTo>
                    <a:pt x="299" y="367"/>
                  </a:lnTo>
                  <a:lnTo>
                    <a:pt x="299" y="368"/>
                  </a:lnTo>
                  <a:lnTo>
                    <a:pt x="299" y="370"/>
                  </a:lnTo>
                  <a:lnTo>
                    <a:pt x="301" y="372"/>
                  </a:lnTo>
                  <a:lnTo>
                    <a:pt x="301" y="375"/>
                  </a:lnTo>
                  <a:lnTo>
                    <a:pt x="299" y="379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2"/>
                  </a:lnTo>
                  <a:lnTo>
                    <a:pt x="299" y="384"/>
                  </a:lnTo>
                  <a:lnTo>
                    <a:pt x="297" y="388"/>
                  </a:lnTo>
                  <a:lnTo>
                    <a:pt x="287" y="393"/>
                  </a:lnTo>
                  <a:lnTo>
                    <a:pt x="274" y="393"/>
                  </a:lnTo>
                  <a:lnTo>
                    <a:pt x="260" y="393"/>
                  </a:lnTo>
                  <a:lnTo>
                    <a:pt x="246" y="396"/>
                  </a:lnTo>
                  <a:lnTo>
                    <a:pt x="236" y="403"/>
                  </a:lnTo>
                  <a:lnTo>
                    <a:pt x="224" y="412"/>
                  </a:lnTo>
                  <a:lnTo>
                    <a:pt x="213" y="421"/>
                  </a:lnTo>
                  <a:lnTo>
                    <a:pt x="198" y="426"/>
                  </a:lnTo>
                  <a:lnTo>
                    <a:pt x="196" y="423"/>
                  </a:lnTo>
                  <a:lnTo>
                    <a:pt x="194" y="419"/>
                  </a:lnTo>
                  <a:lnTo>
                    <a:pt x="194" y="416"/>
                  </a:lnTo>
                  <a:lnTo>
                    <a:pt x="192" y="410"/>
                  </a:lnTo>
                  <a:lnTo>
                    <a:pt x="198" y="407"/>
                  </a:lnTo>
                  <a:lnTo>
                    <a:pt x="203" y="403"/>
                  </a:lnTo>
                  <a:lnTo>
                    <a:pt x="206" y="398"/>
                  </a:lnTo>
                  <a:lnTo>
                    <a:pt x="210" y="393"/>
                  </a:lnTo>
                  <a:lnTo>
                    <a:pt x="212" y="388"/>
                  </a:lnTo>
                  <a:lnTo>
                    <a:pt x="192" y="388"/>
                  </a:lnTo>
                  <a:lnTo>
                    <a:pt x="180" y="393"/>
                  </a:lnTo>
                  <a:lnTo>
                    <a:pt x="166" y="395"/>
                  </a:lnTo>
                  <a:lnTo>
                    <a:pt x="150" y="393"/>
                  </a:lnTo>
                  <a:lnTo>
                    <a:pt x="140" y="388"/>
                  </a:lnTo>
                  <a:lnTo>
                    <a:pt x="135" y="388"/>
                  </a:lnTo>
                  <a:lnTo>
                    <a:pt x="135" y="384"/>
                  </a:lnTo>
                  <a:lnTo>
                    <a:pt x="140" y="382"/>
                  </a:lnTo>
                  <a:lnTo>
                    <a:pt x="144" y="381"/>
                  </a:lnTo>
                  <a:lnTo>
                    <a:pt x="145" y="379"/>
                  </a:lnTo>
                  <a:lnTo>
                    <a:pt x="149" y="377"/>
                  </a:lnTo>
                  <a:lnTo>
                    <a:pt x="150" y="372"/>
                  </a:lnTo>
                  <a:lnTo>
                    <a:pt x="147" y="372"/>
                  </a:lnTo>
                  <a:lnTo>
                    <a:pt x="147" y="368"/>
                  </a:lnTo>
                  <a:lnTo>
                    <a:pt x="152" y="368"/>
                  </a:lnTo>
                  <a:lnTo>
                    <a:pt x="156" y="367"/>
                  </a:lnTo>
                  <a:lnTo>
                    <a:pt x="159" y="367"/>
                  </a:lnTo>
                  <a:lnTo>
                    <a:pt x="163" y="365"/>
                  </a:lnTo>
                  <a:lnTo>
                    <a:pt x="161" y="363"/>
                  </a:lnTo>
                  <a:lnTo>
                    <a:pt x="159" y="361"/>
                  </a:lnTo>
                  <a:lnTo>
                    <a:pt x="157" y="360"/>
                  </a:lnTo>
                  <a:lnTo>
                    <a:pt x="157" y="358"/>
                  </a:lnTo>
                  <a:lnTo>
                    <a:pt x="156" y="356"/>
                  </a:lnTo>
                  <a:lnTo>
                    <a:pt x="154" y="353"/>
                  </a:lnTo>
                  <a:lnTo>
                    <a:pt x="157" y="353"/>
                  </a:lnTo>
                  <a:lnTo>
                    <a:pt x="159" y="351"/>
                  </a:lnTo>
                  <a:lnTo>
                    <a:pt x="159" y="351"/>
                  </a:lnTo>
                  <a:lnTo>
                    <a:pt x="161" y="351"/>
                  </a:lnTo>
                  <a:lnTo>
                    <a:pt x="163" y="349"/>
                  </a:lnTo>
                  <a:lnTo>
                    <a:pt x="182" y="355"/>
                  </a:lnTo>
                  <a:lnTo>
                    <a:pt x="198" y="361"/>
                  </a:lnTo>
                  <a:lnTo>
                    <a:pt x="212" y="368"/>
                  </a:lnTo>
                  <a:lnTo>
                    <a:pt x="227" y="374"/>
                  </a:lnTo>
                  <a:lnTo>
                    <a:pt x="246" y="375"/>
                  </a:lnTo>
                  <a:lnTo>
                    <a:pt x="243" y="367"/>
                  </a:lnTo>
                  <a:lnTo>
                    <a:pt x="240" y="360"/>
                  </a:lnTo>
                  <a:lnTo>
                    <a:pt x="238" y="355"/>
                  </a:lnTo>
                  <a:lnTo>
                    <a:pt x="236" y="342"/>
                  </a:lnTo>
                  <a:lnTo>
                    <a:pt x="240" y="341"/>
                  </a:lnTo>
                  <a:lnTo>
                    <a:pt x="243" y="339"/>
                  </a:lnTo>
                  <a:lnTo>
                    <a:pt x="248" y="339"/>
                  </a:lnTo>
                  <a:lnTo>
                    <a:pt x="255" y="339"/>
                  </a:lnTo>
                  <a:close/>
                  <a:moveTo>
                    <a:pt x="742" y="318"/>
                  </a:moveTo>
                  <a:lnTo>
                    <a:pt x="754" y="323"/>
                  </a:lnTo>
                  <a:lnTo>
                    <a:pt x="754" y="327"/>
                  </a:lnTo>
                  <a:lnTo>
                    <a:pt x="749" y="327"/>
                  </a:lnTo>
                  <a:lnTo>
                    <a:pt x="746" y="327"/>
                  </a:lnTo>
                  <a:lnTo>
                    <a:pt x="744" y="327"/>
                  </a:lnTo>
                  <a:lnTo>
                    <a:pt x="742" y="325"/>
                  </a:lnTo>
                  <a:lnTo>
                    <a:pt x="742" y="325"/>
                  </a:lnTo>
                  <a:lnTo>
                    <a:pt x="742" y="323"/>
                  </a:lnTo>
                  <a:lnTo>
                    <a:pt x="742" y="318"/>
                  </a:lnTo>
                  <a:close/>
                  <a:moveTo>
                    <a:pt x="140" y="318"/>
                  </a:moveTo>
                  <a:lnTo>
                    <a:pt x="140" y="325"/>
                  </a:lnTo>
                  <a:lnTo>
                    <a:pt x="140" y="330"/>
                  </a:lnTo>
                  <a:lnTo>
                    <a:pt x="142" y="335"/>
                  </a:lnTo>
                  <a:lnTo>
                    <a:pt x="140" y="339"/>
                  </a:lnTo>
                  <a:lnTo>
                    <a:pt x="140" y="342"/>
                  </a:lnTo>
                  <a:lnTo>
                    <a:pt x="135" y="346"/>
                  </a:lnTo>
                  <a:lnTo>
                    <a:pt x="130" y="349"/>
                  </a:lnTo>
                  <a:lnTo>
                    <a:pt x="124" y="353"/>
                  </a:lnTo>
                  <a:lnTo>
                    <a:pt x="121" y="358"/>
                  </a:lnTo>
                  <a:lnTo>
                    <a:pt x="114" y="355"/>
                  </a:lnTo>
                  <a:lnTo>
                    <a:pt x="110" y="353"/>
                  </a:lnTo>
                  <a:lnTo>
                    <a:pt x="107" y="351"/>
                  </a:lnTo>
                  <a:lnTo>
                    <a:pt x="105" y="349"/>
                  </a:lnTo>
                  <a:lnTo>
                    <a:pt x="102" y="346"/>
                  </a:lnTo>
                  <a:lnTo>
                    <a:pt x="100" y="363"/>
                  </a:lnTo>
                  <a:lnTo>
                    <a:pt x="95" y="372"/>
                  </a:lnTo>
                  <a:lnTo>
                    <a:pt x="82" y="375"/>
                  </a:lnTo>
                  <a:lnTo>
                    <a:pt x="72" y="375"/>
                  </a:lnTo>
                  <a:lnTo>
                    <a:pt x="61" y="375"/>
                  </a:lnTo>
                  <a:lnTo>
                    <a:pt x="48" y="375"/>
                  </a:lnTo>
                  <a:lnTo>
                    <a:pt x="48" y="361"/>
                  </a:lnTo>
                  <a:lnTo>
                    <a:pt x="67" y="348"/>
                  </a:lnTo>
                  <a:lnTo>
                    <a:pt x="88" y="335"/>
                  </a:lnTo>
                  <a:lnTo>
                    <a:pt x="112" y="325"/>
                  </a:lnTo>
                  <a:lnTo>
                    <a:pt x="140" y="318"/>
                  </a:lnTo>
                  <a:close/>
                  <a:moveTo>
                    <a:pt x="458" y="311"/>
                  </a:moveTo>
                  <a:lnTo>
                    <a:pt x="461" y="321"/>
                  </a:lnTo>
                  <a:lnTo>
                    <a:pt x="468" y="325"/>
                  </a:lnTo>
                  <a:lnTo>
                    <a:pt x="479" y="325"/>
                  </a:lnTo>
                  <a:lnTo>
                    <a:pt x="496" y="323"/>
                  </a:lnTo>
                  <a:lnTo>
                    <a:pt x="496" y="327"/>
                  </a:lnTo>
                  <a:lnTo>
                    <a:pt x="498" y="332"/>
                  </a:lnTo>
                  <a:lnTo>
                    <a:pt x="500" y="337"/>
                  </a:lnTo>
                  <a:lnTo>
                    <a:pt x="500" y="341"/>
                  </a:lnTo>
                  <a:lnTo>
                    <a:pt x="500" y="346"/>
                  </a:lnTo>
                  <a:lnTo>
                    <a:pt x="500" y="349"/>
                  </a:lnTo>
                  <a:lnTo>
                    <a:pt x="519" y="360"/>
                  </a:lnTo>
                  <a:lnTo>
                    <a:pt x="541" y="365"/>
                  </a:lnTo>
                  <a:lnTo>
                    <a:pt x="566" y="365"/>
                  </a:lnTo>
                  <a:lnTo>
                    <a:pt x="590" y="365"/>
                  </a:lnTo>
                  <a:lnTo>
                    <a:pt x="617" y="363"/>
                  </a:lnTo>
                  <a:lnTo>
                    <a:pt x="639" y="365"/>
                  </a:lnTo>
                  <a:lnTo>
                    <a:pt x="639" y="370"/>
                  </a:lnTo>
                  <a:lnTo>
                    <a:pt x="641" y="375"/>
                  </a:lnTo>
                  <a:lnTo>
                    <a:pt x="643" y="379"/>
                  </a:lnTo>
                  <a:lnTo>
                    <a:pt x="643" y="381"/>
                  </a:lnTo>
                  <a:lnTo>
                    <a:pt x="643" y="384"/>
                  </a:lnTo>
                  <a:lnTo>
                    <a:pt x="643" y="388"/>
                  </a:lnTo>
                  <a:lnTo>
                    <a:pt x="639" y="400"/>
                  </a:lnTo>
                  <a:lnTo>
                    <a:pt x="629" y="400"/>
                  </a:lnTo>
                  <a:lnTo>
                    <a:pt x="617" y="398"/>
                  </a:lnTo>
                  <a:lnTo>
                    <a:pt x="608" y="396"/>
                  </a:lnTo>
                  <a:lnTo>
                    <a:pt x="604" y="396"/>
                  </a:lnTo>
                  <a:lnTo>
                    <a:pt x="601" y="398"/>
                  </a:lnTo>
                  <a:lnTo>
                    <a:pt x="599" y="402"/>
                  </a:lnTo>
                  <a:lnTo>
                    <a:pt x="597" y="403"/>
                  </a:lnTo>
                  <a:lnTo>
                    <a:pt x="594" y="403"/>
                  </a:lnTo>
                  <a:lnTo>
                    <a:pt x="592" y="405"/>
                  </a:lnTo>
                  <a:lnTo>
                    <a:pt x="587" y="407"/>
                  </a:lnTo>
                  <a:lnTo>
                    <a:pt x="582" y="407"/>
                  </a:lnTo>
                  <a:lnTo>
                    <a:pt x="576" y="409"/>
                  </a:lnTo>
                  <a:lnTo>
                    <a:pt x="573" y="410"/>
                  </a:lnTo>
                  <a:lnTo>
                    <a:pt x="568" y="410"/>
                  </a:lnTo>
                  <a:lnTo>
                    <a:pt x="562" y="410"/>
                  </a:lnTo>
                  <a:lnTo>
                    <a:pt x="559" y="405"/>
                  </a:lnTo>
                  <a:lnTo>
                    <a:pt x="557" y="400"/>
                  </a:lnTo>
                  <a:lnTo>
                    <a:pt x="554" y="396"/>
                  </a:lnTo>
                  <a:lnTo>
                    <a:pt x="554" y="400"/>
                  </a:lnTo>
                  <a:lnTo>
                    <a:pt x="550" y="403"/>
                  </a:lnTo>
                  <a:lnTo>
                    <a:pt x="548" y="407"/>
                  </a:lnTo>
                  <a:lnTo>
                    <a:pt x="547" y="410"/>
                  </a:lnTo>
                  <a:lnTo>
                    <a:pt x="538" y="410"/>
                  </a:lnTo>
                  <a:lnTo>
                    <a:pt x="534" y="405"/>
                  </a:lnTo>
                  <a:lnTo>
                    <a:pt x="531" y="398"/>
                  </a:lnTo>
                  <a:lnTo>
                    <a:pt x="528" y="391"/>
                  </a:lnTo>
                  <a:lnTo>
                    <a:pt x="526" y="396"/>
                  </a:lnTo>
                  <a:lnTo>
                    <a:pt x="524" y="400"/>
                  </a:lnTo>
                  <a:lnTo>
                    <a:pt x="522" y="402"/>
                  </a:lnTo>
                  <a:lnTo>
                    <a:pt x="522" y="402"/>
                  </a:lnTo>
                  <a:lnTo>
                    <a:pt x="519" y="402"/>
                  </a:lnTo>
                  <a:lnTo>
                    <a:pt x="515" y="400"/>
                  </a:lnTo>
                  <a:lnTo>
                    <a:pt x="512" y="398"/>
                  </a:lnTo>
                  <a:lnTo>
                    <a:pt x="510" y="396"/>
                  </a:lnTo>
                  <a:lnTo>
                    <a:pt x="510" y="395"/>
                  </a:lnTo>
                  <a:lnTo>
                    <a:pt x="510" y="393"/>
                  </a:lnTo>
                  <a:lnTo>
                    <a:pt x="510" y="391"/>
                  </a:lnTo>
                  <a:lnTo>
                    <a:pt x="510" y="389"/>
                  </a:lnTo>
                  <a:lnTo>
                    <a:pt x="508" y="388"/>
                  </a:lnTo>
                  <a:lnTo>
                    <a:pt x="507" y="388"/>
                  </a:lnTo>
                  <a:lnTo>
                    <a:pt x="505" y="389"/>
                  </a:lnTo>
                  <a:lnTo>
                    <a:pt x="501" y="389"/>
                  </a:lnTo>
                  <a:lnTo>
                    <a:pt x="496" y="391"/>
                  </a:lnTo>
                  <a:lnTo>
                    <a:pt x="493" y="391"/>
                  </a:lnTo>
                  <a:lnTo>
                    <a:pt x="487" y="393"/>
                  </a:lnTo>
                  <a:lnTo>
                    <a:pt x="486" y="391"/>
                  </a:lnTo>
                  <a:lnTo>
                    <a:pt x="484" y="391"/>
                  </a:lnTo>
                  <a:lnTo>
                    <a:pt x="480" y="389"/>
                  </a:lnTo>
                  <a:lnTo>
                    <a:pt x="479" y="388"/>
                  </a:lnTo>
                  <a:lnTo>
                    <a:pt x="475" y="386"/>
                  </a:lnTo>
                  <a:lnTo>
                    <a:pt x="473" y="384"/>
                  </a:lnTo>
                  <a:lnTo>
                    <a:pt x="475" y="374"/>
                  </a:lnTo>
                  <a:lnTo>
                    <a:pt x="473" y="367"/>
                  </a:lnTo>
                  <a:lnTo>
                    <a:pt x="470" y="361"/>
                  </a:lnTo>
                  <a:lnTo>
                    <a:pt x="466" y="353"/>
                  </a:lnTo>
                  <a:lnTo>
                    <a:pt x="466" y="342"/>
                  </a:lnTo>
                  <a:lnTo>
                    <a:pt x="449" y="341"/>
                  </a:lnTo>
                  <a:lnTo>
                    <a:pt x="433" y="335"/>
                  </a:lnTo>
                  <a:lnTo>
                    <a:pt x="419" y="330"/>
                  </a:lnTo>
                  <a:lnTo>
                    <a:pt x="418" y="328"/>
                  </a:lnTo>
                  <a:lnTo>
                    <a:pt x="418" y="327"/>
                  </a:lnTo>
                  <a:lnTo>
                    <a:pt x="418" y="325"/>
                  </a:lnTo>
                  <a:lnTo>
                    <a:pt x="416" y="323"/>
                  </a:lnTo>
                  <a:lnTo>
                    <a:pt x="416" y="318"/>
                  </a:lnTo>
                  <a:lnTo>
                    <a:pt x="423" y="316"/>
                  </a:lnTo>
                  <a:lnTo>
                    <a:pt x="432" y="316"/>
                  </a:lnTo>
                  <a:lnTo>
                    <a:pt x="442" y="314"/>
                  </a:lnTo>
                  <a:lnTo>
                    <a:pt x="445" y="313"/>
                  </a:lnTo>
                  <a:lnTo>
                    <a:pt x="449" y="313"/>
                  </a:lnTo>
                  <a:lnTo>
                    <a:pt x="452" y="311"/>
                  </a:lnTo>
                  <a:lnTo>
                    <a:pt x="458" y="311"/>
                  </a:lnTo>
                  <a:close/>
                  <a:moveTo>
                    <a:pt x="377" y="311"/>
                  </a:moveTo>
                  <a:lnTo>
                    <a:pt x="409" y="311"/>
                  </a:lnTo>
                  <a:lnTo>
                    <a:pt x="409" y="314"/>
                  </a:lnTo>
                  <a:lnTo>
                    <a:pt x="411" y="318"/>
                  </a:lnTo>
                  <a:lnTo>
                    <a:pt x="411" y="321"/>
                  </a:lnTo>
                  <a:lnTo>
                    <a:pt x="412" y="327"/>
                  </a:lnTo>
                  <a:lnTo>
                    <a:pt x="404" y="327"/>
                  </a:lnTo>
                  <a:lnTo>
                    <a:pt x="400" y="327"/>
                  </a:lnTo>
                  <a:lnTo>
                    <a:pt x="397" y="327"/>
                  </a:lnTo>
                  <a:lnTo>
                    <a:pt x="390" y="325"/>
                  </a:lnTo>
                  <a:lnTo>
                    <a:pt x="384" y="325"/>
                  </a:lnTo>
                  <a:lnTo>
                    <a:pt x="377" y="323"/>
                  </a:lnTo>
                  <a:lnTo>
                    <a:pt x="377" y="311"/>
                  </a:lnTo>
                  <a:close/>
                  <a:moveTo>
                    <a:pt x="301" y="307"/>
                  </a:moveTo>
                  <a:lnTo>
                    <a:pt x="308" y="311"/>
                  </a:lnTo>
                  <a:lnTo>
                    <a:pt x="315" y="314"/>
                  </a:lnTo>
                  <a:lnTo>
                    <a:pt x="318" y="320"/>
                  </a:lnTo>
                  <a:lnTo>
                    <a:pt x="322" y="327"/>
                  </a:lnTo>
                  <a:lnTo>
                    <a:pt x="323" y="334"/>
                  </a:lnTo>
                  <a:lnTo>
                    <a:pt x="313" y="334"/>
                  </a:lnTo>
                  <a:lnTo>
                    <a:pt x="313" y="330"/>
                  </a:lnTo>
                  <a:lnTo>
                    <a:pt x="308" y="327"/>
                  </a:lnTo>
                  <a:lnTo>
                    <a:pt x="306" y="323"/>
                  </a:lnTo>
                  <a:lnTo>
                    <a:pt x="304" y="320"/>
                  </a:lnTo>
                  <a:lnTo>
                    <a:pt x="302" y="314"/>
                  </a:lnTo>
                  <a:lnTo>
                    <a:pt x="301" y="307"/>
                  </a:lnTo>
                  <a:close/>
                  <a:moveTo>
                    <a:pt x="489" y="299"/>
                  </a:moveTo>
                  <a:lnTo>
                    <a:pt x="505" y="299"/>
                  </a:lnTo>
                  <a:lnTo>
                    <a:pt x="505" y="307"/>
                  </a:lnTo>
                  <a:lnTo>
                    <a:pt x="489" y="307"/>
                  </a:lnTo>
                  <a:lnTo>
                    <a:pt x="489" y="299"/>
                  </a:lnTo>
                  <a:close/>
                  <a:moveTo>
                    <a:pt x="192" y="299"/>
                  </a:moveTo>
                  <a:lnTo>
                    <a:pt x="201" y="300"/>
                  </a:lnTo>
                  <a:lnTo>
                    <a:pt x="208" y="300"/>
                  </a:lnTo>
                  <a:lnTo>
                    <a:pt x="215" y="302"/>
                  </a:lnTo>
                  <a:lnTo>
                    <a:pt x="220" y="304"/>
                  </a:lnTo>
                  <a:lnTo>
                    <a:pt x="217" y="309"/>
                  </a:lnTo>
                  <a:lnTo>
                    <a:pt x="213" y="314"/>
                  </a:lnTo>
                  <a:lnTo>
                    <a:pt x="210" y="318"/>
                  </a:lnTo>
                  <a:lnTo>
                    <a:pt x="205" y="323"/>
                  </a:lnTo>
                  <a:lnTo>
                    <a:pt x="199" y="327"/>
                  </a:lnTo>
                  <a:lnTo>
                    <a:pt x="194" y="328"/>
                  </a:lnTo>
                  <a:lnTo>
                    <a:pt x="191" y="328"/>
                  </a:lnTo>
                  <a:lnTo>
                    <a:pt x="185" y="327"/>
                  </a:lnTo>
                  <a:lnTo>
                    <a:pt x="182" y="323"/>
                  </a:lnTo>
                  <a:lnTo>
                    <a:pt x="180" y="320"/>
                  </a:lnTo>
                  <a:lnTo>
                    <a:pt x="178" y="316"/>
                  </a:lnTo>
                  <a:lnTo>
                    <a:pt x="178" y="311"/>
                  </a:lnTo>
                  <a:lnTo>
                    <a:pt x="185" y="306"/>
                  </a:lnTo>
                  <a:lnTo>
                    <a:pt x="192" y="299"/>
                  </a:lnTo>
                  <a:close/>
                  <a:moveTo>
                    <a:pt x="435" y="292"/>
                  </a:moveTo>
                  <a:lnTo>
                    <a:pt x="440" y="292"/>
                  </a:lnTo>
                  <a:lnTo>
                    <a:pt x="444" y="292"/>
                  </a:lnTo>
                  <a:lnTo>
                    <a:pt x="447" y="292"/>
                  </a:lnTo>
                  <a:lnTo>
                    <a:pt x="449" y="292"/>
                  </a:lnTo>
                  <a:lnTo>
                    <a:pt x="452" y="292"/>
                  </a:lnTo>
                  <a:lnTo>
                    <a:pt x="456" y="292"/>
                  </a:lnTo>
                  <a:lnTo>
                    <a:pt x="461" y="292"/>
                  </a:lnTo>
                  <a:lnTo>
                    <a:pt x="461" y="299"/>
                  </a:lnTo>
                  <a:lnTo>
                    <a:pt x="438" y="304"/>
                  </a:lnTo>
                  <a:lnTo>
                    <a:pt x="435" y="292"/>
                  </a:lnTo>
                  <a:close/>
                  <a:moveTo>
                    <a:pt x="220" y="281"/>
                  </a:moveTo>
                  <a:lnTo>
                    <a:pt x="227" y="283"/>
                  </a:lnTo>
                  <a:lnTo>
                    <a:pt x="234" y="285"/>
                  </a:lnTo>
                  <a:lnTo>
                    <a:pt x="240" y="288"/>
                  </a:lnTo>
                  <a:lnTo>
                    <a:pt x="236" y="288"/>
                  </a:lnTo>
                  <a:lnTo>
                    <a:pt x="227" y="292"/>
                  </a:lnTo>
                  <a:lnTo>
                    <a:pt x="217" y="292"/>
                  </a:lnTo>
                  <a:lnTo>
                    <a:pt x="205" y="292"/>
                  </a:lnTo>
                  <a:lnTo>
                    <a:pt x="205" y="288"/>
                  </a:lnTo>
                  <a:lnTo>
                    <a:pt x="208" y="288"/>
                  </a:lnTo>
                  <a:lnTo>
                    <a:pt x="212" y="285"/>
                  </a:lnTo>
                  <a:lnTo>
                    <a:pt x="217" y="283"/>
                  </a:lnTo>
                  <a:lnTo>
                    <a:pt x="220" y="281"/>
                  </a:lnTo>
                  <a:close/>
                  <a:moveTo>
                    <a:pt x="400" y="253"/>
                  </a:moveTo>
                  <a:lnTo>
                    <a:pt x="416" y="253"/>
                  </a:lnTo>
                  <a:lnTo>
                    <a:pt x="421" y="260"/>
                  </a:lnTo>
                  <a:lnTo>
                    <a:pt x="428" y="267"/>
                  </a:lnTo>
                  <a:lnTo>
                    <a:pt x="435" y="272"/>
                  </a:lnTo>
                  <a:lnTo>
                    <a:pt x="432" y="276"/>
                  </a:lnTo>
                  <a:lnTo>
                    <a:pt x="430" y="278"/>
                  </a:lnTo>
                  <a:lnTo>
                    <a:pt x="428" y="279"/>
                  </a:lnTo>
                  <a:lnTo>
                    <a:pt x="426" y="283"/>
                  </a:lnTo>
                  <a:lnTo>
                    <a:pt x="425" y="286"/>
                  </a:lnTo>
                  <a:lnTo>
                    <a:pt x="423" y="292"/>
                  </a:lnTo>
                  <a:lnTo>
                    <a:pt x="418" y="292"/>
                  </a:lnTo>
                  <a:lnTo>
                    <a:pt x="411" y="292"/>
                  </a:lnTo>
                  <a:lnTo>
                    <a:pt x="407" y="290"/>
                  </a:lnTo>
                  <a:lnTo>
                    <a:pt x="402" y="290"/>
                  </a:lnTo>
                  <a:lnTo>
                    <a:pt x="397" y="288"/>
                  </a:lnTo>
                  <a:lnTo>
                    <a:pt x="397" y="281"/>
                  </a:lnTo>
                  <a:lnTo>
                    <a:pt x="398" y="276"/>
                  </a:lnTo>
                  <a:lnTo>
                    <a:pt x="400" y="269"/>
                  </a:lnTo>
                  <a:lnTo>
                    <a:pt x="400" y="262"/>
                  </a:lnTo>
                  <a:lnTo>
                    <a:pt x="400" y="253"/>
                  </a:lnTo>
                  <a:close/>
                  <a:moveTo>
                    <a:pt x="323" y="224"/>
                  </a:moveTo>
                  <a:lnTo>
                    <a:pt x="341" y="229"/>
                  </a:lnTo>
                  <a:lnTo>
                    <a:pt x="353" y="238"/>
                  </a:lnTo>
                  <a:lnTo>
                    <a:pt x="363" y="246"/>
                  </a:lnTo>
                  <a:lnTo>
                    <a:pt x="374" y="257"/>
                  </a:lnTo>
                  <a:lnTo>
                    <a:pt x="384" y="265"/>
                  </a:lnTo>
                  <a:lnTo>
                    <a:pt x="384" y="262"/>
                  </a:lnTo>
                  <a:lnTo>
                    <a:pt x="390" y="262"/>
                  </a:lnTo>
                  <a:lnTo>
                    <a:pt x="390" y="265"/>
                  </a:lnTo>
                  <a:lnTo>
                    <a:pt x="391" y="269"/>
                  </a:lnTo>
                  <a:lnTo>
                    <a:pt x="395" y="274"/>
                  </a:lnTo>
                  <a:lnTo>
                    <a:pt x="397" y="281"/>
                  </a:lnTo>
                  <a:lnTo>
                    <a:pt x="390" y="281"/>
                  </a:lnTo>
                  <a:lnTo>
                    <a:pt x="386" y="281"/>
                  </a:lnTo>
                  <a:lnTo>
                    <a:pt x="386" y="283"/>
                  </a:lnTo>
                  <a:lnTo>
                    <a:pt x="384" y="283"/>
                  </a:lnTo>
                  <a:lnTo>
                    <a:pt x="381" y="283"/>
                  </a:lnTo>
                  <a:lnTo>
                    <a:pt x="377" y="285"/>
                  </a:lnTo>
                  <a:lnTo>
                    <a:pt x="363" y="274"/>
                  </a:lnTo>
                  <a:lnTo>
                    <a:pt x="349" y="269"/>
                  </a:lnTo>
                  <a:lnTo>
                    <a:pt x="332" y="265"/>
                  </a:lnTo>
                  <a:lnTo>
                    <a:pt x="316" y="257"/>
                  </a:lnTo>
                  <a:lnTo>
                    <a:pt x="322" y="252"/>
                  </a:lnTo>
                  <a:lnTo>
                    <a:pt x="323" y="246"/>
                  </a:lnTo>
                  <a:lnTo>
                    <a:pt x="322" y="241"/>
                  </a:lnTo>
                  <a:lnTo>
                    <a:pt x="322" y="234"/>
                  </a:lnTo>
                  <a:lnTo>
                    <a:pt x="323" y="224"/>
                  </a:lnTo>
                  <a:close/>
                  <a:moveTo>
                    <a:pt x="1538" y="217"/>
                  </a:moveTo>
                  <a:lnTo>
                    <a:pt x="1542" y="217"/>
                  </a:lnTo>
                  <a:lnTo>
                    <a:pt x="1545" y="218"/>
                  </a:lnTo>
                  <a:lnTo>
                    <a:pt x="1547" y="220"/>
                  </a:lnTo>
                  <a:lnTo>
                    <a:pt x="1549" y="222"/>
                  </a:lnTo>
                  <a:lnTo>
                    <a:pt x="1550" y="224"/>
                  </a:lnTo>
                  <a:lnTo>
                    <a:pt x="1550" y="225"/>
                  </a:lnTo>
                  <a:lnTo>
                    <a:pt x="1550" y="227"/>
                  </a:lnTo>
                  <a:lnTo>
                    <a:pt x="1552" y="231"/>
                  </a:lnTo>
                  <a:lnTo>
                    <a:pt x="1545" y="231"/>
                  </a:lnTo>
                  <a:lnTo>
                    <a:pt x="1542" y="232"/>
                  </a:lnTo>
                  <a:lnTo>
                    <a:pt x="1538" y="232"/>
                  </a:lnTo>
                  <a:lnTo>
                    <a:pt x="1535" y="234"/>
                  </a:lnTo>
                  <a:lnTo>
                    <a:pt x="1529" y="234"/>
                  </a:lnTo>
                  <a:lnTo>
                    <a:pt x="1529" y="231"/>
                  </a:lnTo>
                  <a:lnTo>
                    <a:pt x="1526" y="231"/>
                  </a:lnTo>
                  <a:lnTo>
                    <a:pt x="1526" y="218"/>
                  </a:lnTo>
                  <a:lnTo>
                    <a:pt x="1531" y="218"/>
                  </a:lnTo>
                  <a:lnTo>
                    <a:pt x="1536" y="217"/>
                  </a:lnTo>
                  <a:lnTo>
                    <a:pt x="1538" y="217"/>
                  </a:lnTo>
                  <a:close/>
                  <a:moveTo>
                    <a:pt x="377" y="208"/>
                  </a:moveTo>
                  <a:lnTo>
                    <a:pt x="393" y="208"/>
                  </a:lnTo>
                  <a:lnTo>
                    <a:pt x="393" y="211"/>
                  </a:lnTo>
                  <a:lnTo>
                    <a:pt x="390" y="211"/>
                  </a:lnTo>
                  <a:lnTo>
                    <a:pt x="386" y="211"/>
                  </a:lnTo>
                  <a:lnTo>
                    <a:pt x="384" y="213"/>
                  </a:lnTo>
                  <a:lnTo>
                    <a:pt x="383" y="213"/>
                  </a:lnTo>
                  <a:lnTo>
                    <a:pt x="383" y="213"/>
                  </a:lnTo>
                  <a:lnTo>
                    <a:pt x="381" y="213"/>
                  </a:lnTo>
                  <a:lnTo>
                    <a:pt x="379" y="211"/>
                  </a:lnTo>
                  <a:lnTo>
                    <a:pt x="377" y="208"/>
                  </a:lnTo>
                  <a:close/>
                  <a:moveTo>
                    <a:pt x="458" y="131"/>
                  </a:moveTo>
                  <a:lnTo>
                    <a:pt x="477" y="152"/>
                  </a:lnTo>
                  <a:lnTo>
                    <a:pt x="501" y="168"/>
                  </a:lnTo>
                  <a:lnTo>
                    <a:pt x="531" y="180"/>
                  </a:lnTo>
                  <a:lnTo>
                    <a:pt x="533" y="197"/>
                  </a:lnTo>
                  <a:lnTo>
                    <a:pt x="538" y="210"/>
                  </a:lnTo>
                  <a:lnTo>
                    <a:pt x="543" y="217"/>
                  </a:lnTo>
                  <a:lnTo>
                    <a:pt x="550" y="224"/>
                  </a:lnTo>
                  <a:lnTo>
                    <a:pt x="557" y="234"/>
                  </a:lnTo>
                  <a:lnTo>
                    <a:pt x="545" y="236"/>
                  </a:lnTo>
                  <a:lnTo>
                    <a:pt x="533" y="238"/>
                  </a:lnTo>
                  <a:lnTo>
                    <a:pt x="522" y="243"/>
                  </a:lnTo>
                  <a:lnTo>
                    <a:pt x="515" y="250"/>
                  </a:lnTo>
                  <a:lnTo>
                    <a:pt x="514" y="253"/>
                  </a:lnTo>
                  <a:lnTo>
                    <a:pt x="512" y="257"/>
                  </a:lnTo>
                  <a:lnTo>
                    <a:pt x="510" y="260"/>
                  </a:lnTo>
                  <a:lnTo>
                    <a:pt x="508" y="262"/>
                  </a:lnTo>
                  <a:lnTo>
                    <a:pt x="505" y="265"/>
                  </a:lnTo>
                  <a:lnTo>
                    <a:pt x="494" y="267"/>
                  </a:lnTo>
                  <a:lnTo>
                    <a:pt x="479" y="269"/>
                  </a:lnTo>
                  <a:lnTo>
                    <a:pt x="461" y="267"/>
                  </a:lnTo>
                  <a:lnTo>
                    <a:pt x="447" y="265"/>
                  </a:lnTo>
                  <a:lnTo>
                    <a:pt x="444" y="255"/>
                  </a:lnTo>
                  <a:lnTo>
                    <a:pt x="442" y="248"/>
                  </a:lnTo>
                  <a:lnTo>
                    <a:pt x="440" y="243"/>
                  </a:lnTo>
                  <a:lnTo>
                    <a:pt x="435" y="234"/>
                  </a:lnTo>
                  <a:lnTo>
                    <a:pt x="458" y="227"/>
                  </a:lnTo>
                  <a:lnTo>
                    <a:pt x="458" y="224"/>
                  </a:lnTo>
                  <a:lnTo>
                    <a:pt x="440" y="222"/>
                  </a:lnTo>
                  <a:lnTo>
                    <a:pt x="428" y="218"/>
                  </a:lnTo>
                  <a:lnTo>
                    <a:pt x="419" y="211"/>
                  </a:lnTo>
                  <a:lnTo>
                    <a:pt x="418" y="206"/>
                  </a:lnTo>
                  <a:lnTo>
                    <a:pt x="414" y="201"/>
                  </a:lnTo>
                  <a:lnTo>
                    <a:pt x="412" y="196"/>
                  </a:lnTo>
                  <a:lnTo>
                    <a:pt x="412" y="190"/>
                  </a:lnTo>
                  <a:lnTo>
                    <a:pt x="412" y="187"/>
                  </a:lnTo>
                  <a:lnTo>
                    <a:pt x="412" y="183"/>
                  </a:lnTo>
                  <a:lnTo>
                    <a:pt x="414" y="183"/>
                  </a:lnTo>
                  <a:lnTo>
                    <a:pt x="416" y="182"/>
                  </a:lnTo>
                  <a:lnTo>
                    <a:pt x="418" y="182"/>
                  </a:lnTo>
                  <a:lnTo>
                    <a:pt x="419" y="182"/>
                  </a:lnTo>
                  <a:lnTo>
                    <a:pt x="423" y="180"/>
                  </a:lnTo>
                  <a:lnTo>
                    <a:pt x="425" y="175"/>
                  </a:lnTo>
                  <a:lnTo>
                    <a:pt x="425" y="169"/>
                  </a:lnTo>
                  <a:lnTo>
                    <a:pt x="425" y="166"/>
                  </a:lnTo>
                  <a:lnTo>
                    <a:pt x="426" y="164"/>
                  </a:lnTo>
                  <a:lnTo>
                    <a:pt x="428" y="161"/>
                  </a:lnTo>
                  <a:lnTo>
                    <a:pt x="430" y="161"/>
                  </a:lnTo>
                  <a:lnTo>
                    <a:pt x="432" y="159"/>
                  </a:lnTo>
                  <a:lnTo>
                    <a:pt x="433" y="159"/>
                  </a:lnTo>
                  <a:lnTo>
                    <a:pt x="435" y="159"/>
                  </a:lnTo>
                  <a:lnTo>
                    <a:pt x="438" y="157"/>
                  </a:lnTo>
                  <a:lnTo>
                    <a:pt x="440" y="150"/>
                  </a:lnTo>
                  <a:lnTo>
                    <a:pt x="442" y="145"/>
                  </a:lnTo>
                  <a:lnTo>
                    <a:pt x="444" y="140"/>
                  </a:lnTo>
                  <a:lnTo>
                    <a:pt x="447" y="135"/>
                  </a:lnTo>
                  <a:lnTo>
                    <a:pt x="449" y="133"/>
                  </a:lnTo>
                  <a:lnTo>
                    <a:pt x="451" y="133"/>
                  </a:lnTo>
                  <a:lnTo>
                    <a:pt x="452" y="131"/>
                  </a:lnTo>
                  <a:lnTo>
                    <a:pt x="454" y="131"/>
                  </a:lnTo>
                  <a:lnTo>
                    <a:pt x="458" y="131"/>
                  </a:lnTo>
                  <a:close/>
                  <a:moveTo>
                    <a:pt x="1488" y="112"/>
                  </a:moveTo>
                  <a:lnTo>
                    <a:pt x="1493" y="114"/>
                  </a:lnTo>
                  <a:lnTo>
                    <a:pt x="1498" y="115"/>
                  </a:lnTo>
                  <a:lnTo>
                    <a:pt x="1501" y="117"/>
                  </a:lnTo>
                  <a:lnTo>
                    <a:pt x="1507" y="119"/>
                  </a:lnTo>
                  <a:lnTo>
                    <a:pt x="1507" y="124"/>
                  </a:lnTo>
                  <a:lnTo>
                    <a:pt x="1508" y="128"/>
                  </a:lnTo>
                  <a:lnTo>
                    <a:pt x="1508" y="131"/>
                  </a:lnTo>
                  <a:lnTo>
                    <a:pt x="1510" y="135"/>
                  </a:lnTo>
                  <a:lnTo>
                    <a:pt x="1498" y="135"/>
                  </a:lnTo>
                  <a:lnTo>
                    <a:pt x="1496" y="131"/>
                  </a:lnTo>
                  <a:lnTo>
                    <a:pt x="1494" y="128"/>
                  </a:lnTo>
                  <a:lnTo>
                    <a:pt x="1491" y="124"/>
                  </a:lnTo>
                  <a:lnTo>
                    <a:pt x="1489" y="122"/>
                  </a:lnTo>
                  <a:lnTo>
                    <a:pt x="1489" y="117"/>
                  </a:lnTo>
                  <a:lnTo>
                    <a:pt x="1488" y="112"/>
                  </a:lnTo>
                  <a:close/>
                  <a:moveTo>
                    <a:pt x="1081" y="80"/>
                  </a:moveTo>
                  <a:lnTo>
                    <a:pt x="1095" y="80"/>
                  </a:lnTo>
                  <a:lnTo>
                    <a:pt x="1098" y="89"/>
                  </a:lnTo>
                  <a:lnTo>
                    <a:pt x="1102" y="94"/>
                  </a:lnTo>
                  <a:lnTo>
                    <a:pt x="1105" y="101"/>
                  </a:lnTo>
                  <a:lnTo>
                    <a:pt x="1107" y="112"/>
                  </a:lnTo>
                  <a:lnTo>
                    <a:pt x="1104" y="112"/>
                  </a:lnTo>
                  <a:lnTo>
                    <a:pt x="1093" y="105"/>
                  </a:lnTo>
                  <a:lnTo>
                    <a:pt x="1086" y="98"/>
                  </a:lnTo>
                  <a:lnTo>
                    <a:pt x="1081" y="91"/>
                  </a:lnTo>
                  <a:lnTo>
                    <a:pt x="1081" y="80"/>
                  </a:lnTo>
                  <a:close/>
                  <a:moveTo>
                    <a:pt x="737" y="26"/>
                  </a:moveTo>
                  <a:lnTo>
                    <a:pt x="749" y="26"/>
                  </a:lnTo>
                  <a:lnTo>
                    <a:pt x="754" y="30"/>
                  </a:lnTo>
                  <a:lnTo>
                    <a:pt x="758" y="33"/>
                  </a:lnTo>
                  <a:lnTo>
                    <a:pt x="760" y="37"/>
                  </a:lnTo>
                  <a:lnTo>
                    <a:pt x="763" y="42"/>
                  </a:lnTo>
                  <a:lnTo>
                    <a:pt x="765" y="46"/>
                  </a:lnTo>
                  <a:lnTo>
                    <a:pt x="774" y="37"/>
                  </a:lnTo>
                  <a:lnTo>
                    <a:pt x="784" y="33"/>
                  </a:lnTo>
                  <a:lnTo>
                    <a:pt x="800" y="35"/>
                  </a:lnTo>
                  <a:lnTo>
                    <a:pt x="800" y="49"/>
                  </a:lnTo>
                  <a:lnTo>
                    <a:pt x="822" y="51"/>
                  </a:lnTo>
                  <a:lnTo>
                    <a:pt x="842" y="54"/>
                  </a:lnTo>
                  <a:lnTo>
                    <a:pt x="859" y="58"/>
                  </a:lnTo>
                  <a:lnTo>
                    <a:pt x="878" y="60"/>
                  </a:lnTo>
                  <a:lnTo>
                    <a:pt x="899" y="58"/>
                  </a:lnTo>
                  <a:lnTo>
                    <a:pt x="899" y="70"/>
                  </a:lnTo>
                  <a:lnTo>
                    <a:pt x="903" y="70"/>
                  </a:lnTo>
                  <a:lnTo>
                    <a:pt x="906" y="70"/>
                  </a:lnTo>
                  <a:lnTo>
                    <a:pt x="908" y="70"/>
                  </a:lnTo>
                  <a:lnTo>
                    <a:pt x="910" y="72"/>
                  </a:lnTo>
                  <a:lnTo>
                    <a:pt x="912" y="73"/>
                  </a:lnTo>
                  <a:lnTo>
                    <a:pt x="908" y="73"/>
                  </a:lnTo>
                  <a:lnTo>
                    <a:pt x="892" y="84"/>
                  </a:lnTo>
                  <a:lnTo>
                    <a:pt x="873" y="96"/>
                  </a:lnTo>
                  <a:lnTo>
                    <a:pt x="850" y="107"/>
                  </a:lnTo>
                  <a:lnTo>
                    <a:pt x="829" y="119"/>
                  </a:lnTo>
                  <a:lnTo>
                    <a:pt x="814" y="129"/>
                  </a:lnTo>
                  <a:lnTo>
                    <a:pt x="803" y="138"/>
                  </a:lnTo>
                  <a:lnTo>
                    <a:pt x="819" y="138"/>
                  </a:lnTo>
                  <a:lnTo>
                    <a:pt x="824" y="135"/>
                  </a:lnTo>
                  <a:lnTo>
                    <a:pt x="829" y="133"/>
                  </a:lnTo>
                  <a:lnTo>
                    <a:pt x="835" y="131"/>
                  </a:lnTo>
                  <a:lnTo>
                    <a:pt x="842" y="131"/>
                  </a:lnTo>
                  <a:lnTo>
                    <a:pt x="842" y="135"/>
                  </a:lnTo>
                  <a:lnTo>
                    <a:pt x="821" y="150"/>
                  </a:lnTo>
                  <a:lnTo>
                    <a:pt x="803" y="166"/>
                  </a:lnTo>
                  <a:lnTo>
                    <a:pt x="788" y="182"/>
                  </a:lnTo>
                  <a:lnTo>
                    <a:pt x="770" y="196"/>
                  </a:lnTo>
                  <a:lnTo>
                    <a:pt x="751" y="208"/>
                  </a:lnTo>
                  <a:lnTo>
                    <a:pt x="726" y="215"/>
                  </a:lnTo>
                  <a:lnTo>
                    <a:pt x="726" y="227"/>
                  </a:lnTo>
                  <a:lnTo>
                    <a:pt x="714" y="229"/>
                  </a:lnTo>
                  <a:lnTo>
                    <a:pt x="700" y="234"/>
                  </a:lnTo>
                  <a:lnTo>
                    <a:pt x="692" y="241"/>
                  </a:lnTo>
                  <a:lnTo>
                    <a:pt x="697" y="245"/>
                  </a:lnTo>
                  <a:lnTo>
                    <a:pt x="700" y="248"/>
                  </a:lnTo>
                  <a:lnTo>
                    <a:pt x="702" y="250"/>
                  </a:lnTo>
                  <a:lnTo>
                    <a:pt x="702" y="253"/>
                  </a:lnTo>
                  <a:lnTo>
                    <a:pt x="702" y="257"/>
                  </a:lnTo>
                  <a:lnTo>
                    <a:pt x="700" y="262"/>
                  </a:lnTo>
                  <a:lnTo>
                    <a:pt x="700" y="269"/>
                  </a:lnTo>
                  <a:lnTo>
                    <a:pt x="662" y="272"/>
                  </a:lnTo>
                  <a:lnTo>
                    <a:pt x="662" y="276"/>
                  </a:lnTo>
                  <a:lnTo>
                    <a:pt x="667" y="278"/>
                  </a:lnTo>
                  <a:lnTo>
                    <a:pt x="669" y="278"/>
                  </a:lnTo>
                  <a:lnTo>
                    <a:pt x="672" y="278"/>
                  </a:lnTo>
                  <a:lnTo>
                    <a:pt x="672" y="278"/>
                  </a:lnTo>
                  <a:lnTo>
                    <a:pt x="674" y="279"/>
                  </a:lnTo>
                  <a:lnTo>
                    <a:pt x="674" y="281"/>
                  </a:lnTo>
                  <a:lnTo>
                    <a:pt x="678" y="285"/>
                  </a:lnTo>
                  <a:lnTo>
                    <a:pt x="672" y="285"/>
                  </a:lnTo>
                  <a:lnTo>
                    <a:pt x="664" y="288"/>
                  </a:lnTo>
                  <a:lnTo>
                    <a:pt x="653" y="292"/>
                  </a:lnTo>
                  <a:lnTo>
                    <a:pt x="643" y="295"/>
                  </a:lnTo>
                  <a:lnTo>
                    <a:pt x="646" y="297"/>
                  </a:lnTo>
                  <a:lnTo>
                    <a:pt x="648" y="297"/>
                  </a:lnTo>
                  <a:lnTo>
                    <a:pt x="650" y="297"/>
                  </a:lnTo>
                  <a:lnTo>
                    <a:pt x="651" y="299"/>
                  </a:lnTo>
                  <a:lnTo>
                    <a:pt x="653" y="299"/>
                  </a:lnTo>
                  <a:lnTo>
                    <a:pt x="651" y="302"/>
                  </a:lnTo>
                  <a:lnTo>
                    <a:pt x="650" y="306"/>
                  </a:lnTo>
                  <a:lnTo>
                    <a:pt x="648" y="307"/>
                  </a:lnTo>
                  <a:lnTo>
                    <a:pt x="650" y="309"/>
                  </a:lnTo>
                  <a:lnTo>
                    <a:pt x="650" y="311"/>
                  </a:lnTo>
                  <a:lnTo>
                    <a:pt x="651" y="314"/>
                  </a:lnTo>
                  <a:lnTo>
                    <a:pt x="653" y="318"/>
                  </a:lnTo>
                  <a:lnTo>
                    <a:pt x="646" y="320"/>
                  </a:lnTo>
                  <a:lnTo>
                    <a:pt x="641" y="320"/>
                  </a:lnTo>
                  <a:lnTo>
                    <a:pt x="636" y="320"/>
                  </a:lnTo>
                  <a:lnTo>
                    <a:pt x="630" y="323"/>
                  </a:lnTo>
                  <a:lnTo>
                    <a:pt x="648" y="323"/>
                  </a:lnTo>
                  <a:lnTo>
                    <a:pt x="662" y="327"/>
                  </a:lnTo>
                  <a:lnTo>
                    <a:pt x="662" y="334"/>
                  </a:lnTo>
                  <a:lnTo>
                    <a:pt x="639" y="334"/>
                  </a:lnTo>
                  <a:lnTo>
                    <a:pt x="637" y="339"/>
                  </a:lnTo>
                  <a:lnTo>
                    <a:pt x="637" y="341"/>
                  </a:lnTo>
                  <a:lnTo>
                    <a:pt x="637" y="342"/>
                  </a:lnTo>
                  <a:lnTo>
                    <a:pt x="636" y="344"/>
                  </a:lnTo>
                  <a:lnTo>
                    <a:pt x="634" y="346"/>
                  </a:lnTo>
                  <a:lnTo>
                    <a:pt x="625" y="349"/>
                  </a:lnTo>
                  <a:lnTo>
                    <a:pt x="613" y="349"/>
                  </a:lnTo>
                  <a:lnTo>
                    <a:pt x="601" y="349"/>
                  </a:lnTo>
                  <a:lnTo>
                    <a:pt x="589" y="342"/>
                  </a:lnTo>
                  <a:lnTo>
                    <a:pt x="573" y="342"/>
                  </a:lnTo>
                  <a:lnTo>
                    <a:pt x="557" y="344"/>
                  </a:lnTo>
                  <a:lnTo>
                    <a:pt x="540" y="346"/>
                  </a:lnTo>
                  <a:lnTo>
                    <a:pt x="524" y="344"/>
                  </a:lnTo>
                  <a:lnTo>
                    <a:pt x="508" y="339"/>
                  </a:lnTo>
                  <a:lnTo>
                    <a:pt x="507" y="337"/>
                  </a:lnTo>
                  <a:lnTo>
                    <a:pt x="507" y="335"/>
                  </a:lnTo>
                  <a:lnTo>
                    <a:pt x="505" y="335"/>
                  </a:lnTo>
                  <a:lnTo>
                    <a:pt x="505" y="334"/>
                  </a:lnTo>
                  <a:lnTo>
                    <a:pt x="505" y="330"/>
                  </a:lnTo>
                  <a:lnTo>
                    <a:pt x="508" y="330"/>
                  </a:lnTo>
                  <a:lnTo>
                    <a:pt x="510" y="327"/>
                  </a:lnTo>
                  <a:lnTo>
                    <a:pt x="514" y="323"/>
                  </a:lnTo>
                  <a:lnTo>
                    <a:pt x="515" y="321"/>
                  </a:lnTo>
                  <a:lnTo>
                    <a:pt x="519" y="320"/>
                  </a:lnTo>
                  <a:lnTo>
                    <a:pt x="521" y="316"/>
                  </a:lnTo>
                  <a:lnTo>
                    <a:pt x="524" y="311"/>
                  </a:lnTo>
                  <a:lnTo>
                    <a:pt x="517" y="309"/>
                  </a:lnTo>
                  <a:lnTo>
                    <a:pt x="512" y="306"/>
                  </a:lnTo>
                  <a:lnTo>
                    <a:pt x="508" y="300"/>
                  </a:lnTo>
                  <a:lnTo>
                    <a:pt x="507" y="295"/>
                  </a:lnTo>
                  <a:lnTo>
                    <a:pt x="505" y="288"/>
                  </a:lnTo>
                  <a:lnTo>
                    <a:pt x="512" y="288"/>
                  </a:lnTo>
                  <a:lnTo>
                    <a:pt x="524" y="285"/>
                  </a:lnTo>
                  <a:lnTo>
                    <a:pt x="538" y="288"/>
                  </a:lnTo>
                  <a:lnTo>
                    <a:pt x="550" y="293"/>
                  </a:lnTo>
                  <a:lnTo>
                    <a:pt x="562" y="299"/>
                  </a:lnTo>
                  <a:lnTo>
                    <a:pt x="562" y="292"/>
                  </a:lnTo>
                  <a:lnTo>
                    <a:pt x="550" y="286"/>
                  </a:lnTo>
                  <a:lnTo>
                    <a:pt x="540" y="281"/>
                  </a:lnTo>
                  <a:lnTo>
                    <a:pt x="531" y="272"/>
                  </a:lnTo>
                  <a:lnTo>
                    <a:pt x="534" y="272"/>
                  </a:lnTo>
                  <a:lnTo>
                    <a:pt x="543" y="259"/>
                  </a:lnTo>
                  <a:lnTo>
                    <a:pt x="554" y="250"/>
                  </a:lnTo>
                  <a:lnTo>
                    <a:pt x="568" y="243"/>
                  </a:lnTo>
                  <a:lnTo>
                    <a:pt x="585" y="238"/>
                  </a:lnTo>
                  <a:lnTo>
                    <a:pt x="585" y="234"/>
                  </a:lnTo>
                  <a:lnTo>
                    <a:pt x="569" y="229"/>
                  </a:lnTo>
                  <a:lnTo>
                    <a:pt x="557" y="220"/>
                  </a:lnTo>
                  <a:lnTo>
                    <a:pt x="547" y="208"/>
                  </a:lnTo>
                  <a:lnTo>
                    <a:pt x="538" y="196"/>
                  </a:lnTo>
                  <a:lnTo>
                    <a:pt x="543" y="194"/>
                  </a:lnTo>
                  <a:lnTo>
                    <a:pt x="547" y="194"/>
                  </a:lnTo>
                  <a:lnTo>
                    <a:pt x="552" y="192"/>
                  </a:lnTo>
                  <a:lnTo>
                    <a:pt x="557" y="192"/>
                  </a:lnTo>
                  <a:lnTo>
                    <a:pt x="564" y="197"/>
                  </a:lnTo>
                  <a:lnTo>
                    <a:pt x="569" y="203"/>
                  </a:lnTo>
                  <a:lnTo>
                    <a:pt x="576" y="208"/>
                  </a:lnTo>
                  <a:lnTo>
                    <a:pt x="576" y="204"/>
                  </a:lnTo>
                  <a:lnTo>
                    <a:pt x="575" y="201"/>
                  </a:lnTo>
                  <a:lnTo>
                    <a:pt x="573" y="201"/>
                  </a:lnTo>
                  <a:lnTo>
                    <a:pt x="573" y="199"/>
                  </a:lnTo>
                  <a:lnTo>
                    <a:pt x="571" y="197"/>
                  </a:lnTo>
                  <a:lnTo>
                    <a:pt x="571" y="196"/>
                  </a:lnTo>
                  <a:lnTo>
                    <a:pt x="569" y="192"/>
                  </a:lnTo>
                  <a:lnTo>
                    <a:pt x="573" y="192"/>
                  </a:lnTo>
                  <a:lnTo>
                    <a:pt x="573" y="189"/>
                  </a:lnTo>
                  <a:lnTo>
                    <a:pt x="589" y="183"/>
                  </a:lnTo>
                  <a:lnTo>
                    <a:pt x="604" y="180"/>
                  </a:lnTo>
                  <a:lnTo>
                    <a:pt x="620" y="178"/>
                  </a:lnTo>
                  <a:lnTo>
                    <a:pt x="639" y="180"/>
                  </a:lnTo>
                  <a:lnTo>
                    <a:pt x="630" y="169"/>
                  </a:lnTo>
                  <a:lnTo>
                    <a:pt x="641" y="166"/>
                  </a:lnTo>
                  <a:lnTo>
                    <a:pt x="653" y="161"/>
                  </a:lnTo>
                  <a:lnTo>
                    <a:pt x="665" y="156"/>
                  </a:lnTo>
                  <a:lnTo>
                    <a:pt x="672" y="150"/>
                  </a:lnTo>
                  <a:lnTo>
                    <a:pt x="678" y="150"/>
                  </a:lnTo>
                  <a:lnTo>
                    <a:pt x="678" y="147"/>
                  </a:lnTo>
                  <a:lnTo>
                    <a:pt x="669" y="147"/>
                  </a:lnTo>
                  <a:lnTo>
                    <a:pt x="665" y="149"/>
                  </a:lnTo>
                  <a:lnTo>
                    <a:pt x="662" y="150"/>
                  </a:lnTo>
                  <a:lnTo>
                    <a:pt x="660" y="150"/>
                  </a:lnTo>
                  <a:lnTo>
                    <a:pt x="658" y="150"/>
                  </a:lnTo>
                  <a:lnTo>
                    <a:pt x="657" y="150"/>
                  </a:lnTo>
                  <a:lnTo>
                    <a:pt x="655" y="149"/>
                  </a:lnTo>
                  <a:lnTo>
                    <a:pt x="653" y="147"/>
                  </a:lnTo>
                  <a:lnTo>
                    <a:pt x="650" y="147"/>
                  </a:lnTo>
                  <a:lnTo>
                    <a:pt x="646" y="150"/>
                  </a:lnTo>
                  <a:lnTo>
                    <a:pt x="641" y="156"/>
                  </a:lnTo>
                  <a:lnTo>
                    <a:pt x="636" y="161"/>
                  </a:lnTo>
                  <a:lnTo>
                    <a:pt x="632" y="166"/>
                  </a:lnTo>
                  <a:lnTo>
                    <a:pt x="627" y="169"/>
                  </a:lnTo>
                  <a:lnTo>
                    <a:pt x="608" y="175"/>
                  </a:lnTo>
                  <a:lnTo>
                    <a:pt x="590" y="175"/>
                  </a:lnTo>
                  <a:lnTo>
                    <a:pt x="573" y="171"/>
                  </a:lnTo>
                  <a:lnTo>
                    <a:pt x="557" y="164"/>
                  </a:lnTo>
                  <a:lnTo>
                    <a:pt x="555" y="164"/>
                  </a:lnTo>
                  <a:lnTo>
                    <a:pt x="552" y="166"/>
                  </a:lnTo>
                  <a:lnTo>
                    <a:pt x="547" y="168"/>
                  </a:lnTo>
                  <a:lnTo>
                    <a:pt x="543" y="169"/>
                  </a:lnTo>
                  <a:lnTo>
                    <a:pt x="540" y="171"/>
                  </a:lnTo>
                  <a:lnTo>
                    <a:pt x="534" y="173"/>
                  </a:lnTo>
                  <a:lnTo>
                    <a:pt x="531" y="164"/>
                  </a:lnTo>
                  <a:lnTo>
                    <a:pt x="534" y="163"/>
                  </a:lnTo>
                  <a:lnTo>
                    <a:pt x="534" y="163"/>
                  </a:lnTo>
                  <a:lnTo>
                    <a:pt x="536" y="161"/>
                  </a:lnTo>
                  <a:lnTo>
                    <a:pt x="538" y="157"/>
                  </a:lnTo>
                  <a:lnTo>
                    <a:pt x="528" y="157"/>
                  </a:lnTo>
                  <a:lnTo>
                    <a:pt x="524" y="159"/>
                  </a:lnTo>
                  <a:lnTo>
                    <a:pt x="519" y="161"/>
                  </a:lnTo>
                  <a:lnTo>
                    <a:pt x="514" y="161"/>
                  </a:lnTo>
                  <a:lnTo>
                    <a:pt x="508" y="161"/>
                  </a:lnTo>
                  <a:lnTo>
                    <a:pt x="505" y="150"/>
                  </a:lnTo>
                  <a:lnTo>
                    <a:pt x="508" y="149"/>
                  </a:lnTo>
                  <a:lnTo>
                    <a:pt x="510" y="149"/>
                  </a:lnTo>
                  <a:lnTo>
                    <a:pt x="512" y="149"/>
                  </a:lnTo>
                  <a:lnTo>
                    <a:pt x="514" y="147"/>
                  </a:lnTo>
                  <a:lnTo>
                    <a:pt x="515" y="147"/>
                  </a:lnTo>
                  <a:lnTo>
                    <a:pt x="493" y="150"/>
                  </a:lnTo>
                  <a:lnTo>
                    <a:pt x="491" y="145"/>
                  </a:lnTo>
                  <a:lnTo>
                    <a:pt x="487" y="142"/>
                  </a:lnTo>
                  <a:lnTo>
                    <a:pt x="486" y="140"/>
                  </a:lnTo>
                  <a:lnTo>
                    <a:pt x="484" y="136"/>
                  </a:lnTo>
                  <a:lnTo>
                    <a:pt x="480" y="131"/>
                  </a:lnTo>
                  <a:lnTo>
                    <a:pt x="486" y="129"/>
                  </a:lnTo>
                  <a:lnTo>
                    <a:pt x="489" y="129"/>
                  </a:lnTo>
                  <a:lnTo>
                    <a:pt x="491" y="129"/>
                  </a:lnTo>
                  <a:lnTo>
                    <a:pt x="493" y="129"/>
                  </a:lnTo>
                  <a:lnTo>
                    <a:pt x="493" y="128"/>
                  </a:lnTo>
                  <a:lnTo>
                    <a:pt x="494" y="126"/>
                  </a:lnTo>
                  <a:lnTo>
                    <a:pt x="496" y="122"/>
                  </a:lnTo>
                  <a:lnTo>
                    <a:pt x="489" y="121"/>
                  </a:lnTo>
                  <a:lnTo>
                    <a:pt x="482" y="119"/>
                  </a:lnTo>
                  <a:lnTo>
                    <a:pt x="479" y="115"/>
                  </a:lnTo>
                  <a:lnTo>
                    <a:pt x="473" y="112"/>
                  </a:lnTo>
                  <a:lnTo>
                    <a:pt x="477" y="112"/>
                  </a:lnTo>
                  <a:lnTo>
                    <a:pt x="477" y="107"/>
                  </a:lnTo>
                  <a:lnTo>
                    <a:pt x="494" y="110"/>
                  </a:lnTo>
                  <a:lnTo>
                    <a:pt x="503" y="108"/>
                  </a:lnTo>
                  <a:lnTo>
                    <a:pt x="510" y="105"/>
                  </a:lnTo>
                  <a:lnTo>
                    <a:pt x="514" y="100"/>
                  </a:lnTo>
                  <a:lnTo>
                    <a:pt x="519" y="93"/>
                  </a:lnTo>
                  <a:lnTo>
                    <a:pt x="528" y="89"/>
                  </a:lnTo>
                  <a:lnTo>
                    <a:pt x="538" y="86"/>
                  </a:lnTo>
                  <a:lnTo>
                    <a:pt x="545" y="89"/>
                  </a:lnTo>
                  <a:lnTo>
                    <a:pt x="554" y="93"/>
                  </a:lnTo>
                  <a:lnTo>
                    <a:pt x="561" y="94"/>
                  </a:lnTo>
                  <a:lnTo>
                    <a:pt x="569" y="93"/>
                  </a:lnTo>
                  <a:lnTo>
                    <a:pt x="566" y="91"/>
                  </a:lnTo>
                  <a:lnTo>
                    <a:pt x="562" y="89"/>
                  </a:lnTo>
                  <a:lnTo>
                    <a:pt x="561" y="89"/>
                  </a:lnTo>
                  <a:lnTo>
                    <a:pt x="561" y="87"/>
                  </a:lnTo>
                  <a:lnTo>
                    <a:pt x="559" y="86"/>
                  </a:lnTo>
                  <a:lnTo>
                    <a:pt x="559" y="82"/>
                  </a:lnTo>
                  <a:lnTo>
                    <a:pt x="557" y="77"/>
                  </a:lnTo>
                  <a:lnTo>
                    <a:pt x="562" y="75"/>
                  </a:lnTo>
                  <a:lnTo>
                    <a:pt x="566" y="73"/>
                  </a:lnTo>
                  <a:lnTo>
                    <a:pt x="569" y="73"/>
                  </a:lnTo>
                  <a:lnTo>
                    <a:pt x="571" y="72"/>
                  </a:lnTo>
                  <a:lnTo>
                    <a:pt x="575" y="70"/>
                  </a:lnTo>
                  <a:lnTo>
                    <a:pt x="582" y="70"/>
                  </a:lnTo>
                  <a:lnTo>
                    <a:pt x="585" y="72"/>
                  </a:lnTo>
                  <a:lnTo>
                    <a:pt x="589" y="75"/>
                  </a:lnTo>
                  <a:lnTo>
                    <a:pt x="592" y="77"/>
                  </a:lnTo>
                  <a:lnTo>
                    <a:pt x="592" y="73"/>
                  </a:lnTo>
                  <a:lnTo>
                    <a:pt x="590" y="72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90" y="68"/>
                  </a:lnTo>
                  <a:lnTo>
                    <a:pt x="589" y="65"/>
                  </a:lnTo>
                  <a:lnTo>
                    <a:pt x="594" y="63"/>
                  </a:lnTo>
                  <a:lnTo>
                    <a:pt x="597" y="61"/>
                  </a:lnTo>
                  <a:lnTo>
                    <a:pt x="603" y="58"/>
                  </a:lnTo>
                  <a:lnTo>
                    <a:pt x="606" y="54"/>
                  </a:lnTo>
                  <a:lnTo>
                    <a:pt x="608" y="54"/>
                  </a:lnTo>
                  <a:lnTo>
                    <a:pt x="615" y="54"/>
                  </a:lnTo>
                  <a:lnTo>
                    <a:pt x="620" y="56"/>
                  </a:lnTo>
                  <a:lnTo>
                    <a:pt x="624" y="60"/>
                  </a:lnTo>
                  <a:lnTo>
                    <a:pt x="630" y="60"/>
                  </a:lnTo>
                  <a:lnTo>
                    <a:pt x="639" y="58"/>
                  </a:lnTo>
                  <a:lnTo>
                    <a:pt x="643" y="46"/>
                  </a:lnTo>
                  <a:lnTo>
                    <a:pt x="648" y="44"/>
                  </a:lnTo>
                  <a:lnTo>
                    <a:pt x="653" y="44"/>
                  </a:lnTo>
                  <a:lnTo>
                    <a:pt x="658" y="44"/>
                  </a:lnTo>
                  <a:lnTo>
                    <a:pt x="662" y="46"/>
                  </a:lnTo>
                  <a:lnTo>
                    <a:pt x="665" y="46"/>
                  </a:lnTo>
                  <a:lnTo>
                    <a:pt x="672" y="35"/>
                  </a:lnTo>
                  <a:lnTo>
                    <a:pt x="683" y="33"/>
                  </a:lnTo>
                  <a:lnTo>
                    <a:pt x="690" y="37"/>
                  </a:lnTo>
                  <a:lnTo>
                    <a:pt x="697" y="40"/>
                  </a:lnTo>
                  <a:lnTo>
                    <a:pt x="704" y="42"/>
                  </a:lnTo>
                  <a:lnTo>
                    <a:pt x="713" y="39"/>
                  </a:lnTo>
                  <a:lnTo>
                    <a:pt x="725" y="32"/>
                  </a:lnTo>
                  <a:lnTo>
                    <a:pt x="737" y="26"/>
                  </a:lnTo>
                  <a:close/>
                  <a:moveTo>
                    <a:pt x="1259" y="0"/>
                  </a:moveTo>
                  <a:lnTo>
                    <a:pt x="1283" y="0"/>
                  </a:lnTo>
                  <a:lnTo>
                    <a:pt x="1308" y="4"/>
                  </a:lnTo>
                  <a:lnTo>
                    <a:pt x="1330" y="7"/>
                  </a:lnTo>
                  <a:lnTo>
                    <a:pt x="1350" y="12"/>
                  </a:lnTo>
                  <a:lnTo>
                    <a:pt x="1379" y="7"/>
                  </a:lnTo>
                  <a:lnTo>
                    <a:pt x="1383" y="11"/>
                  </a:lnTo>
                  <a:lnTo>
                    <a:pt x="1386" y="12"/>
                  </a:lnTo>
                  <a:lnTo>
                    <a:pt x="1390" y="18"/>
                  </a:lnTo>
                  <a:lnTo>
                    <a:pt x="1392" y="21"/>
                  </a:lnTo>
                  <a:lnTo>
                    <a:pt x="1395" y="23"/>
                  </a:lnTo>
                  <a:lnTo>
                    <a:pt x="1412" y="30"/>
                  </a:lnTo>
                  <a:lnTo>
                    <a:pt x="1432" y="35"/>
                  </a:lnTo>
                  <a:lnTo>
                    <a:pt x="1449" y="39"/>
                  </a:lnTo>
                  <a:lnTo>
                    <a:pt x="1449" y="46"/>
                  </a:lnTo>
                  <a:lnTo>
                    <a:pt x="1421" y="46"/>
                  </a:lnTo>
                  <a:lnTo>
                    <a:pt x="1409" y="40"/>
                  </a:lnTo>
                  <a:lnTo>
                    <a:pt x="1395" y="40"/>
                  </a:lnTo>
                  <a:lnTo>
                    <a:pt x="1379" y="42"/>
                  </a:lnTo>
                  <a:lnTo>
                    <a:pt x="1364" y="46"/>
                  </a:lnTo>
                  <a:lnTo>
                    <a:pt x="1364" y="54"/>
                  </a:lnTo>
                  <a:lnTo>
                    <a:pt x="1383" y="54"/>
                  </a:lnTo>
                  <a:lnTo>
                    <a:pt x="1397" y="51"/>
                  </a:lnTo>
                  <a:lnTo>
                    <a:pt x="1414" y="49"/>
                  </a:lnTo>
                  <a:lnTo>
                    <a:pt x="1435" y="49"/>
                  </a:lnTo>
                  <a:lnTo>
                    <a:pt x="1456" y="49"/>
                  </a:lnTo>
                  <a:lnTo>
                    <a:pt x="1472" y="49"/>
                  </a:lnTo>
                  <a:lnTo>
                    <a:pt x="1486" y="63"/>
                  </a:lnTo>
                  <a:lnTo>
                    <a:pt x="1503" y="73"/>
                  </a:lnTo>
                  <a:lnTo>
                    <a:pt x="1498" y="84"/>
                  </a:lnTo>
                  <a:lnTo>
                    <a:pt x="1488" y="91"/>
                  </a:lnTo>
                  <a:lnTo>
                    <a:pt x="1479" y="96"/>
                  </a:lnTo>
                  <a:lnTo>
                    <a:pt x="1467" y="100"/>
                  </a:lnTo>
                  <a:lnTo>
                    <a:pt x="1449" y="100"/>
                  </a:lnTo>
                  <a:lnTo>
                    <a:pt x="1433" y="105"/>
                  </a:lnTo>
                  <a:lnTo>
                    <a:pt x="1416" y="105"/>
                  </a:lnTo>
                  <a:lnTo>
                    <a:pt x="1397" y="103"/>
                  </a:lnTo>
                  <a:lnTo>
                    <a:pt x="1379" y="101"/>
                  </a:lnTo>
                  <a:lnTo>
                    <a:pt x="1362" y="101"/>
                  </a:lnTo>
                  <a:lnTo>
                    <a:pt x="1348" y="105"/>
                  </a:lnTo>
                  <a:lnTo>
                    <a:pt x="1337" y="115"/>
                  </a:lnTo>
                  <a:lnTo>
                    <a:pt x="1379" y="115"/>
                  </a:lnTo>
                  <a:lnTo>
                    <a:pt x="1392" y="112"/>
                  </a:lnTo>
                  <a:lnTo>
                    <a:pt x="1407" y="110"/>
                  </a:lnTo>
                  <a:lnTo>
                    <a:pt x="1425" y="112"/>
                  </a:lnTo>
                  <a:lnTo>
                    <a:pt x="1437" y="115"/>
                  </a:lnTo>
                  <a:lnTo>
                    <a:pt x="1440" y="128"/>
                  </a:lnTo>
                  <a:lnTo>
                    <a:pt x="1446" y="126"/>
                  </a:lnTo>
                  <a:lnTo>
                    <a:pt x="1454" y="121"/>
                  </a:lnTo>
                  <a:lnTo>
                    <a:pt x="1465" y="117"/>
                  </a:lnTo>
                  <a:lnTo>
                    <a:pt x="1475" y="115"/>
                  </a:lnTo>
                  <a:lnTo>
                    <a:pt x="1477" y="121"/>
                  </a:lnTo>
                  <a:lnTo>
                    <a:pt x="1479" y="124"/>
                  </a:lnTo>
                  <a:lnTo>
                    <a:pt x="1481" y="126"/>
                  </a:lnTo>
                  <a:lnTo>
                    <a:pt x="1484" y="128"/>
                  </a:lnTo>
                  <a:lnTo>
                    <a:pt x="1488" y="131"/>
                  </a:lnTo>
                  <a:lnTo>
                    <a:pt x="1472" y="161"/>
                  </a:lnTo>
                  <a:lnTo>
                    <a:pt x="1479" y="161"/>
                  </a:lnTo>
                  <a:lnTo>
                    <a:pt x="1491" y="154"/>
                  </a:lnTo>
                  <a:lnTo>
                    <a:pt x="1507" y="145"/>
                  </a:lnTo>
                  <a:lnTo>
                    <a:pt x="1526" y="138"/>
                  </a:lnTo>
                  <a:lnTo>
                    <a:pt x="1547" y="131"/>
                  </a:lnTo>
                  <a:lnTo>
                    <a:pt x="1570" y="126"/>
                  </a:lnTo>
                  <a:lnTo>
                    <a:pt x="1590" y="126"/>
                  </a:lnTo>
                  <a:lnTo>
                    <a:pt x="1610" y="128"/>
                  </a:lnTo>
                  <a:lnTo>
                    <a:pt x="1624" y="136"/>
                  </a:lnTo>
                  <a:lnTo>
                    <a:pt x="1632" y="150"/>
                  </a:lnTo>
                  <a:lnTo>
                    <a:pt x="1638" y="150"/>
                  </a:lnTo>
                  <a:lnTo>
                    <a:pt x="1638" y="152"/>
                  </a:lnTo>
                  <a:lnTo>
                    <a:pt x="1638" y="152"/>
                  </a:lnTo>
                  <a:lnTo>
                    <a:pt x="1636" y="154"/>
                  </a:lnTo>
                  <a:lnTo>
                    <a:pt x="1634" y="154"/>
                  </a:lnTo>
                  <a:lnTo>
                    <a:pt x="1634" y="154"/>
                  </a:lnTo>
                  <a:lnTo>
                    <a:pt x="1632" y="154"/>
                  </a:lnTo>
                  <a:lnTo>
                    <a:pt x="1629" y="157"/>
                  </a:lnTo>
                  <a:lnTo>
                    <a:pt x="1624" y="159"/>
                  </a:lnTo>
                  <a:lnTo>
                    <a:pt x="1618" y="161"/>
                  </a:lnTo>
                  <a:lnTo>
                    <a:pt x="1611" y="163"/>
                  </a:lnTo>
                  <a:lnTo>
                    <a:pt x="1606" y="164"/>
                  </a:lnTo>
                  <a:lnTo>
                    <a:pt x="1594" y="183"/>
                  </a:lnTo>
                  <a:lnTo>
                    <a:pt x="1571" y="197"/>
                  </a:lnTo>
                  <a:lnTo>
                    <a:pt x="1545" y="206"/>
                  </a:lnTo>
                  <a:lnTo>
                    <a:pt x="1514" y="211"/>
                  </a:lnTo>
                  <a:lnTo>
                    <a:pt x="1514" y="217"/>
                  </a:lnTo>
                  <a:lnTo>
                    <a:pt x="1514" y="220"/>
                  </a:lnTo>
                  <a:lnTo>
                    <a:pt x="1514" y="222"/>
                  </a:lnTo>
                  <a:lnTo>
                    <a:pt x="1512" y="224"/>
                  </a:lnTo>
                  <a:lnTo>
                    <a:pt x="1514" y="225"/>
                  </a:lnTo>
                  <a:lnTo>
                    <a:pt x="1514" y="227"/>
                  </a:lnTo>
                  <a:lnTo>
                    <a:pt x="1517" y="231"/>
                  </a:lnTo>
                  <a:lnTo>
                    <a:pt x="1522" y="234"/>
                  </a:lnTo>
                  <a:lnTo>
                    <a:pt x="1526" y="236"/>
                  </a:lnTo>
                  <a:lnTo>
                    <a:pt x="1529" y="239"/>
                  </a:lnTo>
                  <a:lnTo>
                    <a:pt x="1533" y="241"/>
                  </a:lnTo>
                  <a:lnTo>
                    <a:pt x="1536" y="246"/>
                  </a:lnTo>
                  <a:lnTo>
                    <a:pt x="1533" y="253"/>
                  </a:lnTo>
                  <a:lnTo>
                    <a:pt x="1529" y="269"/>
                  </a:lnTo>
                  <a:lnTo>
                    <a:pt x="1526" y="288"/>
                  </a:lnTo>
                  <a:lnTo>
                    <a:pt x="1522" y="307"/>
                  </a:lnTo>
                  <a:lnTo>
                    <a:pt x="1522" y="323"/>
                  </a:lnTo>
                  <a:lnTo>
                    <a:pt x="1526" y="321"/>
                  </a:lnTo>
                  <a:lnTo>
                    <a:pt x="1529" y="321"/>
                  </a:lnTo>
                  <a:lnTo>
                    <a:pt x="1531" y="321"/>
                  </a:lnTo>
                  <a:lnTo>
                    <a:pt x="1535" y="321"/>
                  </a:lnTo>
                  <a:lnTo>
                    <a:pt x="1536" y="321"/>
                  </a:lnTo>
                  <a:lnTo>
                    <a:pt x="1542" y="323"/>
                  </a:lnTo>
                  <a:lnTo>
                    <a:pt x="1540" y="328"/>
                  </a:lnTo>
                  <a:lnTo>
                    <a:pt x="1540" y="330"/>
                  </a:lnTo>
                  <a:lnTo>
                    <a:pt x="1540" y="334"/>
                  </a:lnTo>
                  <a:lnTo>
                    <a:pt x="1540" y="335"/>
                  </a:lnTo>
                  <a:lnTo>
                    <a:pt x="1540" y="339"/>
                  </a:lnTo>
                  <a:lnTo>
                    <a:pt x="1542" y="346"/>
                  </a:lnTo>
                  <a:lnTo>
                    <a:pt x="1536" y="346"/>
                  </a:lnTo>
                  <a:lnTo>
                    <a:pt x="1536" y="349"/>
                  </a:lnTo>
                  <a:lnTo>
                    <a:pt x="1533" y="348"/>
                  </a:lnTo>
                  <a:lnTo>
                    <a:pt x="1529" y="344"/>
                  </a:lnTo>
                  <a:lnTo>
                    <a:pt x="1528" y="342"/>
                  </a:lnTo>
                  <a:lnTo>
                    <a:pt x="1524" y="341"/>
                  </a:lnTo>
                  <a:lnTo>
                    <a:pt x="1521" y="339"/>
                  </a:lnTo>
                  <a:lnTo>
                    <a:pt x="1514" y="339"/>
                  </a:lnTo>
                  <a:lnTo>
                    <a:pt x="1510" y="341"/>
                  </a:lnTo>
                  <a:lnTo>
                    <a:pt x="1507" y="342"/>
                  </a:lnTo>
                  <a:lnTo>
                    <a:pt x="1503" y="344"/>
                  </a:lnTo>
                  <a:lnTo>
                    <a:pt x="1501" y="346"/>
                  </a:lnTo>
                  <a:lnTo>
                    <a:pt x="1498" y="348"/>
                  </a:lnTo>
                  <a:lnTo>
                    <a:pt x="1496" y="351"/>
                  </a:lnTo>
                  <a:lnTo>
                    <a:pt x="1494" y="358"/>
                  </a:lnTo>
                  <a:lnTo>
                    <a:pt x="1517" y="365"/>
                  </a:lnTo>
                  <a:lnTo>
                    <a:pt x="1522" y="396"/>
                  </a:lnTo>
                  <a:lnTo>
                    <a:pt x="1517" y="396"/>
                  </a:lnTo>
                  <a:lnTo>
                    <a:pt x="1514" y="396"/>
                  </a:lnTo>
                  <a:lnTo>
                    <a:pt x="1510" y="398"/>
                  </a:lnTo>
                  <a:lnTo>
                    <a:pt x="1507" y="400"/>
                  </a:lnTo>
                  <a:lnTo>
                    <a:pt x="1507" y="407"/>
                  </a:lnTo>
                  <a:lnTo>
                    <a:pt x="1515" y="412"/>
                  </a:lnTo>
                  <a:lnTo>
                    <a:pt x="1521" y="419"/>
                  </a:lnTo>
                  <a:lnTo>
                    <a:pt x="1524" y="428"/>
                  </a:lnTo>
                  <a:lnTo>
                    <a:pt x="1526" y="442"/>
                  </a:lnTo>
                  <a:lnTo>
                    <a:pt x="1517" y="442"/>
                  </a:lnTo>
                  <a:lnTo>
                    <a:pt x="1515" y="442"/>
                  </a:lnTo>
                  <a:lnTo>
                    <a:pt x="1510" y="440"/>
                  </a:lnTo>
                  <a:lnTo>
                    <a:pt x="1507" y="442"/>
                  </a:lnTo>
                  <a:lnTo>
                    <a:pt x="1501" y="442"/>
                  </a:lnTo>
                  <a:lnTo>
                    <a:pt x="1498" y="445"/>
                  </a:lnTo>
                  <a:lnTo>
                    <a:pt x="1494" y="449"/>
                  </a:lnTo>
                  <a:lnTo>
                    <a:pt x="1500" y="452"/>
                  </a:lnTo>
                  <a:lnTo>
                    <a:pt x="1503" y="454"/>
                  </a:lnTo>
                  <a:lnTo>
                    <a:pt x="1505" y="456"/>
                  </a:lnTo>
                  <a:lnTo>
                    <a:pt x="1507" y="457"/>
                  </a:lnTo>
                  <a:lnTo>
                    <a:pt x="1508" y="463"/>
                  </a:lnTo>
                  <a:lnTo>
                    <a:pt x="1510" y="468"/>
                  </a:lnTo>
                  <a:lnTo>
                    <a:pt x="1508" y="470"/>
                  </a:lnTo>
                  <a:lnTo>
                    <a:pt x="1508" y="471"/>
                  </a:lnTo>
                  <a:lnTo>
                    <a:pt x="1508" y="471"/>
                  </a:lnTo>
                  <a:lnTo>
                    <a:pt x="1507" y="473"/>
                  </a:lnTo>
                  <a:lnTo>
                    <a:pt x="1507" y="477"/>
                  </a:lnTo>
                  <a:lnTo>
                    <a:pt x="1493" y="477"/>
                  </a:lnTo>
                  <a:lnTo>
                    <a:pt x="1479" y="480"/>
                  </a:lnTo>
                  <a:lnTo>
                    <a:pt x="1468" y="484"/>
                  </a:lnTo>
                  <a:lnTo>
                    <a:pt x="1472" y="484"/>
                  </a:lnTo>
                  <a:lnTo>
                    <a:pt x="1477" y="487"/>
                  </a:lnTo>
                  <a:lnTo>
                    <a:pt x="1481" y="489"/>
                  </a:lnTo>
                  <a:lnTo>
                    <a:pt x="1484" y="489"/>
                  </a:lnTo>
                  <a:lnTo>
                    <a:pt x="1488" y="491"/>
                  </a:lnTo>
                  <a:lnTo>
                    <a:pt x="1491" y="494"/>
                  </a:lnTo>
                  <a:lnTo>
                    <a:pt x="1494" y="499"/>
                  </a:lnTo>
                  <a:lnTo>
                    <a:pt x="1488" y="508"/>
                  </a:lnTo>
                  <a:lnTo>
                    <a:pt x="1484" y="519"/>
                  </a:lnTo>
                  <a:lnTo>
                    <a:pt x="1479" y="531"/>
                  </a:lnTo>
                  <a:lnTo>
                    <a:pt x="1477" y="526"/>
                  </a:lnTo>
                  <a:lnTo>
                    <a:pt x="1474" y="522"/>
                  </a:lnTo>
                  <a:lnTo>
                    <a:pt x="1472" y="520"/>
                  </a:lnTo>
                  <a:lnTo>
                    <a:pt x="1468" y="520"/>
                  </a:lnTo>
                  <a:lnTo>
                    <a:pt x="1463" y="519"/>
                  </a:lnTo>
                  <a:lnTo>
                    <a:pt x="1456" y="519"/>
                  </a:lnTo>
                  <a:lnTo>
                    <a:pt x="1456" y="522"/>
                  </a:lnTo>
                  <a:lnTo>
                    <a:pt x="1460" y="522"/>
                  </a:lnTo>
                  <a:lnTo>
                    <a:pt x="1472" y="534"/>
                  </a:lnTo>
                  <a:lnTo>
                    <a:pt x="1482" y="548"/>
                  </a:lnTo>
                  <a:lnTo>
                    <a:pt x="1488" y="566"/>
                  </a:lnTo>
                  <a:lnTo>
                    <a:pt x="1491" y="587"/>
                  </a:lnTo>
                  <a:lnTo>
                    <a:pt x="1488" y="587"/>
                  </a:lnTo>
                  <a:lnTo>
                    <a:pt x="1488" y="592"/>
                  </a:lnTo>
                  <a:lnTo>
                    <a:pt x="1460" y="595"/>
                  </a:lnTo>
                  <a:lnTo>
                    <a:pt x="1460" y="576"/>
                  </a:lnTo>
                  <a:lnTo>
                    <a:pt x="1456" y="573"/>
                  </a:lnTo>
                  <a:lnTo>
                    <a:pt x="1453" y="571"/>
                  </a:lnTo>
                  <a:lnTo>
                    <a:pt x="1451" y="569"/>
                  </a:lnTo>
                  <a:lnTo>
                    <a:pt x="1446" y="566"/>
                  </a:lnTo>
                  <a:lnTo>
                    <a:pt x="1440" y="564"/>
                  </a:lnTo>
                  <a:lnTo>
                    <a:pt x="1432" y="569"/>
                  </a:lnTo>
                  <a:lnTo>
                    <a:pt x="1421" y="573"/>
                  </a:lnTo>
                  <a:lnTo>
                    <a:pt x="1409" y="574"/>
                  </a:lnTo>
                  <a:lnTo>
                    <a:pt x="1398" y="578"/>
                  </a:lnTo>
                  <a:lnTo>
                    <a:pt x="1392" y="583"/>
                  </a:lnTo>
                  <a:lnTo>
                    <a:pt x="1398" y="583"/>
                  </a:lnTo>
                  <a:lnTo>
                    <a:pt x="1407" y="583"/>
                  </a:lnTo>
                  <a:lnTo>
                    <a:pt x="1421" y="581"/>
                  </a:lnTo>
                  <a:lnTo>
                    <a:pt x="1437" y="580"/>
                  </a:lnTo>
                  <a:lnTo>
                    <a:pt x="1437" y="587"/>
                  </a:lnTo>
                  <a:lnTo>
                    <a:pt x="1402" y="599"/>
                  </a:lnTo>
                  <a:lnTo>
                    <a:pt x="1402" y="602"/>
                  </a:lnTo>
                  <a:lnTo>
                    <a:pt x="1411" y="602"/>
                  </a:lnTo>
                  <a:lnTo>
                    <a:pt x="1416" y="601"/>
                  </a:lnTo>
                  <a:lnTo>
                    <a:pt x="1423" y="599"/>
                  </a:lnTo>
                  <a:lnTo>
                    <a:pt x="1430" y="597"/>
                  </a:lnTo>
                  <a:lnTo>
                    <a:pt x="1437" y="595"/>
                  </a:lnTo>
                  <a:lnTo>
                    <a:pt x="1439" y="604"/>
                  </a:lnTo>
                  <a:lnTo>
                    <a:pt x="1446" y="608"/>
                  </a:lnTo>
                  <a:lnTo>
                    <a:pt x="1453" y="609"/>
                  </a:lnTo>
                  <a:lnTo>
                    <a:pt x="1465" y="608"/>
                  </a:lnTo>
                  <a:lnTo>
                    <a:pt x="1479" y="608"/>
                  </a:lnTo>
                  <a:lnTo>
                    <a:pt x="1479" y="611"/>
                  </a:lnTo>
                  <a:lnTo>
                    <a:pt x="1475" y="611"/>
                  </a:lnTo>
                  <a:lnTo>
                    <a:pt x="1456" y="629"/>
                  </a:lnTo>
                  <a:lnTo>
                    <a:pt x="1435" y="646"/>
                  </a:lnTo>
                  <a:lnTo>
                    <a:pt x="1414" y="660"/>
                  </a:lnTo>
                  <a:lnTo>
                    <a:pt x="1390" y="672"/>
                  </a:lnTo>
                  <a:lnTo>
                    <a:pt x="1364" y="677"/>
                  </a:lnTo>
                  <a:lnTo>
                    <a:pt x="1334" y="676"/>
                  </a:lnTo>
                  <a:lnTo>
                    <a:pt x="1334" y="681"/>
                  </a:lnTo>
                  <a:lnTo>
                    <a:pt x="1334" y="686"/>
                  </a:lnTo>
                  <a:lnTo>
                    <a:pt x="1332" y="690"/>
                  </a:lnTo>
                  <a:lnTo>
                    <a:pt x="1330" y="691"/>
                  </a:lnTo>
                  <a:lnTo>
                    <a:pt x="1329" y="691"/>
                  </a:lnTo>
                  <a:lnTo>
                    <a:pt x="1327" y="693"/>
                  </a:lnTo>
                  <a:lnTo>
                    <a:pt x="1323" y="695"/>
                  </a:lnTo>
                  <a:lnTo>
                    <a:pt x="1320" y="697"/>
                  </a:lnTo>
                  <a:lnTo>
                    <a:pt x="1318" y="698"/>
                  </a:lnTo>
                  <a:lnTo>
                    <a:pt x="1315" y="702"/>
                  </a:lnTo>
                  <a:lnTo>
                    <a:pt x="1311" y="712"/>
                  </a:lnTo>
                  <a:lnTo>
                    <a:pt x="1309" y="725"/>
                  </a:lnTo>
                  <a:lnTo>
                    <a:pt x="1306" y="733"/>
                  </a:lnTo>
                  <a:lnTo>
                    <a:pt x="1297" y="742"/>
                  </a:lnTo>
                  <a:lnTo>
                    <a:pt x="1282" y="752"/>
                  </a:lnTo>
                  <a:lnTo>
                    <a:pt x="1262" y="761"/>
                  </a:lnTo>
                  <a:lnTo>
                    <a:pt x="1245" y="768"/>
                  </a:lnTo>
                  <a:lnTo>
                    <a:pt x="1229" y="772"/>
                  </a:lnTo>
                  <a:lnTo>
                    <a:pt x="1229" y="768"/>
                  </a:lnTo>
                  <a:lnTo>
                    <a:pt x="1229" y="765"/>
                  </a:lnTo>
                  <a:lnTo>
                    <a:pt x="1227" y="765"/>
                  </a:lnTo>
                  <a:lnTo>
                    <a:pt x="1227" y="763"/>
                  </a:lnTo>
                  <a:lnTo>
                    <a:pt x="1226" y="761"/>
                  </a:lnTo>
                  <a:lnTo>
                    <a:pt x="1224" y="775"/>
                  </a:lnTo>
                  <a:lnTo>
                    <a:pt x="1219" y="787"/>
                  </a:lnTo>
                  <a:lnTo>
                    <a:pt x="1215" y="798"/>
                  </a:lnTo>
                  <a:lnTo>
                    <a:pt x="1210" y="808"/>
                  </a:lnTo>
                  <a:lnTo>
                    <a:pt x="1206" y="822"/>
                  </a:lnTo>
                  <a:lnTo>
                    <a:pt x="1210" y="824"/>
                  </a:lnTo>
                  <a:lnTo>
                    <a:pt x="1210" y="826"/>
                  </a:lnTo>
                  <a:lnTo>
                    <a:pt x="1212" y="826"/>
                  </a:lnTo>
                  <a:lnTo>
                    <a:pt x="1212" y="826"/>
                  </a:lnTo>
                  <a:lnTo>
                    <a:pt x="1212" y="828"/>
                  </a:lnTo>
                  <a:lnTo>
                    <a:pt x="1210" y="829"/>
                  </a:lnTo>
                  <a:lnTo>
                    <a:pt x="1206" y="833"/>
                  </a:lnTo>
                  <a:lnTo>
                    <a:pt x="1203" y="835"/>
                  </a:lnTo>
                  <a:lnTo>
                    <a:pt x="1200" y="838"/>
                  </a:lnTo>
                  <a:lnTo>
                    <a:pt x="1196" y="840"/>
                  </a:lnTo>
                  <a:lnTo>
                    <a:pt x="1194" y="843"/>
                  </a:lnTo>
                  <a:lnTo>
                    <a:pt x="1191" y="848"/>
                  </a:lnTo>
                  <a:lnTo>
                    <a:pt x="1184" y="868"/>
                  </a:lnTo>
                  <a:lnTo>
                    <a:pt x="1179" y="889"/>
                  </a:lnTo>
                  <a:lnTo>
                    <a:pt x="1177" y="913"/>
                  </a:lnTo>
                  <a:lnTo>
                    <a:pt x="1173" y="936"/>
                  </a:lnTo>
                  <a:lnTo>
                    <a:pt x="1168" y="957"/>
                  </a:lnTo>
                  <a:lnTo>
                    <a:pt x="1165" y="955"/>
                  </a:lnTo>
                  <a:lnTo>
                    <a:pt x="1165" y="955"/>
                  </a:lnTo>
                  <a:lnTo>
                    <a:pt x="1163" y="955"/>
                  </a:lnTo>
                  <a:lnTo>
                    <a:pt x="1163" y="953"/>
                  </a:lnTo>
                  <a:lnTo>
                    <a:pt x="1161" y="953"/>
                  </a:lnTo>
                  <a:lnTo>
                    <a:pt x="1156" y="950"/>
                  </a:lnTo>
                  <a:lnTo>
                    <a:pt x="1147" y="943"/>
                  </a:lnTo>
                  <a:lnTo>
                    <a:pt x="1133" y="934"/>
                  </a:lnTo>
                  <a:lnTo>
                    <a:pt x="1117" y="925"/>
                  </a:lnTo>
                  <a:lnTo>
                    <a:pt x="1102" y="915"/>
                  </a:lnTo>
                  <a:lnTo>
                    <a:pt x="1090" y="906"/>
                  </a:lnTo>
                  <a:lnTo>
                    <a:pt x="1079" y="901"/>
                  </a:lnTo>
                  <a:lnTo>
                    <a:pt x="1076" y="899"/>
                  </a:lnTo>
                  <a:lnTo>
                    <a:pt x="1072" y="861"/>
                  </a:lnTo>
                  <a:lnTo>
                    <a:pt x="1070" y="857"/>
                  </a:lnTo>
                  <a:lnTo>
                    <a:pt x="1065" y="854"/>
                  </a:lnTo>
                  <a:lnTo>
                    <a:pt x="1062" y="852"/>
                  </a:lnTo>
                  <a:lnTo>
                    <a:pt x="1056" y="848"/>
                  </a:lnTo>
                  <a:lnTo>
                    <a:pt x="1053" y="845"/>
                  </a:lnTo>
                  <a:lnTo>
                    <a:pt x="1056" y="843"/>
                  </a:lnTo>
                  <a:lnTo>
                    <a:pt x="1056" y="841"/>
                  </a:lnTo>
                  <a:lnTo>
                    <a:pt x="1058" y="840"/>
                  </a:lnTo>
                  <a:lnTo>
                    <a:pt x="1058" y="840"/>
                  </a:lnTo>
                  <a:lnTo>
                    <a:pt x="1060" y="836"/>
                  </a:lnTo>
                  <a:lnTo>
                    <a:pt x="1062" y="833"/>
                  </a:lnTo>
                  <a:lnTo>
                    <a:pt x="1053" y="833"/>
                  </a:lnTo>
                  <a:lnTo>
                    <a:pt x="1048" y="833"/>
                  </a:lnTo>
                  <a:lnTo>
                    <a:pt x="1044" y="833"/>
                  </a:lnTo>
                  <a:lnTo>
                    <a:pt x="1042" y="831"/>
                  </a:lnTo>
                  <a:lnTo>
                    <a:pt x="1041" y="828"/>
                  </a:lnTo>
                  <a:lnTo>
                    <a:pt x="1037" y="822"/>
                  </a:lnTo>
                  <a:lnTo>
                    <a:pt x="1035" y="819"/>
                  </a:lnTo>
                  <a:lnTo>
                    <a:pt x="1035" y="815"/>
                  </a:lnTo>
                  <a:lnTo>
                    <a:pt x="1035" y="814"/>
                  </a:lnTo>
                  <a:lnTo>
                    <a:pt x="1035" y="810"/>
                  </a:lnTo>
                  <a:lnTo>
                    <a:pt x="1037" y="807"/>
                  </a:lnTo>
                  <a:lnTo>
                    <a:pt x="1037" y="803"/>
                  </a:lnTo>
                  <a:lnTo>
                    <a:pt x="1027" y="803"/>
                  </a:lnTo>
                  <a:lnTo>
                    <a:pt x="1027" y="798"/>
                  </a:lnTo>
                  <a:lnTo>
                    <a:pt x="1028" y="793"/>
                  </a:lnTo>
                  <a:lnTo>
                    <a:pt x="1030" y="791"/>
                  </a:lnTo>
                  <a:lnTo>
                    <a:pt x="1030" y="787"/>
                  </a:lnTo>
                  <a:lnTo>
                    <a:pt x="1032" y="784"/>
                  </a:lnTo>
                  <a:lnTo>
                    <a:pt x="1034" y="779"/>
                  </a:lnTo>
                  <a:lnTo>
                    <a:pt x="1028" y="779"/>
                  </a:lnTo>
                  <a:lnTo>
                    <a:pt x="1023" y="779"/>
                  </a:lnTo>
                  <a:lnTo>
                    <a:pt x="1020" y="777"/>
                  </a:lnTo>
                  <a:lnTo>
                    <a:pt x="1014" y="775"/>
                  </a:lnTo>
                  <a:lnTo>
                    <a:pt x="1013" y="749"/>
                  </a:lnTo>
                  <a:lnTo>
                    <a:pt x="1011" y="725"/>
                  </a:lnTo>
                  <a:lnTo>
                    <a:pt x="1011" y="702"/>
                  </a:lnTo>
                  <a:lnTo>
                    <a:pt x="1018" y="679"/>
                  </a:lnTo>
                  <a:lnTo>
                    <a:pt x="1025" y="669"/>
                  </a:lnTo>
                  <a:lnTo>
                    <a:pt x="1034" y="662"/>
                  </a:lnTo>
                  <a:lnTo>
                    <a:pt x="1041" y="656"/>
                  </a:lnTo>
                  <a:lnTo>
                    <a:pt x="1046" y="648"/>
                  </a:lnTo>
                  <a:lnTo>
                    <a:pt x="1051" y="637"/>
                  </a:lnTo>
                  <a:lnTo>
                    <a:pt x="1053" y="618"/>
                  </a:lnTo>
                  <a:lnTo>
                    <a:pt x="1049" y="618"/>
                  </a:lnTo>
                  <a:lnTo>
                    <a:pt x="1046" y="622"/>
                  </a:lnTo>
                  <a:lnTo>
                    <a:pt x="1042" y="623"/>
                  </a:lnTo>
                  <a:lnTo>
                    <a:pt x="1041" y="623"/>
                  </a:lnTo>
                  <a:lnTo>
                    <a:pt x="1037" y="623"/>
                  </a:lnTo>
                  <a:lnTo>
                    <a:pt x="1034" y="622"/>
                  </a:lnTo>
                  <a:lnTo>
                    <a:pt x="1020" y="618"/>
                  </a:lnTo>
                  <a:lnTo>
                    <a:pt x="1009" y="611"/>
                  </a:lnTo>
                  <a:lnTo>
                    <a:pt x="1002" y="601"/>
                  </a:lnTo>
                  <a:lnTo>
                    <a:pt x="999" y="583"/>
                  </a:lnTo>
                  <a:lnTo>
                    <a:pt x="1004" y="583"/>
                  </a:lnTo>
                  <a:lnTo>
                    <a:pt x="1004" y="580"/>
                  </a:lnTo>
                  <a:lnTo>
                    <a:pt x="1013" y="585"/>
                  </a:lnTo>
                  <a:lnTo>
                    <a:pt x="1023" y="592"/>
                  </a:lnTo>
                  <a:lnTo>
                    <a:pt x="1032" y="595"/>
                  </a:lnTo>
                  <a:lnTo>
                    <a:pt x="1042" y="595"/>
                  </a:lnTo>
                  <a:lnTo>
                    <a:pt x="1042" y="594"/>
                  </a:lnTo>
                  <a:lnTo>
                    <a:pt x="1044" y="592"/>
                  </a:lnTo>
                  <a:lnTo>
                    <a:pt x="1044" y="592"/>
                  </a:lnTo>
                  <a:lnTo>
                    <a:pt x="1044" y="590"/>
                  </a:lnTo>
                  <a:lnTo>
                    <a:pt x="1046" y="587"/>
                  </a:lnTo>
                  <a:lnTo>
                    <a:pt x="1027" y="573"/>
                  </a:lnTo>
                  <a:lnTo>
                    <a:pt x="1011" y="553"/>
                  </a:lnTo>
                  <a:lnTo>
                    <a:pt x="1006" y="555"/>
                  </a:lnTo>
                  <a:lnTo>
                    <a:pt x="1002" y="557"/>
                  </a:lnTo>
                  <a:lnTo>
                    <a:pt x="997" y="559"/>
                  </a:lnTo>
                  <a:lnTo>
                    <a:pt x="992" y="560"/>
                  </a:lnTo>
                  <a:lnTo>
                    <a:pt x="988" y="557"/>
                  </a:lnTo>
                  <a:lnTo>
                    <a:pt x="987" y="555"/>
                  </a:lnTo>
                  <a:lnTo>
                    <a:pt x="985" y="552"/>
                  </a:lnTo>
                  <a:lnTo>
                    <a:pt x="983" y="550"/>
                  </a:lnTo>
                  <a:lnTo>
                    <a:pt x="980" y="545"/>
                  </a:lnTo>
                  <a:lnTo>
                    <a:pt x="990" y="534"/>
                  </a:lnTo>
                  <a:lnTo>
                    <a:pt x="992" y="519"/>
                  </a:lnTo>
                  <a:lnTo>
                    <a:pt x="990" y="499"/>
                  </a:lnTo>
                  <a:lnTo>
                    <a:pt x="985" y="478"/>
                  </a:lnTo>
                  <a:lnTo>
                    <a:pt x="976" y="456"/>
                  </a:lnTo>
                  <a:lnTo>
                    <a:pt x="966" y="435"/>
                  </a:lnTo>
                  <a:lnTo>
                    <a:pt x="953" y="416"/>
                  </a:lnTo>
                  <a:lnTo>
                    <a:pt x="943" y="398"/>
                  </a:lnTo>
                  <a:lnTo>
                    <a:pt x="934" y="384"/>
                  </a:lnTo>
                  <a:lnTo>
                    <a:pt x="913" y="370"/>
                  </a:lnTo>
                  <a:lnTo>
                    <a:pt x="889" y="365"/>
                  </a:lnTo>
                  <a:lnTo>
                    <a:pt x="864" y="365"/>
                  </a:lnTo>
                  <a:lnTo>
                    <a:pt x="836" y="365"/>
                  </a:lnTo>
                  <a:lnTo>
                    <a:pt x="809" y="367"/>
                  </a:lnTo>
                  <a:lnTo>
                    <a:pt x="781" y="365"/>
                  </a:lnTo>
                  <a:lnTo>
                    <a:pt x="781" y="360"/>
                  </a:lnTo>
                  <a:lnTo>
                    <a:pt x="781" y="356"/>
                  </a:lnTo>
                  <a:lnTo>
                    <a:pt x="782" y="355"/>
                  </a:lnTo>
                  <a:lnTo>
                    <a:pt x="782" y="353"/>
                  </a:lnTo>
                  <a:lnTo>
                    <a:pt x="782" y="351"/>
                  </a:lnTo>
                  <a:lnTo>
                    <a:pt x="781" y="349"/>
                  </a:lnTo>
                  <a:lnTo>
                    <a:pt x="770" y="344"/>
                  </a:lnTo>
                  <a:lnTo>
                    <a:pt x="760" y="341"/>
                  </a:lnTo>
                  <a:lnTo>
                    <a:pt x="749" y="334"/>
                  </a:lnTo>
                  <a:lnTo>
                    <a:pt x="758" y="334"/>
                  </a:lnTo>
                  <a:lnTo>
                    <a:pt x="768" y="330"/>
                  </a:lnTo>
                  <a:lnTo>
                    <a:pt x="782" y="327"/>
                  </a:lnTo>
                  <a:lnTo>
                    <a:pt x="798" y="325"/>
                  </a:lnTo>
                  <a:lnTo>
                    <a:pt x="810" y="321"/>
                  </a:lnTo>
                  <a:lnTo>
                    <a:pt x="819" y="314"/>
                  </a:lnTo>
                  <a:lnTo>
                    <a:pt x="777" y="314"/>
                  </a:lnTo>
                  <a:lnTo>
                    <a:pt x="767" y="311"/>
                  </a:lnTo>
                  <a:lnTo>
                    <a:pt x="758" y="311"/>
                  </a:lnTo>
                  <a:lnTo>
                    <a:pt x="747" y="309"/>
                  </a:lnTo>
                  <a:lnTo>
                    <a:pt x="739" y="307"/>
                  </a:lnTo>
                  <a:lnTo>
                    <a:pt x="730" y="304"/>
                  </a:lnTo>
                  <a:lnTo>
                    <a:pt x="725" y="295"/>
                  </a:lnTo>
                  <a:lnTo>
                    <a:pt x="723" y="281"/>
                  </a:lnTo>
                  <a:lnTo>
                    <a:pt x="744" y="278"/>
                  </a:lnTo>
                  <a:lnTo>
                    <a:pt x="763" y="271"/>
                  </a:lnTo>
                  <a:lnTo>
                    <a:pt x="779" y="264"/>
                  </a:lnTo>
                  <a:lnTo>
                    <a:pt x="796" y="257"/>
                  </a:lnTo>
                  <a:lnTo>
                    <a:pt x="831" y="257"/>
                  </a:lnTo>
                  <a:lnTo>
                    <a:pt x="845" y="211"/>
                  </a:lnTo>
                  <a:lnTo>
                    <a:pt x="812" y="211"/>
                  </a:lnTo>
                  <a:lnTo>
                    <a:pt x="803" y="199"/>
                  </a:lnTo>
                  <a:lnTo>
                    <a:pt x="814" y="192"/>
                  </a:lnTo>
                  <a:lnTo>
                    <a:pt x="822" y="185"/>
                  </a:lnTo>
                  <a:lnTo>
                    <a:pt x="833" y="180"/>
                  </a:lnTo>
                  <a:lnTo>
                    <a:pt x="845" y="176"/>
                  </a:lnTo>
                  <a:lnTo>
                    <a:pt x="845" y="164"/>
                  </a:lnTo>
                  <a:lnTo>
                    <a:pt x="859" y="157"/>
                  </a:lnTo>
                  <a:lnTo>
                    <a:pt x="866" y="149"/>
                  </a:lnTo>
                  <a:lnTo>
                    <a:pt x="873" y="138"/>
                  </a:lnTo>
                  <a:lnTo>
                    <a:pt x="884" y="131"/>
                  </a:lnTo>
                  <a:lnTo>
                    <a:pt x="896" y="126"/>
                  </a:lnTo>
                  <a:lnTo>
                    <a:pt x="906" y="126"/>
                  </a:lnTo>
                  <a:lnTo>
                    <a:pt x="915" y="129"/>
                  </a:lnTo>
                  <a:lnTo>
                    <a:pt x="927" y="128"/>
                  </a:lnTo>
                  <a:lnTo>
                    <a:pt x="918" y="124"/>
                  </a:lnTo>
                  <a:lnTo>
                    <a:pt x="913" y="122"/>
                  </a:lnTo>
                  <a:lnTo>
                    <a:pt x="908" y="121"/>
                  </a:lnTo>
                  <a:lnTo>
                    <a:pt x="903" y="115"/>
                  </a:lnTo>
                  <a:lnTo>
                    <a:pt x="920" y="112"/>
                  </a:lnTo>
                  <a:lnTo>
                    <a:pt x="936" y="107"/>
                  </a:lnTo>
                  <a:lnTo>
                    <a:pt x="950" y="103"/>
                  </a:lnTo>
                  <a:lnTo>
                    <a:pt x="966" y="100"/>
                  </a:lnTo>
                  <a:lnTo>
                    <a:pt x="967" y="107"/>
                  </a:lnTo>
                  <a:lnTo>
                    <a:pt x="969" y="110"/>
                  </a:lnTo>
                  <a:lnTo>
                    <a:pt x="971" y="115"/>
                  </a:lnTo>
                  <a:lnTo>
                    <a:pt x="973" y="119"/>
                  </a:lnTo>
                  <a:lnTo>
                    <a:pt x="978" y="121"/>
                  </a:lnTo>
                  <a:lnTo>
                    <a:pt x="985" y="122"/>
                  </a:lnTo>
                  <a:lnTo>
                    <a:pt x="985" y="117"/>
                  </a:lnTo>
                  <a:lnTo>
                    <a:pt x="988" y="112"/>
                  </a:lnTo>
                  <a:lnTo>
                    <a:pt x="990" y="105"/>
                  </a:lnTo>
                  <a:lnTo>
                    <a:pt x="992" y="100"/>
                  </a:lnTo>
                  <a:lnTo>
                    <a:pt x="995" y="105"/>
                  </a:lnTo>
                  <a:lnTo>
                    <a:pt x="1001" y="110"/>
                  </a:lnTo>
                  <a:lnTo>
                    <a:pt x="1004" y="114"/>
                  </a:lnTo>
                  <a:lnTo>
                    <a:pt x="1011" y="117"/>
                  </a:lnTo>
                  <a:lnTo>
                    <a:pt x="1018" y="119"/>
                  </a:lnTo>
                  <a:lnTo>
                    <a:pt x="1014" y="96"/>
                  </a:lnTo>
                  <a:lnTo>
                    <a:pt x="1027" y="93"/>
                  </a:lnTo>
                  <a:lnTo>
                    <a:pt x="1037" y="89"/>
                  </a:lnTo>
                  <a:lnTo>
                    <a:pt x="1053" y="93"/>
                  </a:lnTo>
                  <a:lnTo>
                    <a:pt x="1070" y="100"/>
                  </a:lnTo>
                  <a:lnTo>
                    <a:pt x="1088" y="110"/>
                  </a:lnTo>
                  <a:lnTo>
                    <a:pt x="1107" y="119"/>
                  </a:lnTo>
                  <a:lnTo>
                    <a:pt x="1123" y="126"/>
                  </a:lnTo>
                  <a:lnTo>
                    <a:pt x="1138" y="131"/>
                  </a:lnTo>
                  <a:lnTo>
                    <a:pt x="1138" y="128"/>
                  </a:lnTo>
                  <a:lnTo>
                    <a:pt x="1128" y="119"/>
                  </a:lnTo>
                  <a:lnTo>
                    <a:pt x="1121" y="112"/>
                  </a:lnTo>
                  <a:lnTo>
                    <a:pt x="1117" y="103"/>
                  </a:lnTo>
                  <a:lnTo>
                    <a:pt x="1123" y="93"/>
                  </a:lnTo>
                  <a:lnTo>
                    <a:pt x="1119" y="89"/>
                  </a:lnTo>
                  <a:lnTo>
                    <a:pt x="1114" y="84"/>
                  </a:lnTo>
                  <a:lnTo>
                    <a:pt x="1109" y="80"/>
                  </a:lnTo>
                  <a:lnTo>
                    <a:pt x="1104" y="77"/>
                  </a:lnTo>
                  <a:lnTo>
                    <a:pt x="1100" y="73"/>
                  </a:lnTo>
                  <a:lnTo>
                    <a:pt x="1104" y="65"/>
                  </a:lnTo>
                  <a:lnTo>
                    <a:pt x="1114" y="68"/>
                  </a:lnTo>
                  <a:lnTo>
                    <a:pt x="1128" y="70"/>
                  </a:lnTo>
                  <a:lnTo>
                    <a:pt x="1140" y="68"/>
                  </a:lnTo>
                  <a:lnTo>
                    <a:pt x="1149" y="61"/>
                  </a:lnTo>
                  <a:lnTo>
                    <a:pt x="1107" y="61"/>
                  </a:lnTo>
                  <a:lnTo>
                    <a:pt x="1107" y="58"/>
                  </a:lnTo>
                  <a:lnTo>
                    <a:pt x="1104" y="58"/>
                  </a:lnTo>
                  <a:lnTo>
                    <a:pt x="1104" y="54"/>
                  </a:lnTo>
                  <a:lnTo>
                    <a:pt x="1109" y="51"/>
                  </a:lnTo>
                  <a:lnTo>
                    <a:pt x="1114" y="47"/>
                  </a:lnTo>
                  <a:lnTo>
                    <a:pt x="1119" y="44"/>
                  </a:lnTo>
                  <a:lnTo>
                    <a:pt x="1124" y="40"/>
                  </a:lnTo>
                  <a:lnTo>
                    <a:pt x="1130" y="39"/>
                  </a:lnTo>
                  <a:lnTo>
                    <a:pt x="1152" y="42"/>
                  </a:lnTo>
                  <a:lnTo>
                    <a:pt x="1158" y="26"/>
                  </a:lnTo>
                  <a:lnTo>
                    <a:pt x="1184" y="30"/>
                  </a:lnTo>
                  <a:lnTo>
                    <a:pt x="1186" y="30"/>
                  </a:lnTo>
                  <a:lnTo>
                    <a:pt x="1187" y="26"/>
                  </a:lnTo>
                  <a:lnTo>
                    <a:pt x="1189" y="25"/>
                  </a:lnTo>
                  <a:lnTo>
                    <a:pt x="1191" y="21"/>
                  </a:lnTo>
                  <a:lnTo>
                    <a:pt x="1196" y="19"/>
                  </a:lnTo>
                  <a:lnTo>
                    <a:pt x="1200" y="25"/>
                  </a:lnTo>
                  <a:lnTo>
                    <a:pt x="1205" y="30"/>
                  </a:lnTo>
                  <a:lnTo>
                    <a:pt x="1210" y="35"/>
                  </a:lnTo>
                  <a:lnTo>
                    <a:pt x="1210" y="26"/>
                  </a:lnTo>
                  <a:lnTo>
                    <a:pt x="1212" y="25"/>
                  </a:lnTo>
                  <a:lnTo>
                    <a:pt x="1212" y="23"/>
                  </a:lnTo>
                  <a:lnTo>
                    <a:pt x="1212" y="21"/>
                  </a:lnTo>
                  <a:lnTo>
                    <a:pt x="1212" y="19"/>
                  </a:lnTo>
                  <a:lnTo>
                    <a:pt x="1213" y="16"/>
                  </a:lnTo>
                  <a:lnTo>
                    <a:pt x="1215" y="14"/>
                  </a:lnTo>
                  <a:lnTo>
                    <a:pt x="1219" y="12"/>
                  </a:lnTo>
                  <a:lnTo>
                    <a:pt x="1236" y="4"/>
                  </a:lnTo>
                  <a:lnTo>
                    <a:pt x="12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34" name="Freeform 15">
              <a:extLst>
                <a:ext uri="{FF2B5EF4-FFF2-40B4-BE49-F238E27FC236}">
                  <a16:creationId xmlns:a16="http://schemas.microsoft.com/office/drawing/2014/main" id="{00BA38AC-6D97-42EE-A134-183FEB602F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5894" y="1550987"/>
              <a:ext cx="4530725" cy="3509963"/>
            </a:xfrm>
            <a:custGeom>
              <a:avLst/>
              <a:gdLst>
                <a:gd name="T0" fmla="*/ 1971 w 2854"/>
                <a:gd name="T1" fmla="*/ 1813 h 2211"/>
                <a:gd name="T2" fmla="*/ 1855 w 2854"/>
                <a:gd name="T3" fmla="*/ 1811 h 2211"/>
                <a:gd name="T4" fmla="*/ 1992 w 2854"/>
                <a:gd name="T5" fmla="*/ 1742 h 2211"/>
                <a:gd name="T6" fmla="*/ 2278 w 2854"/>
                <a:gd name="T7" fmla="*/ 1785 h 2211"/>
                <a:gd name="T8" fmla="*/ 2068 w 2854"/>
                <a:gd name="T9" fmla="*/ 1731 h 2211"/>
                <a:gd name="T10" fmla="*/ 1906 w 2854"/>
                <a:gd name="T11" fmla="*/ 1752 h 2211"/>
                <a:gd name="T12" fmla="*/ 1637 w 2854"/>
                <a:gd name="T13" fmla="*/ 1670 h 2211"/>
                <a:gd name="T14" fmla="*/ 1840 w 2854"/>
                <a:gd name="T15" fmla="*/ 1602 h 2211"/>
                <a:gd name="T16" fmla="*/ 1824 w 2854"/>
                <a:gd name="T17" fmla="*/ 1628 h 2211"/>
                <a:gd name="T18" fmla="*/ 1965 w 2854"/>
                <a:gd name="T19" fmla="*/ 1604 h 2211"/>
                <a:gd name="T20" fmla="*/ 1918 w 2854"/>
                <a:gd name="T21" fmla="*/ 1466 h 2211"/>
                <a:gd name="T22" fmla="*/ 1920 w 2854"/>
                <a:gd name="T23" fmla="*/ 1534 h 2211"/>
                <a:gd name="T24" fmla="*/ 2030 w 2854"/>
                <a:gd name="T25" fmla="*/ 1272 h 2211"/>
                <a:gd name="T26" fmla="*/ 274 w 2854"/>
                <a:gd name="T27" fmla="*/ 1106 h 2211"/>
                <a:gd name="T28" fmla="*/ 2229 w 2854"/>
                <a:gd name="T29" fmla="*/ 1024 h 2211"/>
                <a:gd name="T30" fmla="*/ 2054 w 2854"/>
                <a:gd name="T31" fmla="*/ 1218 h 2211"/>
                <a:gd name="T32" fmla="*/ 2177 w 2854"/>
                <a:gd name="T33" fmla="*/ 1043 h 2211"/>
                <a:gd name="T34" fmla="*/ 408 w 2854"/>
                <a:gd name="T35" fmla="*/ 1136 h 2211"/>
                <a:gd name="T36" fmla="*/ 230 w 2854"/>
                <a:gd name="T37" fmla="*/ 1145 h 2211"/>
                <a:gd name="T38" fmla="*/ 539 w 2854"/>
                <a:gd name="T39" fmla="*/ 1225 h 2211"/>
                <a:gd name="T40" fmla="*/ 600 w 2854"/>
                <a:gd name="T41" fmla="*/ 1111 h 2211"/>
                <a:gd name="T42" fmla="*/ 503 w 2854"/>
                <a:gd name="T43" fmla="*/ 1103 h 2211"/>
                <a:gd name="T44" fmla="*/ 721 w 2854"/>
                <a:gd name="T45" fmla="*/ 1017 h 2211"/>
                <a:gd name="T46" fmla="*/ 965 w 2854"/>
                <a:gd name="T47" fmla="*/ 1080 h 2211"/>
                <a:gd name="T48" fmla="*/ 2211 w 2854"/>
                <a:gd name="T49" fmla="*/ 958 h 2211"/>
                <a:gd name="T50" fmla="*/ 400 w 2854"/>
                <a:gd name="T51" fmla="*/ 801 h 2211"/>
                <a:gd name="T52" fmla="*/ 201 w 2854"/>
                <a:gd name="T53" fmla="*/ 699 h 2211"/>
                <a:gd name="T54" fmla="*/ 199 w 2854"/>
                <a:gd name="T55" fmla="*/ 811 h 2211"/>
                <a:gd name="T56" fmla="*/ 860 w 2854"/>
                <a:gd name="T57" fmla="*/ 371 h 2211"/>
                <a:gd name="T58" fmla="*/ 2278 w 2854"/>
                <a:gd name="T59" fmla="*/ 120 h 2211"/>
                <a:gd name="T60" fmla="*/ 1199 w 2854"/>
                <a:gd name="T61" fmla="*/ 54 h 2211"/>
                <a:gd name="T62" fmla="*/ 998 w 2854"/>
                <a:gd name="T63" fmla="*/ 165 h 2211"/>
                <a:gd name="T64" fmla="*/ 1805 w 2854"/>
                <a:gd name="T65" fmla="*/ 117 h 2211"/>
                <a:gd name="T66" fmla="*/ 1929 w 2854"/>
                <a:gd name="T67" fmla="*/ 206 h 2211"/>
                <a:gd name="T68" fmla="*/ 2140 w 2854"/>
                <a:gd name="T69" fmla="*/ 286 h 2211"/>
                <a:gd name="T70" fmla="*/ 2576 w 2854"/>
                <a:gd name="T71" fmla="*/ 378 h 2211"/>
                <a:gd name="T72" fmla="*/ 2815 w 2854"/>
                <a:gd name="T73" fmla="*/ 537 h 2211"/>
                <a:gd name="T74" fmla="*/ 2637 w 2854"/>
                <a:gd name="T75" fmla="*/ 621 h 2211"/>
                <a:gd name="T76" fmla="*/ 2390 w 2854"/>
                <a:gd name="T77" fmla="*/ 886 h 2211"/>
                <a:gd name="T78" fmla="*/ 2421 w 2854"/>
                <a:gd name="T79" fmla="*/ 624 h 2211"/>
                <a:gd name="T80" fmla="*/ 2175 w 2854"/>
                <a:gd name="T81" fmla="*/ 830 h 2211"/>
                <a:gd name="T82" fmla="*/ 1974 w 2854"/>
                <a:gd name="T83" fmla="*/ 1141 h 2211"/>
                <a:gd name="T84" fmla="*/ 1916 w 2854"/>
                <a:gd name="T85" fmla="*/ 1277 h 2211"/>
                <a:gd name="T86" fmla="*/ 1737 w 2854"/>
                <a:gd name="T87" fmla="*/ 1488 h 2211"/>
                <a:gd name="T88" fmla="*/ 1539 w 2854"/>
                <a:gd name="T89" fmla="*/ 1480 h 2211"/>
                <a:gd name="T90" fmla="*/ 1222 w 2854"/>
                <a:gd name="T91" fmla="*/ 1406 h 2211"/>
                <a:gd name="T92" fmla="*/ 969 w 2854"/>
                <a:gd name="T93" fmla="*/ 1356 h 2211"/>
                <a:gd name="T94" fmla="*/ 710 w 2854"/>
                <a:gd name="T95" fmla="*/ 1300 h 2211"/>
                <a:gd name="T96" fmla="*/ 876 w 2854"/>
                <a:gd name="T97" fmla="*/ 1659 h 2211"/>
                <a:gd name="T98" fmla="*/ 475 w 2854"/>
                <a:gd name="T99" fmla="*/ 2133 h 2211"/>
                <a:gd name="T100" fmla="*/ 335 w 2854"/>
                <a:gd name="T101" fmla="*/ 1651 h 2211"/>
                <a:gd name="T102" fmla="*/ 92 w 2854"/>
                <a:gd name="T103" fmla="*/ 1263 h 2211"/>
                <a:gd name="T104" fmla="*/ 199 w 2854"/>
                <a:gd name="T105" fmla="*/ 960 h 2211"/>
                <a:gd name="T106" fmla="*/ 384 w 2854"/>
                <a:gd name="T107" fmla="*/ 733 h 2211"/>
                <a:gd name="T108" fmla="*/ 578 w 2854"/>
                <a:gd name="T109" fmla="*/ 679 h 2211"/>
                <a:gd name="T110" fmla="*/ 497 w 2854"/>
                <a:gd name="T111" fmla="*/ 693 h 2211"/>
                <a:gd name="T112" fmla="*/ 386 w 2854"/>
                <a:gd name="T113" fmla="*/ 539 h 2211"/>
                <a:gd name="T114" fmla="*/ 662 w 2854"/>
                <a:gd name="T115" fmla="*/ 352 h 2211"/>
                <a:gd name="T116" fmla="*/ 780 w 2854"/>
                <a:gd name="T117" fmla="*/ 499 h 2211"/>
                <a:gd name="T118" fmla="*/ 967 w 2854"/>
                <a:gd name="T119" fmla="*/ 389 h 2211"/>
                <a:gd name="T120" fmla="*/ 1182 w 2854"/>
                <a:gd name="T121" fmla="*/ 399 h 2211"/>
                <a:gd name="T122" fmla="*/ 1218 w 2854"/>
                <a:gd name="T123" fmla="*/ 469 h 2211"/>
                <a:gd name="T124" fmla="*/ 1402 w 2854"/>
                <a:gd name="T125" fmla="*/ 188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54" h="2211">
                  <a:moveTo>
                    <a:pt x="915" y="1897"/>
                  </a:moveTo>
                  <a:lnTo>
                    <a:pt x="915" y="1904"/>
                  </a:lnTo>
                  <a:lnTo>
                    <a:pt x="923" y="1923"/>
                  </a:lnTo>
                  <a:lnTo>
                    <a:pt x="923" y="1944"/>
                  </a:lnTo>
                  <a:lnTo>
                    <a:pt x="918" y="1963"/>
                  </a:lnTo>
                  <a:lnTo>
                    <a:pt x="909" y="1982"/>
                  </a:lnTo>
                  <a:lnTo>
                    <a:pt x="899" y="2000"/>
                  </a:lnTo>
                  <a:lnTo>
                    <a:pt x="890" y="2017"/>
                  </a:lnTo>
                  <a:lnTo>
                    <a:pt x="883" y="2031"/>
                  </a:lnTo>
                  <a:lnTo>
                    <a:pt x="880" y="2049"/>
                  </a:lnTo>
                  <a:lnTo>
                    <a:pt x="878" y="2064"/>
                  </a:lnTo>
                  <a:lnTo>
                    <a:pt x="876" y="2077"/>
                  </a:lnTo>
                  <a:lnTo>
                    <a:pt x="869" y="2087"/>
                  </a:lnTo>
                  <a:lnTo>
                    <a:pt x="857" y="2096"/>
                  </a:lnTo>
                  <a:lnTo>
                    <a:pt x="857" y="2092"/>
                  </a:lnTo>
                  <a:lnTo>
                    <a:pt x="850" y="2091"/>
                  </a:lnTo>
                  <a:lnTo>
                    <a:pt x="845" y="2089"/>
                  </a:lnTo>
                  <a:lnTo>
                    <a:pt x="840" y="2085"/>
                  </a:lnTo>
                  <a:lnTo>
                    <a:pt x="836" y="2080"/>
                  </a:lnTo>
                  <a:lnTo>
                    <a:pt x="834" y="2073"/>
                  </a:lnTo>
                  <a:lnTo>
                    <a:pt x="827" y="2059"/>
                  </a:lnTo>
                  <a:lnTo>
                    <a:pt x="826" y="2045"/>
                  </a:lnTo>
                  <a:lnTo>
                    <a:pt x="831" y="2033"/>
                  </a:lnTo>
                  <a:lnTo>
                    <a:pt x="836" y="2019"/>
                  </a:lnTo>
                  <a:lnTo>
                    <a:pt x="841" y="2005"/>
                  </a:lnTo>
                  <a:lnTo>
                    <a:pt x="841" y="1996"/>
                  </a:lnTo>
                  <a:lnTo>
                    <a:pt x="840" y="1982"/>
                  </a:lnTo>
                  <a:lnTo>
                    <a:pt x="838" y="1968"/>
                  </a:lnTo>
                  <a:lnTo>
                    <a:pt x="838" y="1954"/>
                  </a:lnTo>
                  <a:lnTo>
                    <a:pt x="857" y="1954"/>
                  </a:lnTo>
                  <a:lnTo>
                    <a:pt x="862" y="1946"/>
                  </a:lnTo>
                  <a:lnTo>
                    <a:pt x="873" y="1935"/>
                  </a:lnTo>
                  <a:lnTo>
                    <a:pt x="883" y="1923"/>
                  </a:lnTo>
                  <a:lnTo>
                    <a:pt x="895" y="1911"/>
                  </a:lnTo>
                  <a:lnTo>
                    <a:pt x="906" y="1902"/>
                  </a:lnTo>
                  <a:lnTo>
                    <a:pt x="915" y="1897"/>
                  </a:lnTo>
                  <a:close/>
                  <a:moveTo>
                    <a:pt x="1875" y="1827"/>
                  </a:moveTo>
                  <a:lnTo>
                    <a:pt x="1882" y="1829"/>
                  </a:lnTo>
                  <a:lnTo>
                    <a:pt x="1887" y="1829"/>
                  </a:lnTo>
                  <a:lnTo>
                    <a:pt x="1892" y="1829"/>
                  </a:lnTo>
                  <a:lnTo>
                    <a:pt x="1896" y="1831"/>
                  </a:lnTo>
                  <a:lnTo>
                    <a:pt x="1901" y="1832"/>
                  </a:lnTo>
                  <a:lnTo>
                    <a:pt x="1901" y="1839"/>
                  </a:lnTo>
                  <a:lnTo>
                    <a:pt x="1897" y="1839"/>
                  </a:lnTo>
                  <a:lnTo>
                    <a:pt x="1897" y="1843"/>
                  </a:lnTo>
                  <a:lnTo>
                    <a:pt x="1892" y="1841"/>
                  </a:lnTo>
                  <a:lnTo>
                    <a:pt x="1887" y="1839"/>
                  </a:lnTo>
                  <a:lnTo>
                    <a:pt x="1882" y="1836"/>
                  </a:lnTo>
                  <a:lnTo>
                    <a:pt x="1878" y="1832"/>
                  </a:lnTo>
                  <a:lnTo>
                    <a:pt x="1875" y="1827"/>
                  </a:lnTo>
                  <a:close/>
                  <a:moveTo>
                    <a:pt x="1971" y="1813"/>
                  </a:moveTo>
                  <a:lnTo>
                    <a:pt x="1990" y="1813"/>
                  </a:lnTo>
                  <a:lnTo>
                    <a:pt x="1990" y="1817"/>
                  </a:lnTo>
                  <a:lnTo>
                    <a:pt x="1986" y="1817"/>
                  </a:lnTo>
                  <a:lnTo>
                    <a:pt x="1974" y="1825"/>
                  </a:lnTo>
                  <a:lnTo>
                    <a:pt x="1960" y="1834"/>
                  </a:lnTo>
                  <a:lnTo>
                    <a:pt x="1948" y="1843"/>
                  </a:lnTo>
                  <a:lnTo>
                    <a:pt x="1944" y="1843"/>
                  </a:lnTo>
                  <a:lnTo>
                    <a:pt x="1943" y="1841"/>
                  </a:lnTo>
                  <a:lnTo>
                    <a:pt x="1943" y="1841"/>
                  </a:lnTo>
                  <a:lnTo>
                    <a:pt x="1941" y="1841"/>
                  </a:lnTo>
                  <a:lnTo>
                    <a:pt x="1939" y="1839"/>
                  </a:lnTo>
                  <a:lnTo>
                    <a:pt x="1936" y="1839"/>
                  </a:lnTo>
                  <a:lnTo>
                    <a:pt x="1936" y="1836"/>
                  </a:lnTo>
                  <a:lnTo>
                    <a:pt x="1953" y="1825"/>
                  </a:lnTo>
                  <a:lnTo>
                    <a:pt x="1971" y="1813"/>
                  </a:lnTo>
                  <a:close/>
                  <a:moveTo>
                    <a:pt x="1925" y="1808"/>
                  </a:moveTo>
                  <a:lnTo>
                    <a:pt x="1929" y="1811"/>
                  </a:lnTo>
                  <a:lnTo>
                    <a:pt x="1930" y="1811"/>
                  </a:lnTo>
                  <a:lnTo>
                    <a:pt x="1930" y="1811"/>
                  </a:lnTo>
                  <a:lnTo>
                    <a:pt x="1930" y="1813"/>
                  </a:lnTo>
                  <a:lnTo>
                    <a:pt x="1930" y="1813"/>
                  </a:lnTo>
                  <a:lnTo>
                    <a:pt x="1930" y="1817"/>
                  </a:lnTo>
                  <a:lnTo>
                    <a:pt x="1932" y="1820"/>
                  </a:lnTo>
                  <a:lnTo>
                    <a:pt x="1925" y="1820"/>
                  </a:lnTo>
                  <a:lnTo>
                    <a:pt x="1913" y="1824"/>
                  </a:lnTo>
                  <a:lnTo>
                    <a:pt x="1899" y="1824"/>
                  </a:lnTo>
                  <a:lnTo>
                    <a:pt x="1887" y="1820"/>
                  </a:lnTo>
                  <a:lnTo>
                    <a:pt x="1887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89" y="1818"/>
                  </a:lnTo>
                  <a:lnTo>
                    <a:pt x="1890" y="1817"/>
                  </a:lnTo>
                  <a:lnTo>
                    <a:pt x="1899" y="1813"/>
                  </a:lnTo>
                  <a:lnTo>
                    <a:pt x="1908" y="1813"/>
                  </a:lnTo>
                  <a:lnTo>
                    <a:pt x="1916" y="1813"/>
                  </a:lnTo>
                  <a:lnTo>
                    <a:pt x="1925" y="1808"/>
                  </a:lnTo>
                  <a:close/>
                  <a:moveTo>
                    <a:pt x="1859" y="1808"/>
                  </a:moveTo>
                  <a:lnTo>
                    <a:pt x="1866" y="1810"/>
                  </a:lnTo>
                  <a:lnTo>
                    <a:pt x="1869" y="1811"/>
                  </a:lnTo>
                  <a:lnTo>
                    <a:pt x="1873" y="1813"/>
                  </a:lnTo>
                  <a:lnTo>
                    <a:pt x="1876" y="1817"/>
                  </a:lnTo>
                  <a:lnTo>
                    <a:pt x="1878" y="1820"/>
                  </a:lnTo>
                  <a:lnTo>
                    <a:pt x="1875" y="1820"/>
                  </a:lnTo>
                  <a:lnTo>
                    <a:pt x="1866" y="1824"/>
                  </a:lnTo>
                  <a:lnTo>
                    <a:pt x="1855" y="1824"/>
                  </a:lnTo>
                  <a:lnTo>
                    <a:pt x="1843" y="1824"/>
                  </a:lnTo>
                  <a:lnTo>
                    <a:pt x="1843" y="1817"/>
                  </a:lnTo>
                  <a:lnTo>
                    <a:pt x="1848" y="1815"/>
                  </a:lnTo>
                  <a:lnTo>
                    <a:pt x="1854" y="1813"/>
                  </a:lnTo>
                  <a:lnTo>
                    <a:pt x="1855" y="1811"/>
                  </a:lnTo>
                  <a:lnTo>
                    <a:pt x="1859" y="1808"/>
                  </a:lnTo>
                  <a:close/>
                  <a:moveTo>
                    <a:pt x="2393" y="1794"/>
                  </a:moveTo>
                  <a:lnTo>
                    <a:pt x="2396" y="1794"/>
                  </a:lnTo>
                  <a:lnTo>
                    <a:pt x="2398" y="1796"/>
                  </a:lnTo>
                  <a:lnTo>
                    <a:pt x="2400" y="1796"/>
                  </a:lnTo>
                  <a:lnTo>
                    <a:pt x="2402" y="1797"/>
                  </a:lnTo>
                  <a:lnTo>
                    <a:pt x="2402" y="1799"/>
                  </a:lnTo>
                  <a:lnTo>
                    <a:pt x="2405" y="1801"/>
                  </a:lnTo>
                  <a:lnTo>
                    <a:pt x="2409" y="1801"/>
                  </a:lnTo>
                  <a:lnTo>
                    <a:pt x="2409" y="1804"/>
                  </a:lnTo>
                  <a:lnTo>
                    <a:pt x="2403" y="1803"/>
                  </a:lnTo>
                  <a:lnTo>
                    <a:pt x="2400" y="1801"/>
                  </a:lnTo>
                  <a:lnTo>
                    <a:pt x="2398" y="1799"/>
                  </a:lnTo>
                  <a:lnTo>
                    <a:pt x="2396" y="1797"/>
                  </a:lnTo>
                  <a:lnTo>
                    <a:pt x="2393" y="1794"/>
                  </a:lnTo>
                  <a:close/>
                  <a:moveTo>
                    <a:pt x="2089" y="1775"/>
                  </a:moveTo>
                  <a:lnTo>
                    <a:pt x="2102" y="1778"/>
                  </a:lnTo>
                  <a:lnTo>
                    <a:pt x="2102" y="1785"/>
                  </a:lnTo>
                  <a:lnTo>
                    <a:pt x="2093" y="1790"/>
                  </a:lnTo>
                  <a:lnTo>
                    <a:pt x="2093" y="1790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91" y="1792"/>
                  </a:lnTo>
                  <a:lnTo>
                    <a:pt x="2089" y="1794"/>
                  </a:lnTo>
                  <a:lnTo>
                    <a:pt x="2089" y="1775"/>
                  </a:lnTo>
                  <a:close/>
                  <a:moveTo>
                    <a:pt x="2370" y="1755"/>
                  </a:moveTo>
                  <a:lnTo>
                    <a:pt x="2381" y="1762"/>
                  </a:lnTo>
                  <a:lnTo>
                    <a:pt x="2388" y="1773"/>
                  </a:lnTo>
                  <a:lnTo>
                    <a:pt x="2393" y="1785"/>
                  </a:lnTo>
                  <a:lnTo>
                    <a:pt x="2390" y="1785"/>
                  </a:lnTo>
                  <a:lnTo>
                    <a:pt x="2390" y="1790"/>
                  </a:lnTo>
                  <a:lnTo>
                    <a:pt x="2377" y="1785"/>
                  </a:lnTo>
                  <a:lnTo>
                    <a:pt x="2374" y="1776"/>
                  </a:lnTo>
                  <a:lnTo>
                    <a:pt x="2372" y="1768"/>
                  </a:lnTo>
                  <a:lnTo>
                    <a:pt x="2370" y="1755"/>
                  </a:lnTo>
                  <a:close/>
                  <a:moveTo>
                    <a:pt x="2339" y="1755"/>
                  </a:moveTo>
                  <a:lnTo>
                    <a:pt x="2348" y="1755"/>
                  </a:lnTo>
                  <a:lnTo>
                    <a:pt x="2348" y="1775"/>
                  </a:lnTo>
                  <a:lnTo>
                    <a:pt x="2313" y="1785"/>
                  </a:lnTo>
                  <a:lnTo>
                    <a:pt x="2307" y="1783"/>
                  </a:lnTo>
                  <a:lnTo>
                    <a:pt x="2302" y="1782"/>
                  </a:lnTo>
                  <a:lnTo>
                    <a:pt x="2295" y="1780"/>
                  </a:lnTo>
                  <a:lnTo>
                    <a:pt x="2290" y="1778"/>
                  </a:lnTo>
                  <a:lnTo>
                    <a:pt x="2290" y="1771"/>
                  </a:lnTo>
                  <a:lnTo>
                    <a:pt x="2311" y="1769"/>
                  </a:lnTo>
                  <a:lnTo>
                    <a:pt x="2327" y="1764"/>
                  </a:lnTo>
                  <a:lnTo>
                    <a:pt x="2339" y="1755"/>
                  </a:lnTo>
                  <a:close/>
                  <a:moveTo>
                    <a:pt x="1974" y="1740"/>
                  </a:moveTo>
                  <a:lnTo>
                    <a:pt x="1990" y="1740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2" y="1742"/>
                  </a:lnTo>
                  <a:lnTo>
                    <a:pt x="1993" y="1743"/>
                  </a:lnTo>
                  <a:lnTo>
                    <a:pt x="1993" y="1750"/>
                  </a:lnTo>
                  <a:lnTo>
                    <a:pt x="1974" y="1750"/>
                  </a:lnTo>
                  <a:lnTo>
                    <a:pt x="1974" y="1740"/>
                  </a:lnTo>
                  <a:close/>
                  <a:moveTo>
                    <a:pt x="2002" y="1736"/>
                  </a:moveTo>
                  <a:lnTo>
                    <a:pt x="2040" y="1740"/>
                  </a:lnTo>
                  <a:lnTo>
                    <a:pt x="2040" y="1743"/>
                  </a:lnTo>
                  <a:lnTo>
                    <a:pt x="2042" y="1747"/>
                  </a:lnTo>
                  <a:lnTo>
                    <a:pt x="2042" y="1750"/>
                  </a:lnTo>
                  <a:lnTo>
                    <a:pt x="2044" y="1755"/>
                  </a:lnTo>
                  <a:lnTo>
                    <a:pt x="2040" y="1755"/>
                  </a:lnTo>
                  <a:lnTo>
                    <a:pt x="2030" y="1749"/>
                  </a:lnTo>
                  <a:lnTo>
                    <a:pt x="2018" y="1747"/>
                  </a:lnTo>
                  <a:lnTo>
                    <a:pt x="2002" y="1747"/>
                  </a:lnTo>
                  <a:lnTo>
                    <a:pt x="2002" y="1736"/>
                  </a:lnTo>
                  <a:close/>
                  <a:moveTo>
                    <a:pt x="2320" y="1728"/>
                  </a:moveTo>
                  <a:lnTo>
                    <a:pt x="2339" y="1728"/>
                  </a:lnTo>
                  <a:lnTo>
                    <a:pt x="2348" y="1738"/>
                  </a:lnTo>
                  <a:lnTo>
                    <a:pt x="2355" y="1749"/>
                  </a:lnTo>
                  <a:lnTo>
                    <a:pt x="2358" y="1762"/>
                  </a:lnTo>
                  <a:lnTo>
                    <a:pt x="2355" y="1762"/>
                  </a:lnTo>
                  <a:lnTo>
                    <a:pt x="2346" y="1754"/>
                  </a:lnTo>
                  <a:lnTo>
                    <a:pt x="2337" y="1745"/>
                  </a:lnTo>
                  <a:lnTo>
                    <a:pt x="2327" y="1738"/>
                  </a:lnTo>
                  <a:lnTo>
                    <a:pt x="2320" y="1728"/>
                  </a:lnTo>
                  <a:close/>
                  <a:moveTo>
                    <a:pt x="2065" y="1707"/>
                  </a:moveTo>
                  <a:lnTo>
                    <a:pt x="2075" y="1707"/>
                  </a:lnTo>
                  <a:lnTo>
                    <a:pt x="2089" y="1708"/>
                  </a:lnTo>
                  <a:lnTo>
                    <a:pt x="2093" y="1721"/>
                  </a:lnTo>
                  <a:lnTo>
                    <a:pt x="2098" y="1731"/>
                  </a:lnTo>
                  <a:lnTo>
                    <a:pt x="2105" y="1740"/>
                  </a:lnTo>
                  <a:lnTo>
                    <a:pt x="2105" y="1743"/>
                  </a:lnTo>
                  <a:lnTo>
                    <a:pt x="2108" y="1743"/>
                  </a:lnTo>
                  <a:lnTo>
                    <a:pt x="2108" y="1740"/>
                  </a:lnTo>
                  <a:lnTo>
                    <a:pt x="2117" y="1731"/>
                  </a:lnTo>
                  <a:lnTo>
                    <a:pt x="2126" y="1726"/>
                  </a:lnTo>
                  <a:lnTo>
                    <a:pt x="2138" y="1722"/>
                  </a:lnTo>
                  <a:lnTo>
                    <a:pt x="2156" y="1721"/>
                  </a:lnTo>
                  <a:lnTo>
                    <a:pt x="2170" y="1729"/>
                  </a:lnTo>
                  <a:lnTo>
                    <a:pt x="2187" y="1736"/>
                  </a:lnTo>
                  <a:lnTo>
                    <a:pt x="2208" y="1743"/>
                  </a:lnTo>
                  <a:lnTo>
                    <a:pt x="2225" y="1754"/>
                  </a:lnTo>
                  <a:lnTo>
                    <a:pt x="2239" y="1764"/>
                  </a:lnTo>
                  <a:lnTo>
                    <a:pt x="2246" y="1778"/>
                  </a:lnTo>
                  <a:lnTo>
                    <a:pt x="2259" y="1780"/>
                  </a:lnTo>
                  <a:lnTo>
                    <a:pt x="2267" y="1783"/>
                  </a:lnTo>
                  <a:lnTo>
                    <a:pt x="2278" y="1785"/>
                  </a:lnTo>
                  <a:lnTo>
                    <a:pt x="2278" y="1794"/>
                  </a:lnTo>
                  <a:lnTo>
                    <a:pt x="2276" y="1794"/>
                  </a:lnTo>
                  <a:lnTo>
                    <a:pt x="2273" y="1796"/>
                  </a:lnTo>
                  <a:lnTo>
                    <a:pt x="2269" y="1796"/>
                  </a:lnTo>
                  <a:lnTo>
                    <a:pt x="2267" y="1797"/>
                  </a:lnTo>
                  <a:lnTo>
                    <a:pt x="2266" y="1799"/>
                  </a:lnTo>
                  <a:lnTo>
                    <a:pt x="2267" y="1799"/>
                  </a:lnTo>
                  <a:lnTo>
                    <a:pt x="2271" y="1801"/>
                  </a:lnTo>
                  <a:lnTo>
                    <a:pt x="2283" y="1818"/>
                  </a:lnTo>
                  <a:lnTo>
                    <a:pt x="2300" y="1832"/>
                  </a:lnTo>
                  <a:lnTo>
                    <a:pt x="2320" y="1843"/>
                  </a:lnTo>
                  <a:lnTo>
                    <a:pt x="2320" y="1851"/>
                  </a:lnTo>
                  <a:lnTo>
                    <a:pt x="2297" y="1851"/>
                  </a:lnTo>
                  <a:lnTo>
                    <a:pt x="2294" y="1848"/>
                  </a:lnTo>
                  <a:lnTo>
                    <a:pt x="2290" y="1846"/>
                  </a:lnTo>
                  <a:lnTo>
                    <a:pt x="2287" y="1846"/>
                  </a:lnTo>
                  <a:lnTo>
                    <a:pt x="2283" y="1846"/>
                  </a:lnTo>
                  <a:lnTo>
                    <a:pt x="2280" y="1845"/>
                  </a:lnTo>
                  <a:lnTo>
                    <a:pt x="2274" y="1843"/>
                  </a:lnTo>
                  <a:lnTo>
                    <a:pt x="2269" y="1839"/>
                  </a:lnTo>
                  <a:lnTo>
                    <a:pt x="2266" y="1836"/>
                  </a:lnTo>
                  <a:lnTo>
                    <a:pt x="2262" y="1829"/>
                  </a:lnTo>
                  <a:lnTo>
                    <a:pt x="2259" y="1824"/>
                  </a:lnTo>
                  <a:lnTo>
                    <a:pt x="2255" y="1820"/>
                  </a:lnTo>
                  <a:lnTo>
                    <a:pt x="2241" y="1813"/>
                  </a:lnTo>
                  <a:lnTo>
                    <a:pt x="2231" y="1813"/>
                  </a:lnTo>
                  <a:lnTo>
                    <a:pt x="2218" y="1817"/>
                  </a:lnTo>
                  <a:lnTo>
                    <a:pt x="2206" y="1824"/>
                  </a:lnTo>
                  <a:lnTo>
                    <a:pt x="2194" y="1827"/>
                  </a:lnTo>
                  <a:lnTo>
                    <a:pt x="2182" y="1820"/>
                  </a:lnTo>
                  <a:lnTo>
                    <a:pt x="2170" y="1817"/>
                  </a:lnTo>
                  <a:lnTo>
                    <a:pt x="2157" y="1815"/>
                  </a:lnTo>
                  <a:lnTo>
                    <a:pt x="2140" y="1817"/>
                  </a:lnTo>
                  <a:lnTo>
                    <a:pt x="2142" y="1810"/>
                  </a:lnTo>
                  <a:lnTo>
                    <a:pt x="2143" y="1804"/>
                  </a:lnTo>
                  <a:lnTo>
                    <a:pt x="2145" y="1801"/>
                  </a:lnTo>
                  <a:lnTo>
                    <a:pt x="2147" y="1797"/>
                  </a:lnTo>
                  <a:lnTo>
                    <a:pt x="2149" y="1794"/>
                  </a:lnTo>
                  <a:lnTo>
                    <a:pt x="2147" y="1790"/>
                  </a:lnTo>
                  <a:lnTo>
                    <a:pt x="2138" y="1775"/>
                  </a:lnTo>
                  <a:lnTo>
                    <a:pt x="2126" y="1766"/>
                  </a:lnTo>
                  <a:lnTo>
                    <a:pt x="2112" y="1762"/>
                  </a:lnTo>
                  <a:lnTo>
                    <a:pt x="2096" y="1757"/>
                  </a:lnTo>
                  <a:lnTo>
                    <a:pt x="2081" y="1754"/>
                  </a:lnTo>
                  <a:lnTo>
                    <a:pt x="2068" y="1747"/>
                  </a:lnTo>
                  <a:lnTo>
                    <a:pt x="2060" y="1736"/>
                  </a:lnTo>
                  <a:lnTo>
                    <a:pt x="2063" y="1735"/>
                  </a:lnTo>
                  <a:lnTo>
                    <a:pt x="2065" y="1735"/>
                  </a:lnTo>
                  <a:lnTo>
                    <a:pt x="2067" y="1733"/>
                  </a:lnTo>
                  <a:lnTo>
                    <a:pt x="2067" y="1733"/>
                  </a:lnTo>
                  <a:lnTo>
                    <a:pt x="2068" y="1731"/>
                  </a:lnTo>
                  <a:lnTo>
                    <a:pt x="2070" y="1728"/>
                  </a:lnTo>
                  <a:lnTo>
                    <a:pt x="2060" y="1726"/>
                  </a:lnTo>
                  <a:lnTo>
                    <a:pt x="2049" y="1721"/>
                  </a:lnTo>
                  <a:lnTo>
                    <a:pt x="2040" y="1717"/>
                  </a:lnTo>
                  <a:lnTo>
                    <a:pt x="2040" y="1708"/>
                  </a:lnTo>
                  <a:lnTo>
                    <a:pt x="2054" y="1707"/>
                  </a:lnTo>
                  <a:lnTo>
                    <a:pt x="2065" y="1707"/>
                  </a:lnTo>
                  <a:close/>
                  <a:moveTo>
                    <a:pt x="1960" y="1673"/>
                  </a:moveTo>
                  <a:lnTo>
                    <a:pt x="1962" y="1673"/>
                  </a:lnTo>
                  <a:lnTo>
                    <a:pt x="1962" y="1675"/>
                  </a:lnTo>
                  <a:lnTo>
                    <a:pt x="1962" y="1677"/>
                  </a:lnTo>
                  <a:lnTo>
                    <a:pt x="1964" y="1677"/>
                  </a:lnTo>
                  <a:lnTo>
                    <a:pt x="1964" y="1679"/>
                  </a:lnTo>
                  <a:lnTo>
                    <a:pt x="1967" y="1679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5" y="1680"/>
                  </a:lnTo>
                  <a:lnTo>
                    <a:pt x="1964" y="1680"/>
                  </a:lnTo>
                  <a:lnTo>
                    <a:pt x="1964" y="1682"/>
                  </a:lnTo>
                  <a:lnTo>
                    <a:pt x="1958" y="1687"/>
                  </a:lnTo>
                  <a:lnTo>
                    <a:pt x="1953" y="1693"/>
                  </a:lnTo>
                  <a:lnTo>
                    <a:pt x="1948" y="1698"/>
                  </a:lnTo>
                  <a:lnTo>
                    <a:pt x="1929" y="1696"/>
                  </a:lnTo>
                  <a:lnTo>
                    <a:pt x="1913" y="1696"/>
                  </a:lnTo>
                  <a:lnTo>
                    <a:pt x="1894" y="1698"/>
                  </a:lnTo>
                  <a:lnTo>
                    <a:pt x="1894" y="1708"/>
                  </a:lnTo>
                  <a:lnTo>
                    <a:pt x="1897" y="1710"/>
                  </a:lnTo>
                  <a:lnTo>
                    <a:pt x="1897" y="1712"/>
                  </a:lnTo>
                  <a:lnTo>
                    <a:pt x="1899" y="1714"/>
                  </a:lnTo>
                  <a:lnTo>
                    <a:pt x="1901" y="1717"/>
                  </a:lnTo>
                  <a:lnTo>
                    <a:pt x="1920" y="1710"/>
                  </a:lnTo>
                  <a:lnTo>
                    <a:pt x="1939" y="1705"/>
                  </a:lnTo>
                  <a:lnTo>
                    <a:pt x="1939" y="1714"/>
                  </a:lnTo>
                  <a:lnTo>
                    <a:pt x="1936" y="1714"/>
                  </a:lnTo>
                  <a:lnTo>
                    <a:pt x="1930" y="1717"/>
                  </a:lnTo>
                  <a:lnTo>
                    <a:pt x="1923" y="1721"/>
                  </a:lnTo>
                  <a:lnTo>
                    <a:pt x="1916" y="1724"/>
                  </a:lnTo>
                  <a:lnTo>
                    <a:pt x="1922" y="1736"/>
                  </a:lnTo>
                  <a:lnTo>
                    <a:pt x="1929" y="1747"/>
                  </a:lnTo>
                  <a:lnTo>
                    <a:pt x="1932" y="1757"/>
                  </a:lnTo>
                  <a:lnTo>
                    <a:pt x="1936" y="1775"/>
                  </a:lnTo>
                  <a:lnTo>
                    <a:pt x="1932" y="1775"/>
                  </a:lnTo>
                  <a:lnTo>
                    <a:pt x="1932" y="1778"/>
                  </a:lnTo>
                  <a:lnTo>
                    <a:pt x="1929" y="1776"/>
                  </a:lnTo>
                  <a:lnTo>
                    <a:pt x="1927" y="1776"/>
                  </a:lnTo>
                  <a:lnTo>
                    <a:pt x="1927" y="1776"/>
                  </a:lnTo>
                  <a:lnTo>
                    <a:pt x="1927" y="1775"/>
                  </a:lnTo>
                  <a:lnTo>
                    <a:pt x="1925" y="1775"/>
                  </a:lnTo>
                  <a:lnTo>
                    <a:pt x="1915" y="1764"/>
                  </a:lnTo>
                  <a:lnTo>
                    <a:pt x="1906" y="1752"/>
                  </a:lnTo>
                  <a:lnTo>
                    <a:pt x="1897" y="1740"/>
                  </a:lnTo>
                  <a:lnTo>
                    <a:pt x="1897" y="1778"/>
                  </a:lnTo>
                  <a:lnTo>
                    <a:pt x="1882" y="1778"/>
                  </a:lnTo>
                  <a:lnTo>
                    <a:pt x="1882" y="1776"/>
                  </a:lnTo>
                  <a:lnTo>
                    <a:pt x="1880" y="1776"/>
                  </a:lnTo>
                  <a:lnTo>
                    <a:pt x="1880" y="1776"/>
                  </a:lnTo>
                  <a:lnTo>
                    <a:pt x="1880" y="1776"/>
                  </a:lnTo>
                  <a:lnTo>
                    <a:pt x="1880" y="1775"/>
                  </a:lnTo>
                  <a:lnTo>
                    <a:pt x="1878" y="1775"/>
                  </a:lnTo>
                  <a:lnTo>
                    <a:pt x="1880" y="1762"/>
                  </a:lnTo>
                  <a:lnTo>
                    <a:pt x="1878" y="1755"/>
                  </a:lnTo>
                  <a:lnTo>
                    <a:pt x="1875" y="1749"/>
                  </a:lnTo>
                  <a:lnTo>
                    <a:pt x="1871" y="1740"/>
                  </a:lnTo>
                  <a:lnTo>
                    <a:pt x="1871" y="1731"/>
                  </a:lnTo>
                  <a:lnTo>
                    <a:pt x="1876" y="1721"/>
                  </a:lnTo>
                  <a:lnTo>
                    <a:pt x="1883" y="1707"/>
                  </a:lnTo>
                  <a:lnTo>
                    <a:pt x="1890" y="1694"/>
                  </a:lnTo>
                  <a:lnTo>
                    <a:pt x="1897" y="1684"/>
                  </a:lnTo>
                  <a:lnTo>
                    <a:pt x="1901" y="1679"/>
                  </a:lnTo>
                  <a:lnTo>
                    <a:pt x="1918" y="1684"/>
                  </a:lnTo>
                  <a:lnTo>
                    <a:pt x="1929" y="1684"/>
                  </a:lnTo>
                  <a:lnTo>
                    <a:pt x="1937" y="1682"/>
                  </a:lnTo>
                  <a:lnTo>
                    <a:pt x="1948" y="1679"/>
                  </a:lnTo>
                  <a:lnTo>
                    <a:pt x="1958" y="1673"/>
                  </a:lnTo>
                  <a:lnTo>
                    <a:pt x="1960" y="1673"/>
                  </a:lnTo>
                  <a:close/>
                  <a:moveTo>
                    <a:pt x="1997" y="1670"/>
                  </a:moveTo>
                  <a:lnTo>
                    <a:pt x="2004" y="1673"/>
                  </a:lnTo>
                  <a:lnTo>
                    <a:pt x="2007" y="1675"/>
                  </a:lnTo>
                  <a:lnTo>
                    <a:pt x="2011" y="1679"/>
                  </a:lnTo>
                  <a:lnTo>
                    <a:pt x="2012" y="1682"/>
                  </a:lnTo>
                  <a:lnTo>
                    <a:pt x="2012" y="1689"/>
                  </a:lnTo>
                  <a:lnTo>
                    <a:pt x="2012" y="1698"/>
                  </a:lnTo>
                  <a:lnTo>
                    <a:pt x="2009" y="1700"/>
                  </a:lnTo>
                  <a:lnTo>
                    <a:pt x="2007" y="1701"/>
                  </a:lnTo>
                  <a:lnTo>
                    <a:pt x="2007" y="1703"/>
                  </a:lnTo>
                  <a:lnTo>
                    <a:pt x="2007" y="1705"/>
                  </a:lnTo>
                  <a:lnTo>
                    <a:pt x="2007" y="1707"/>
                  </a:lnTo>
                  <a:lnTo>
                    <a:pt x="2007" y="1708"/>
                  </a:lnTo>
                  <a:lnTo>
                    <a:pt x="2006" y="1710"/>
                  </a:lnTo>
                  <a:lnTo>
                    <a:pt x="2002" y="1714"/>
                  </a:lnTo>
                  <a:lnTo>
                    <a:pt x="2002" y="1705"/>
                  </a:lnTo>
                  <a:lnTo>
                    <a:pt x="1995" y="1694"/>
                  </a:lnTo>
                  <a:lnTo>
                    <a:pt x="1995" y="1682"/>
                  </a:lnTo>
                  <a:lnTo>
                    <a:pt x="1997" y="1670"/>
                  </a:lnTo>
                  <a:close/>
                  <a:moveTo>
                    <a:pt x="1541" y="1621"/>
                  </a:moveTo>
                  <a:lnTo>
                    <a:pt x="1574" y="1625"/>
                  </a:lnTo>
                  <a:lnTo>
                    <a:pt x="1587" y="1640"/>
                  </a:lnTo>
                  <a:lnTo>
                    <a:pt x="1601" y="1649"/>
                  </a:lnTo>
                  <a:lnTo>
                    <a:pt x="1615" y="1658"/>
                  </a:lnTo>
                  <a:lnTo>
                    <a:pt x="1632" y="1666"/>
                  </a:lnTo>
                  <a:lnTo>
                    <a:pt x="1637" y="1670"/>
                  </a:lnTo>
                  <a:lnTo>
                    <a:pt x="1637" y="1672"/>
                  </a:lnTo>
                  <a:lnTo>
                    <a:pt x="1639" y="1672"/>
                  </a:lnTo>
                  <a:lnTo>
                    <a:pt x="1646" y="1679"/>
                  </a:lnTo>
                  <a:lnTo>
                    <a:pt x="1658" y="1693"/>
                  </a:lnTo>
                  <a:lnTo>
                    <a:pt x="1669" y="1708"/>
                  </a:lnTo>
                  <a:lnTo>
                    <a:pt x="1681" y="1726"/>
                  </a:lnTo>
                  <a:lnTo>
                    <a:pt x="1698" y="1740"/>
                  </a:lnTo>
                  <a:lnTo>
                    <a:pt x="1695" y="1757"/>
                  </a:lnTo>
                  <a:lnTo>
                    <a:pt x="1695" y="1778"/>
                  </a:lnTo>
                  <a:lnTo>
                    <a:pt x="1709" y="1780"/>
                  </a:lnTo>
                  <a:lnTo>
                    <a:pt x="1718" y="1783"/>
                  </a:lnTo>
                  <a:lnTo>
                    <a:pt x="1724" y="1789"/>
                  </a:lnTo>
                  <a:lnTo>
                    <a:pt x="1733" y="1794"/>
                  </a:lnTo>
                  <a:lnTo>
                    <a:pt x="1744" y="1794"/>
                  </a:lnTo>
                  <a:lnTo>
                    <a:pt x="1752" y="1790"/>
                  </a:lnTo>
                  <a:lnTo>
                    <a:pt x="1759" y="1787"/>
                  </a:lnTo>
                  <a:lnTo>
                    <a:pt x="1766" y="1785"/>
                  </a:lnTo>
                  <a:lnTo>
                    <a:pt x="1782" y="1790"/>
                  </a:lnTo>
                  <a:lnTo>
                    <a:pt x="1800" y="1797"/>
                  </a:lnTo>
                  <a:lnTo>
                    <a:pt x="1817" y="1806"/>
                  </a:lnTo>
                  <a:lnTo>
                    <a:pt x="1833" y="1813"/>
                  </a:lnTo>
                  <a:lnTo>
                    <a:pt x="1831" y="1813"/>
                  </a:lnTo>
                  <a:lnTo>
                    <a:pt x="1829" y="1815"/>
                  </a:lnTo>
                  <a:lnTo>
                    <a:pt x="1829" y="1815"/>
                  </a:lnTo>
                  <a:lnTo>
                    <a:pt x="1827" y="1815"/>
                  </a:lnTo>
                  <a:lnTo>
                    <a:pt x="1824" y="1817"/>
                  </a:lnTo>
                  <a:lnTo>
                    <a:pt x="1814" y="1820"/>
                  </a:lnTo>
                  <a:lnTo>
                    <a:pt x="1794" y="1820"/>
                  </a:lnTo>
                  <a:lnTo>
                    <a:pt x="1772" y="1817"/>
                  </a:lnTo>
                  <a:lnTo>
                    <a:pt x="1749" y="1811"/>
                  </a:lnTo>
                  <a:lnTo>
                    <a:pt x="1724" y="1806"/>
                  </a:lnTo>
                  <a:lnTo>
                    <a:pt x="1705" y="1801"/>
                  </a:lnTo>
                  <a:lnTo>
                    <a:pt x="1690" y="1794"/>
                  </a:lnTo>
                  <a:lnTo>
                    <a:pt x="1683" y="1790"/>
                  </a:lnTo>
                  <a:lnTo>
                    <a:pt x="1686" y="1787"/>
                  </a:lnTo>
                  <a:lnTo>
                    <a:pt x="1686" y="1787"/>
                  </a:lnTo>
                  <a:lnTo>
                    <a:pt x="1688" y="1785"/>
                  </a:lnTo>
                  <a:lnTo>
                    <a:pt x="1690" y="1782"/>
                  </a:lnTo>
                  <a:lnTo>
                    <a:pt x="1669" y="1776"/>
                  </a:lnTo>
                  <a:lnTo>
                    <a:pt x="1651" y="1766"/>
                  </a:lnTo>
                  <a:lnTo>
                    <a:pt x="1635" y="1750"/>
                  </a:lnTo>
                  <a:lnTo>
                    <a:pt x="1623" y="1733"/>
                  </a:lnTo>
                  <a:lnTo>
                    <a:pt x="1611" y="1714"/>
                  </a:lnTo>
                  <a:lnTo>
                    <a:pt x="1601" y="1694"/>
                  </a:lnTo>
                  <a:lnTo>
                    <a:pt x="1590" y="1679"/>
                  </a:lnTo>
                  <a:lnTo>
                    <a:pt x="1580" y="1666"/>
                  </a:lnTo>
                  <a:lnTo>
                    <a:pt x="1569" y="1658"/>
                  </a:lnTo>
                  <a:lnTo>
                    <a:pt x="1557" y="1647"/>
                  </a:lnTo>
                  <a:lnTo>
                    <a:pt x="1546" y="1637"/>
                  </a:lnTo>
                  <a:lnTo>
                    <a:pt x="1541" y="1621"/>
                  </a:lnTo>
                  <a:close/>
                  <a:moveTo>
                    <a:pt x="1840" y="1602"/>
                  </a:moveTo>
                  <a:lnTo>
                    <a:pt x="1850" y="1605"/>
                  </a:lnTo>
                  <a:lnTo>
                    <a:pt x="1862" y="1612"/>
                  </a:lnTo>
                  <a:lnTo>
                    <a:pt x="1873" y="1623"/>
                  </a:lnTo>
                  <a:lnTo>
                    <a:pt x="1878" y="1632"/>
                  </a:lnTo>
                  <a:lnTo>
                    <a:pt x="1873" y="1635"/>
                  </a:lnTo>
                  <a:lnTo>
                    <a:pt x="1868" y="1640"/>
                  </a:lnTo>
                  <a:lnTo>
                    <a:pt x="1862" y="1644"/>
                  </a:lnTo>
                  <a:lnTo>
                    <a:pt x="1855" y="1647"/>
                  </a:lnTo>
                  <a:lnTo>
                    <a:pt x="1861" y="1663"/>
                  </a:lnTo>
                  <a:lnTo>
                    <a:pt x="1868" y="1675"/>
                  </a:lnTo>
                  <a:lnTo>
                    <a:pt x="1875" y="1689"/>
                  </a:lnTo>
                  <a:lnTo>
                    <a:pt x="1869" y="1691"/>
                  </a:lnTo>
                  <a:lnTo>
                    <a:pt x="1866" y="1691"/>
                  </a:lnTo>
                  <a:lnTo>
                    <a:pt x="1864" y="1691"/>
                  </a:lnTo>
                  <a:lnTo>
                    <a:pt x="1864" y="1691"/>
                  </a:lnTo>
                  <a:lnTo>
                    <a:pt x="1862" y="1693"/>
                  </a:lnTo>
                  <a:lnTo>
                    <a:pt x="1861" y="1694"/>
                  </a:lnTo>
                  <a:lnTo>
                    <a:pt x="1859" y="1698"/>
                  </a:lnTo>
                  <a:lnTo>
                    <a:pt x="1850" y="1714"/>
                  </a:lnTo>
                  <a:lnTo>
                    <a:pt x="1845" y="1733"/>
                  </a:lnTo>
                  <a:lnTo>
                    <a:pt x="1836" y="1750"/>
                  </a:lnTo>
                  <a:lnTo>
                    <a:pt x="1831" y="1754"/>
                  </a:lnTo>
                  <a:lnTo>
                    <a:pt x="1826" y="1754"/>
                  </a:lnTo>
                  <a:lnTo>
                    <a:pt x="1820" y="1755"/>
                  </a:lnTo>
                  <a:lnTo>
                    <a:pt x="1814" y="1755"/>
                  </a:lnTo>
                  <a:lnTo>
                    <a:pt x="1803" y="1749"/>
                  </a:lnTo>
                  <a:lnTo>
                    <a:pt x="1793" y="1747"/>
                  </a:lnTo>
                  <a:lnTo>
                    <a:pt x="1780" y="1747"/>
                  </a:lnTo>
                  <a:lnTo>
                    <a:pt x="1768" y="1745"/>
                  </a:lnTo>
                  <a:lnTo>
                    <a:pt x="1756" y="1740"/>
                  </a:lnTo>
                  <a:lnTo>
                    <a:pt x="1744" y="1724"/>
                  </a:lnTo>
                  <a:lnTo>
                    <a:pt x="1735" y="1703"/>
                  </a:lnTo>
                  <a:lnTo>
                    <a:pt x="1733" y="1679"/>
                  </a:lnTo>
                  <a:lnTo>
                    <a:pt x="1742" y="1675"/>
                  </a:lnTo>
                  <a:lnTo>
                    <a:pt x="1749" y="1675"/>
                  </a:lnTo>
                  <a:lnTo>
                    <a:pt x="1756" y="1677"/>
                  </a:lnTo>
                  <a:lnTo>
                    <a:pt x="1763" y="1673"/>
                  </a:lnTo>
                  <a:lnTo>
                    <a:pt x="1772" y="1659"/>
                  </a:lnTo>
                  <a:lnTo>
                    <a:pt x="1794" y="1656"/>
                  </a:lnTo>
                  <a:lnTo>
                    <a:pt x="1798" y="1653"/>
                  </a:lnTo>
                  <a:lnTo>
                    <a:pt x="1801" y="1649"/>
                  </a:lnTo>
                  <a:lnTo>
                    <a:pt x="1801" y="1647"/>
                  </a:lnTo>
                  <a:lnTo>
                    <a:pt x="1803" y="1646"/>
                  </a:lnTo>
                  <a:lnTo>
                    <a:pt x="1803" y="1644"/>
                  </a:lnTo>
                  <a:lnTo>
                    <a:pt x="1803" y="1642"/>
                  </a:lnTo>
                  <a:lnTo>
                    <a:pt x="1805" y="1640"/>
                  </a:lnTo>
                  <a:lnTo>
                    <a:pt x="1805" y="1640"/>
                  </a:lnTo>
                  <a:lnTo>
                    <a:pt x="1808" y="1640"/>
                  </a:lnTo>
                  <a:lnTo>
                    <a:pt x="1814" y="1640"/>
                  </a:lnTo>
                  <a:lnTo>
                    <a:pt x="1820" y="1640"/>
                  </a:lnTo>
                  <a:lnTo>
                    <a:pt x="1824" y="1628"/>
                  </a:lnTo>
                  <a:lnTo>
                    <a:pt x="1829" y="1619"/>
                  </a:lnTo>
                  <a:lnTo>
                    <a:pt x="1834" y="1611"/>
                  </a:lnTo>
                  <a:lnTo>
                    <a:pt x="1840" y="1602"/>
                  </a:lnTo>
                  <a:close/>
                  <a:moveTo>
                    <a:pt x="1337" y="1579"/>
                  </a:moveTo>
                  <a:lnTo>
                    <a:pt x="1347" y="1586"/>
                  </a:lnTo>
                  <a:lnTo>
                    <a:pt x="1353" y="1598"/>
                  </a:lnTo>
                  <a:lnTo>
                    <a:pt x="1353" y="1616"/>
                  </a:lnTo>
                  <a:lnTo>
                    <a:pt x="1353" y="1618"/>
                  </a:lnTo>
                  <a:lnTo>
                    <a:pt x="1354" y="1618"/>
                  </a:lnTo>
                  <a:lnTo>
                    <a:pt x="1356" y="1619"/>
                  </a:lnTo>
                  <a:lnTo>
                    <a:pt x="1356" y="1619"/>
                  </a:lnTo>
                  <a:lnTo>
                    <a:pt x="1356" y="1621"/>
                  </a:lnTo>
                  <a:lnTo>
                    <a:pt x="1356" y="1625"/>
                  </a:lnTo>
                  <a:lnTo>
                    <a:pt x="1353" y="1625"/>
                  </a:lnTo>
                  <a:lnTo>
                    <a:pt x="1349" y="1626"/>
                  </a:lnTo>
                  <a:lnTo>
                    <a:pt x="1347" y="1630"/>
                  </a:lnTo>
                  <a:lnTo>
                    <a:pt x="1344" y="1632"/>
                  </a:lnTo>
                  <a:lnTo>
                    <a:pt x="1342" y="1632"/>
                  </a:lnTo>
                  <a:lnTo>
                    <a:pt x="1340" y="1630"/>
                  </a:lnTo>
                  <a:lnTo>
                    <a:pt x="1339" y="1630"/>
                  </a:lnTo>
                  <a:lnTo>
                    <a:pt x="1339" y="1630"/>
                  </a:lnTo>
                  <a:lnTo>
                    <a:pt x="1337" y="1628"/>
                  </a:lnTo>
                  <a:lnTo>
                    <a:pt x="1330" y="1614"/>
                  </a:lnTo>
                  <a:lnTo>
                    <a:pt x="1330" y="1593"/>
                  </a:lnTo>
                  <a:lnTo>
                    <a:pt x="1332" y="1590"/>
                  </a:lnTo>
                  <a:lnTo>
                    <a:pt x="1334" y="1588"/>
                  </a:lnTo>
                  <a:lnTo>
                    <a:pt x="1335" y="1584"/>
                  </a:lnTo>
                  <a:lnTo>
                    <a:pt x="1337" y="1579"/>
                  </a:lnTo>
                  <a:close/>
                  <a:moveTo>
                    <a:pt x="1964" y="1558"/>
                  </a:moveTo>
                  <a:lnTo>
                    <a:pt x="1972" y="1567"/>
                  </a:lnTo>
                  <a:lnTo>
                    <a:pt x="1978" y="1577"/>
                  </a:lnTo>
                  <a:lnTo>
                    <a:pt x="1978" y="1593"/>
                  </a:lnTo>
                  <a:lnTo>
                    <a:pt x="1979" y="1597"/>
                  </a:lnTo>
                  <a:lnTo>
                    <a:pt x="1981" y="1597"/>
                  </a:lnTo>
                  <a:lnTo>
                    <a:pt x="1981" y="1598"/>
                  </a:lnTo>
                  <a:lnTo>
                    <a:pt x="1981" y="1598"/>
                  </a:lnTo>
                  <a:lnTo>
                    <a:pt x="1979" y="1598"/>
                  </a:lnTo>
                  <a:lnTo>
                    <a:pt x="1978" y="1602"/>
                  </a:lnTo>
                  <a:lnTo>
                    <a:pt x="1978" y="1605"/>
                  </a:lnTo>
                  <a:lnTo>
                    <a:pt x="1976" y="1605"/>
                  </a:lnTo>
                  <a:lnTo>
                    <a:pt x="1976" y="1607"/>
                  </a:lnTo>
                  <a:lnTo>
                    <a:pt x="1976" y="1607"/>
                  </a:lnTo>
                  <a:lnTo>
                    <a:pt x="1976" y="1607"/>
                  </a:lnTo>
                  <a:lnTo>
                    <a:pt x="1974" y="1607"/>
                  </a:lnTo>
                  <a:lnTo>
                    <a:pt x="1971" y="1609"/>
                  </a:lnTo>
                  <a:lnTo>
                    <a:pt x="1969" y="1605"/>
                  </a:lnTo>
                  <a:lnTo>
                    <a:pt x="1969" y="1604"/>
                  </a:lnTo>
                  <a:lnTo>
                    <a:pt x="1969" y="1604"/>
                  </a:lnTo>
                  <a:lnTo>
                    <a:pt x="1969" y="1604"/>
                  </a:lnTo>
                  <a:lnTo>
                    <a:pt x="1967" y="1604"/>
                  </a:lnTo>
                  <a:lnTo>
                    <a:pt x="1965" y="1604"/>
                  </a:lnTo>
                  <a:lnTo>
                    <a:pt x="1964" y="1602"/>
                  </a:lnTo>
                  <a:lnTo>
                    <a:pt x="1964" y="1605"/>
                  </a:lnTo>
                  <a:lnTo>
                    <a:pt x="1965" y="1607"/>
                  </a:lnTo>
                  <a:lnTo>
                    <a:pt x="1967" y="1609"/>
                  </a:lnTo>
                  <a:lnTo>
                    <a:pt x="1969" y="1611"/>
                  </a:lnTo>
                  <a:lnTo>
                    <a:pt x="1969" y="1611"/>
                  </a:lnTo>
                  <a:lnTo>
                    <a:pt x="1967" y="1612"/>
                  </a:lnTo>
                  <a:lnTo>
                    <a:pt x="1967" y="1614"/>
                  </a:lnTo>
                  <a:lnTo>
                    <a:pt x="1967" y="1616"/>
                  </a:lnTo>
                  <a:lnTo>
                    <a:pt x="1967" y="1621"/>
                  </a:lnTo>
                  <a:lnTo>
                    <a:pt x="1958" y="1621"/>
                  </a:lnTo>
                  <a:lnTo>
                    <a:pt x="1958" y="1616"/>
                  </a:lnTo>
                  <a:lnTo>
                    <a:pt x="1953" y="1614"/>
                  </a:lnTo>
                  <a:lnTo>
                    <a:pt x="1948" y="1611"/>
                  </a:lnTo>
                  <a:lnTo>
                    <a:pt x="1946" y="1607"/>
                  </a:lnTo>
                  <a:lnTo>
                    <a:pt x="1944" y="1602"/>
                  </a:lnTo>
                  <a:lnTo>
                    <a:pt x="1943" y="1597"/>
                  </a:lnTo>
                  <a:lnTo>
                    <a:pt x="1939" y="1590"/>
                  </a:lnTo>
                  <a:lnTo>
                    <a:pt x="1934" y="1593"/>
                  </a:lnTo>
                  <a:lnTo>
                    <a:pt x="1927" y="1597"/>
                  </a:lnTo>
                  <a:lnTo>
                    <a:pt x="1920" y="1598"/>
                  </a:lnTo>
                  <a:lnTo>
                    <a:pt x="1913" y="1602"/>
                  </a:lnTo>
                  <a:lnTo>
                    <a:pt x="1913" y="1593"/>
                  </a:lnTo>
                  <a:lnTo>
                    <a:pt x="1915" y="1591"/>
                  </a:lnTo>
                  <a:lnTo>
                    <a:pt x="1915" y="1591"/>
                  </a:lnTo>
                  <a:lnTo>
                    <a:pt x="1915" y="1590"/>
                  </a:lnTo>
                  <a:lnTo>
                    <a:pt x="1916" y="1590"/>
                  </a:lnTo>
                  <a:lnTo>
                    <a:pt x="1916" y="1586"/>
                  </a:lnTo>
                  <a:lnTo>
                    <a:pt x="1930" y="1581"/>
                  </a:lnTo>
                  <a:lnTo>
                    <a:pt x="1943" y="1577"/>
                  </a:lnTo>
                  <a:lnTo>
                    <a:pt x="1955" y="1570"/>
                  </a:lnTo>
                  <a:lnTo>
                    <a:pt x="1964" y="1558"/>
                  </a:lnTo>
                  <a:close/>
                  <a:moveTo>
                    <a:pt x="1878" y="1539"/>
                  </a:moveTo>
                  <a:lnTo>
                    <a:pt x="1882" y="1543"/>
                  </a:lnTo>
                  <a:lnTo>
                    <a:pt x="1883" y="1543"/>
                  </a:lnTo>
                  <a:lnTo>
                    <a:pt x="1885" y="1543"/>
                  </a:lnTo>
                  <a:lnTo>
                    <a:pt x="1885" y="1544"/>
                  </a:lnTo>
                  <a:lnTo>
                    <a:pt x="1885" y="1544"/>
                  </a:lnTo>
                  <a:lnTo>
                    <a:pt x="1885" y="1548"/>
                  </a:lnTo>
                  <a:lnTo>
                    <a:pt x="1887" y="1551"/>
                  </a:lnTo>
                  <a:lnTo>
                    <a:pt x="1876" y="1560"/>
                  </a:lnTo>
                  <a:lnTo>
                    <a:pt x="1869" y="1569"/>
                  </a:lnTo>
                  <a:lnTo>
                    <a:pt x="1861" y="1576"/>
                  </a:lnTo>
                  <a:lnTo>
                    <a:pt x="1848" y="1583"/>
                  </a:lnTo>
                  <a:lnTo>
                    <a:pt x="1848" y="1579"/>
                  </a:lnTo>
                  <a:lnTo>
                    <a:pt x="1859" y="1567"/>
                  </a:lnTo>
                  <a:lnTo>
                    <a:pt x="1871" y="1555"/>
                  </a:lnTo>
                  <a:lnTo>
                    <a:pt x="1878" y="1539"/>
                  </a:lnTo>
                  <a:close/>
                  <a:moveTo>
                    <a:pt x="1920" y="1436"/>
                  </a:moveTo>
                  <a:lnTo>
                    <a:pt x="1920" y="1454"/>
                  </a:lnTo>
                  <a:lnTo>
                    <a:pt x="1918" y="1466"/>
                  </a:lnTo>
                  <a:lnTo>
                    <a:pt x="1915" y="1476"/>
                  </a:lnTo>
                  <a:lnTo>
                    <a:pt x="1913" y="1494"/>
                  </a:lnTo>
                  <a:lnTo>
                    <a:pt x="1916" y="1494"/>
                  </a:lnTo>
                  <a:lnTo>
                    <a:pt x="1916" y="1497"/>
                  </a:lnTo>
                  <a:lnTo>
                    <a:pt x="1923" y="1497"/>
                  </a:lnTo>
                  <a:lnTo>
                    <a:pt x="1927" y="1497"/>
                  </a:lnTo>
                  <a:lnTo>
                    <a:pt x="1930" y="1497"/>
                  </a:lnTo>
                  <a:lnTo>
                    <a:pt x="1934" y="1499"/>
                  </a:lnTo>
                  <a:lnTo>
                    <a:pt x="1937" y="1501"/>
                  </a:lnTo>
                  <a:lnTo>
                    <a:pt x="1944" y="1502"/>
                  </a:lnTo>
                  <a:lnTo>
                    <a:pt x="1948" y="1515"/>
                  </a:lnTo>
                  <a:lnTo>
                    <a:pt x="1955" y="1523"/>
                  </a:lnTo>
                  <a:lnTo>
                    <a:pt x="1964" y="1532"/>
                  </a:lnTo>
                  <a:lnTo>
                    <a:pt x="1971" y="1544"/>
                  </a:lnTo>
                  <a:lnTo>
                    <a:pt x="1965" y="1546"/>
                  </a:lnTo>
                  <a:lnTo>
                    <a:pt x="1962" y="1548"/>
                  </a:lnTo>
                  <a:lnTo>
                    <a:pt x="1960" y="1548"/>
                  </a:lnTo>
                  <a:lnTo>
                    <a:pt x="1960" y="1550"/>
                  </a:lnTo>
                  <a:lnTo>
                    <a:pt x="1960" y="1551"/>
                  </a:lnTo>
                  <a:lnTo>
                    <a:pt x="1960" y="1551"/>
                  </a:lnTo>
                  <a:lnTo>
                    <a:pt x="1960" y="1553"/>
                  </a:lnTo>
                  <a:lnTo>
                    <a:pt x="1957" y="1553"/>
                  </a:lnTo>
                  <a:lnTo>
                    <a:pt x="1951" y="1555"/>
                  </a:lnTo>
                  <a:lnTo>
                    <a:pt x="1950" y="1551"/>
                  </a:lnTo>
                  <a:lnTo>
                    <a:pt x="1950" y="1551"/>
                  </a:lnTo>
                  <a:lnTo>
                    <a:pt x="1950" y="1550"/>
                  </a:lnTo>
                  <a:lnTo>
                    <a:pt x="1950" y="1550"/>
                  </a:lnTo>
                  <a:lnTo>
                    <a:pt x="1948" y="1550"/>
                  </a:lnTo>
                  <a:lnTo>
                    <a:pt x="1946" y="1550"/>
                  </a:lnTo>
                  <a:lnTo>
                    <a:pt x="1944" y="1548"/>
                  </a:lnTo>
                  <a:lnTo>
                    <a:pt x="1941" y="1555"/>
                  </a:lnTo>
                  <a:lnTo>
                    <a:pt x="1939" y="1560"/>
                  </a:lnTo>
                  <a:lnTo>
                    <a:pt x="1936" y="1565"/>
                  </a:lnTo>
                  <a:lnTo>
                    <a:pt x="1930" y="1567"/>
                  </a:lnTo>
                  <a:lnTo>
                    <a:pt x="1925" y="1570"/>
                  </a:lnTo>
                  <a:lnTo>
                    <a:pt x="1925" y="1567"/>
                  </a:lnTo>
                  <a:lnTo>
                    <a:pt x="1922" y="1563"/>
                  </a:lnTo>
                  <a:lnTo>
                    <a:pt x="1922" y="1560"/>
                  </a:lnTo>
                  <a:lnTo>
                    <a:pt x="1922" y="1558"/>
                  </a:lnTo>
                  <a:lnTo>
                    <a:pt x="1922" y="1557"/>
                  </a:lnTo>
                  <a:lnTo>
                    <a:pt x="1922" y="1557"/>
                  </a:lnTo>
                  <a:lnTo>
                    <a:pt x="1922" y="1555"/>
                  </a:lnTo>
                  <a:lnTo>
                    <a:pt x="1920" y="1553"/>
                  </a:lnTo>
                  <a:lnTo>
                    <a:pt x="1918" y="1553"/>
                  </a:lnTo>
                  <a:lnTo>
                    <a:pt x="1913" y="1551"/>
                  </a:lnTo>
                  <a:lnTo>
                    <a:pt x="1913" y="1546"/>
                  </a:lnTo>
                  <a:lnTo>
                    <a:pt x="1913" y="1541"/>
                  </a:lnTo>
                  <a:lnTo>
                    <a:pt x="1915" y="1537"/>
                  </a:lnTo>
                  <a:lnTo>
                    <a:pt x="1915" y="1536"/>
                  </a:lnTo>
                  <a:lnTo>
                    <a:pt x="1916" y="1534"/>
                  </a:lnTo>
                  <a:lnTo>
                    <a:pt x="1920" y="1534"/>
                  </a:lnTo>
                  <a:lnTo>
                    <a:pt x="1925" y="1532"/>
                  </a:lnTo>
                  <a:lnTo>
                    <a:pt x="1932" y="1532"/>
                  </a:lnTo>
                  <a:lnTo>
                    <a:pt x="1932" y="1544"/>
                  </a:lnTo>
                  <a:lnTo>
                    <a:pt x="1944" y="1544"/>
                  </a:lnTo>
                  <a:lnTo>
                    <a:pt x="1944" y="1541"/>
                  </a:lnTo>
                  <a:lnTo>
                    <a:pt x="1946" y="1537"/>
                  </a:lnTo>
                  <a:lnTo>
                    <a:pt x="1948" y="1536"/>
                  </a:lnTo>
                  <a:lnTo>
                    <a:pt x="1948" y="1534"/>
                  </a:lnTo>
                  <a:lnTo>
                    <a:pt x="1950" y="1532"/>
                  </a:lnTo>
                  <a:lnTo>
                    <a:pt x="1951" y="1529"/>
                  </a:lnTo>
                  <a:lnTo>
                    <a:pt x="1948" y="1529"/>
                  </a:lnTo>
                  <a:lnTo>
                    <a:pt x="1930" y="1515"/>
                  </a:lnTo>
                  <a:lnTo>
                    <a:pt x="1910" y="1506"/>
                  </a:lnTo>
                  <a:lnTo>
                    <a:pt x="1910" y="1513"/>
                  </a:lnTo>
                  <a:lnTo>
                    <a:pt x="1908" y="1518"/>
                  </a:lnTo>
                  <a:lnTo>
                    <a:pt x="1906" y="1523"/>
                  </a:lnTo>
                  <a:lnTo>
                    <a:pt x="1906" y="1529"/>
                  </a:lnTo>
                  <a:lnTo>
                    <a:pt x="1904" y="1527"/>
                  </a:lnTo>
                  <a:lnTo>
                    <a:pt x="1903" y="1525"/>
                  </a:lnTo>
                  <a:lnTo>
                    <a:pt x="1903" y="1525"/>
                  </a:lnTo>
                  <a:lnTo>
                    <a:pt x="1903" y="1523"/>
                  </a:lnTo>
                  <a:lnTo>
                    <a:pt x="1901" y="1522"/>
                  </a:lnTo>
                  <a:lnTo>
                    <a:pt x="1896" y="1509"/>
                  </a:lnTo>
                  <a:lnTo>
                    <a:pt x="1890" y="1494"/>
                  </a:lnTo>
                  <a:lnTo>
                    <a:pt x="1889" y="1474"/>
                  </a:lnTo>
                  <a:lnTo>
                    <a:pt x="1890" y="1457"/>
                  </a:lnTo>
                  <a:lnTo>
                    <a:pt x="1897" y="1440"/>
                  </a:lnTo>
                  <a:lnTo>
                    <a:pt x="1903" y="1438"/>
                  </a:lnTo>
                  <a:lnTo>
                    <a:pt x="1908" y="1436"/>
                  </a:lnTo>
                  <a:lnTo>
                    <a:pt x="1913" y="1436"/>
                  </a:lnTo>
                  <a:lnTo>
                    <a:pt x="1920" y="1436"/>
                  </a:lnTo>
                  <a:close/>
                  <a:moveTo>
                    <a:pt x="1913" y="1337"/>
                  </a:moveTo>
                  <a:lnTo>
                    <a:pt x="1916" y="1340"/>
                  </a:lnTo>
                  <a:lnTo>
                    <a:pt x="1918" y="1344"/>
                  </a:lnTo>
                  <a:lnTo>
                    <a:pt x="1920" y="1347"/>
                  </a:lnTo>
                  <a:lnTo>
                    <a:pt x="1920" y="1352"/>
                  </a:lnTo>
                  <a:lnTo>
                    <a:pt x="1920" y="1359"/>
                  </a:lnTo>
                  <a:lnTo>
                    <a:pt x="1906" y="1394"/>
                  </a:lnTo>
                  <a:lnTo>
                    <a:pt x="1899" y="1385"/>
                  </a:lnTo>
                  <a:lnTo>
                    <a:pt x="1896" y="1377"/>
                  </a:lnTo>
                  <a:lnTo>
                    <a:pt x="1894" y="1363"/>
                  </a:lnTo>
                  <a:lnTo>
                    <a:pt x="1913" y="1337"/>
                  </a:lnTo>
                  <a:close/>
                  <a:moveTo>
                    <a:pt x="2025" y="1256"/>
                  </a:moveTo>
                  <a:lnTo>
                    <a:pt x="2028" y="1258"/>
                  </a:lnTo>
                  <a:lnTo>
                    <a:pt x="2030" y="1258"/>
                  </a:lnTo>
                  <a:lnTo>
                    <a:pt x="2030" y="1258"/>
                  </a:lnTo>
                  <a:lnTo>
                    <a:pt x="2030" y="1260"/>
                  </a:lnTo>
                  <a:lnTo>
                    <a:pt x="2030" y="1260"/>
                  </a:lnTo>
                  <a:lnTo>
                    <a:pt x="2032" y="1263"/>
                  </a:lnTo>
                  <a:lnTo>
                    <a:pt x="2032" y="1267"/>
                  </a:lnTo>
                  <a:lnTo>
                    <a:pt x="2030" y="1272"/>
                  </a:lnTo>
                  <a:lnTo>
                    <a:pt x="2026" y="1277"/>
                  </a:lnTo>
                  <a:lnTo>
                    <a:pt x="2025" y="1282"/>
                  </a:lnTo>
                  <a:lnTo>
                    <a:pt x="2016" y="1282"/>
                  </a:lnTo>
                  <a:lnTo>
                    <a:pt x="2016" y="1270"/>
                  </a:lnTo>
                  <a:lnTo>
                    <a:pt x="2019" y="1269"/>
                  </a:lnTo>
                  <a:lnTo>
                    <a:pt x="2021" y="1265"/>
                  </a:lnTo>
                  <a:lnTo>
                    <a:pt x="2023" y="1262"/>
                  </a:lnTo>
                  <a:lnTo>
                    <a:pt x="2025" y="1256"/>
                  </a:lnTo>
                  <a:close/>
                  <a:moveTo>
                    <a:pt x="1978" y="1209"/>
                  </a:moveTo>
                  <a:lnTo>
                    <a:pt x="1990" y="1209"/>
                  </a:lnTo>
                  <a:lnTo>
                    <a:pt x="1990" y="1221"/>
                  </a:lnTo>
                  <a:lnTo>
                    <a:pt x="1974" y="1221"/>
                  </a:lnTo>
                  <a:lnTo>
                    <a:pt x="1974" y="1213"/>
                  </a:lnTo>
                  <a:lnTo>
                    <a:pt x="1978" y="1213"/>
                  </a:lnTo>
                  <a:lnTo>
                    <a:pt x="1978" y="1209"/>
                  </a:lnTo>
                  <a:close/>
                  <a:moveTo>
                    <a:pt x="707" y="1176"/>
                  </a:moveTo>
                  <a:lnTo>
                    <a:pt x="716" y="1176"/>
                  </a:lnTo>
                  <a:lnTo>
                    <a:pt x="712" y="1181"/>
                  </a:lnTo>
                  <a:lnTo>
                    <a:pt x="709" y="1185"/>
                  </a:lnTo>
                  <a:lnTo>
                    <a:pt x="705" y="1188"/>
                  </a:lnTo>
                  <a:lnTo>
                    <a:pt x="702" y="1192"/>
                  </a:lnTo>
                  <a:lnTo>
                    <a:pt x="696" y="1195"/>
                  </a:lnTo>
                  <a:lnTo>
                    <a:pt x="693" y="1195"/>
                  </a:lnTo>
                  <a:lnTo>
                    <a:pt x="693" y="1197"/>
                  </a:lnTo>
                  <a:lnTo>
                    <a:pt x="691" y="1197"/>
                  </a:lnTo>
                  <a:lnTo>
                    <a:pt x="688" y="1197"/>
                  </a:lnTo>
                  <a:lnTo>
                    <a:pt x="684" y="1199"/>
                  </a:lnTo>
                  <a:lnTo>
                    <a:pt x="681" y="1186"/>
                  </a:lnTo>
                  <a:lnTo>
                    <a:pt x="688" y="1185"/>
                  </a:lnTo>
                  <a:lnTo>
                    <a:pt x="695" y="1181"/>
                  </a:lnTo>
                  <a:lnTo>
                    <a:pt x="702" y="1179"/>
                  </a:lnTo>
                  <a:lnTo>
                    <a:pt x="707" y="1176"/>
                  </a:lnTo>
                  <a:close/>
                  <a:moveTo>
                    <a:pt x="562" y="1171"/>
                  </a:moveTo>
                  <a:lnTo>
                    <a:pt x="571" y="1174"/>
                  </a:lnTo>
                  <a:lnTo>
                    <a:pt x="581" y="1178"/>
                  </a:lnTo>
                  <a:lnTo>
                    <a:pt x="593" y="1181"/>
                  </a:lnTo>
                  <a:lnTo>
                    <a:pt x="600" y="1186"/>
                  </a:lnTo>
                  <a:lnTo>
                    <a:pt x="572" y="1186"/>
                  </a:lnTo>
                  <a:lnTo>
                    <a:pt x="569" y="1185"/>
                  </a:lnTo>
                  <a:lnTo>
                    <a:pt x="567" y="1185"/>
                  </a:lnTo>
                  <a:lnTo>
                    <a:pt x="564" y="1183"/>
                  </a:lnTo>
                  <a:lnTo>
                    <a:pt x="557" y="1183"/>
                  </a:lnTo>
                  <a:lnTo>
                    <a:pt x="557" y="1179"/>
                  </a:lnTo>
                  <a:lnTo>
                    <a:pt x="559" y="1178"/>
                  </a:lnTo>
                  <a:lnTo>
                    <a:pt x="560" y="1176"/>
                  </a:lnTo>
                  <a:lnTo>
                    <a:pt x="560" y="1176"/>
                  </a:lnTo>
                  <a:lnTo>
                    <a:pt x="560" y="1174"/>
                  </a:lnTo>
                  <a:lnTo>
                    <a:pt x="562" y="1171"/>
                  </a:lnTo>
                  <a:close/>
                  <a:moveTo>
                    <a:pt x="250" y="1103"/>
                  </a:moveTo>
                  <a:lnTo>
                    <a:pt x="274" y="1103"/>
                  </a:lnTo>
                  <a:lnTo>
                    <a:pt x="274" y="1106"/>
                  </a:lnTo>
                  <a:lnTo>
                    <a:pt x="269" y="1108"/>
                  </a:lnTo>
                  <a:lnTo>
                    <a:pt x="267" y="1110"/>
                  </a:lnTo>
                  <a:lnTo>
                    <a:pt x="264" y="1111"/>
                  </a:lnTo>
                  <a:lnTo>
                    <a:pt x="260" y="1113"/>
                  </a:lnTo>
                  <a:lnTo>
                    <a:pt x="255" y="1113"/>
                  </a:lnTo>
                  <a:lnTo>
                    <a:pt x="250" y="1103"/>
                  </a:lnTo>
                  <a:close/>
                  <a:moveTo>
                    <a:pt x="620" y="1083"/>
                  </a:moveTo>
                  <a:lnTo>
                    <a:pt x="618" y="1085"/>
                  </a:lnTo>
                  <a:lnTo>
                    <a:pt x="616" y="1087"/>
                  </a:lnTo>
                  <a:lnTo>
                    <a:pt x="614" y="1087"/>
                  </a:lnTo>
                  <a:lnTo>
                    <a:pt x="614" y="1089"/>
                  </a:lnTo>
                  <a:lnTo>
                    <a:pt x="613" y="1090"/>
                  </a:lnTo>
                  <a:lnTo>
                    <a:pt x="611" y="1094"/>
                  </a:lnTo>
                  <a:lnTo>
                    <a:pt x="614" y="1094"/>
                  </a:lnTo>
                  <a:lnTo>
                    <a:pt x="620" y="1092"/>
                  </a:lnTo>
                  <a:lnTo>
                    <a:pt x="623" y="1090"/>
                  </a:lnTo>
                  <a:lnTo>
                    <a:pt x="627" y="1089"/>
                  </a:lnTo>
                  <a:lnTo>
                    <a:pt x="630" y="1087"/>
                  </a:lnTo>
                  <a:lnTo>
                    <a:pt x="634" y="1083"/>
                  </a:lnTo>
                  <a:lnTo>
                    <a:pt x="620" y="1083"/>
                  </a:lnTo>
                  <a:close/>
                  <a:moveTo>
                    <a:pt x="370" y="1083"/>
                  </a:moveTo>
                  <a:lnTo>
                    <a:pt x="372" y="1099"/>
                  </a:lnTo>
                  <a:lnTo>
                    <a:pt x="374" y="1118"/>
                  </a:lnTo>
                  <a:lnTo>
                    <a:pt x="365" y="1118"/>
                  </a:lnTo>
                  <a:lnTo>
                    <a:pt x="363" y="1120"/>
                  </a:lnTo>
                  <a:lnTo>
                    <a:pt x="360" y="1120"/>
                  </a:lnTo>
                  <a:lnTo>
                    <a:pt x="356" y="1120"/>
                  </a:lnTo>
                  <a:lnTo>
                    <a:pt x="351" y="1122"/>
                  </a:lnTo>
                  <a:lnTo>
                    <a:pt x="349" y="1108"/>
                  </a:lnTo>
                  <a:lnTo>
                    <a:pt x="349" y="1094"/>
                  </a:lnTo>
                  <a:lnTo>
                    <a:pt x="351" y="1087"/>
                  </a:lnTo>
                  <a:lnTo>
                    <a:pt x="354" y="1085"/>
                  </a:lnTo>
                  <a:lnTo>
                    <a:pt x="358" y="1083"/>
                  </a:lnTo>
                  <a:lnTo>
                    <a:pt x="363" y="1083"/>
                  </a:lnTo>
                  <a:lnTo>
                    <a:pt x="370" y="1083"/>
                  </a:lnTo>
                  <a:close/>
                  <a:moveTo>
                    <a:pt x="361" y="1049"/>
                  </a:moveTo>
                  <a:lnTo>
                    <a:pt x="370" y="1049"/>
                  </a:lnTo>
                  <a:lnTo>
                    <a:pt x="368" y="1056"/>
                  </a:lnTo>
                  <a:lnTo>
                    <a:pt x="368" y="1061"/>
                  </a:lnTo>
                  <a:lnTo>
                    <a:pt x="368" y="1066"/>
                  </a:lnTo>
                  <a:lnTo>
                    <a:pt x="367" y="1070"/>
                  </a:lnTo>
                  <a:lnTo>
                    <a:pt x="365" y="1075"/>
                  </a:lnTo>
                  <a:lnTo>
                    <a:pt x="358" y="1075"/>
                  </a:lnTo>
                  <a:lnTo>
                    <a:pt x="358" y="1068"/>
                  </a:lnTo>
                  <a:lnTo>
                    <a:pt x="360" y="1061"/>
                  </a:lnTo>
                  <a:lnTo>
                    <a:pt x="360" y="1054"/>
                  </a:lnTo>
                  <a:lnTo>
                    <a:pt x="361" y="1049"/>
                  </a:lnTo>
                  <a:close/>
                  <a:moveTo>
                    <a:pt x="2201" y="1001"/>
                  </a:moveTo>
                  <a:lnTo>
                    <a:pt x="2210" y="1014"/>
                  </a:lnTo>
                  <a:lnTo>
                    <a:pt x="2218" y="1021"/>
                  </a:lnTo>
                  <a:lnTo>
                    <a:pt x="2229" y="1024"/>
                  </a:lnTo>
                  <a:lnTo>
                    <a:pt x="2236" y="1028"/>
                  </a:lnTo>
                  <a:lnTo>
                    <a:pt x="2243" y="1033"/>
                  </a:lnTo>
                  <a:lnTo>
                    <a:pt x="2245" y="1036"/>
                  </a:lnTo>
                  <a:lnTo>
                    <a:pt x="2246" y="1040"/>
                  </a:lnTo>
                  <a:lnTo>
                    <a:pt x="2246" y="1043"/>
                  </a:lnTo>
                  <a:lnTo>
                    <a:pt x="2246" y="1049"/>
                  </a:lnTo>
                  <a:lnTo>
                    <a:pt x="2234" y="1052"/>
                  </a:lnTo>
                  <a:lnTo>
                    <a:pt x="2225" y="1059"/>
                  </a:lnTo>
                  <a:lnTo>
                    <a:pt x="2218" y="1066"/>
                  </a:lnTo>
                  <a:lnTo>
                    <a:pt x="2208" y="1071"/>
                  </a:lnTo>
                  <a:lnTo>
                    <a:pt x="2204" y="1066"/>
                  </a:lnTo>
                  <a:lnTo>
                    <a:pt x="2201" y="1064"/>
                  </a:lnTo>
                  <a:lnTo>
                    <a:pt x="2198" y="1063"/>
                  </a:lnTo>
                  <a:lnTo>
                    <a:pt x="2194" y="1064"/>
                  </a:lnTo>
                  <a:lnTo>
                    <a:pt x="2191" y="1066"/>
                  </a:lnTo>
                  <a:lnTo>
                    <a:pt x="2189" y="1070"/>
                  </a:lnTo>
                  <a:lnTo>
                    <a:pt x="2185" y="1071"/>
                  </a:lnTo>
                  <a:lnTo>
                    <a:pt x="2191" y="1092"/>
                  </a:lnTo>
                  <a:lnTo>
                    <a:pt x="2192" y="1108"/>
                  </a:lnTo>
                  <a:lnTo>
                    <a:pt x="2192" y="1120"/>
                  </a:lnTo>
                  <a:lnTo>
                    <a:pt x="2191" y="1132"/>
                  </a:lnTo>
                  <a:lnTo>
                    <a:pt x="2187" y="1145"/>
                  </a:lnTo>
                  <a:lnTo>
                    <a:pt x="2184" y="1162"/>
                  </a:lnTo>
                  <a:lnTo>
                    <a:pt x="2182" y="1183"/>
                  </a:lnTo>
                  <a:lnTo>
                    <a:pt x="2159" y="1195"/>
                  </a:lnTo>
                  <a:lnTo>
                    <a:pt x="2133" y="1207"/>
                  </a:lnTo>
                  <a:lnTo>
                    <a:pt x="2108" y="1218"/>
                  </a:lnTo>
                  <a:lnTo>
                    <a:pt x="2103" y="1209"/>
                  </a:lnTo>
                  <a:lnTo>
                    <a:pt x="2098" y="1202"/>
                  </a:lnTo>
                  <a:lnTo>
                    <a:pt x="2096" y="1209"/>
                  </a:lnTo>
                  <a:lnTo>
                    <a:pt x="2096" y="1213"/>
                  </a:lnTo>
                  <a:lnTo>
                    <a:pt x="2095" y="1218"/>
                  </a:lnTo>
                  <a:lnTo>
                    <a:pt x="2093" y="1221"/>
                  </a:lnTo>
                  <a:lnTo>
                    <a:pt x="2088" y="1221"/>
                  </a:lnTo>
                  <a:lnTo>
                    <a:pt x="2084" y="1221"/>
                  </a:lnTo>
                  <a:lnTo>
                    <a:pt x="2082" y="1223"/>
                  </a:lnTo>
                  <a:lnTo>
                    <a:pt x="2081" y="1223"/>
                  </a:lnTo>
                  <a:lnTo>
                    <a:pt x="2079" y="1225"/>
                  </a:lnTo>
                  <a:lnTo>
                    <a:pt x="2077" y="1227"/>
                  </a:lnTo>
                  <a:lnTo>
                    <a:pt x="2072" y="1227"/>
                  </a:lnTo>
                  <a:lnTo>
                    <a:pt x="2067" y="1228"/>
                  </a:lnTo>
                  <a:lnTo>
                    <a:pt x="2065" y="1225"/>
                  </a:lnTo>
                  <a:lnTo>
                    <a:pt x="2065" y="1220"/>
                  </a:lnTo>
                  <a:lnTo>
                    <a:pt x="2065" y="1218"/>
                  </a:lnTo>
                  <a:lnTo>
                    <a:pt x="2065" y="1214"/>
                  </a:lnTo>
                  <a:lnTo>
                    <a:pt x="2065" y="1213"/>
                  </a:lnTo>
                  <a:lnTo>
                    <a:pt x="2061" y="1213"/>
                  </a:lnTo>
                  <a:lnTo>
                    <a:pt x="2058" y="1211"/>
                  </a:lnTo>
                  <a:lnTo>
                    <a:pt x="2051" y="1209"/>
                  </a:lnTo>
                  <a:lnTo>
                    <a:pt x="2051" y="1213"/>
                  </a:lnTo>
                  <a:lnTo>
                    <a:pt x="2054" y="1218"/>
                  </a:lnTo>
                  <a:lnTo>
                    <a:pt x="2058" y="1220"/>
                  </a:lnTo>
                  <a:lnTo>
                    <a:pt x="2058" y="1223"/>
                  </a:lnTo>
                  <a:lnTo>
                    <a:pt x="2058" y="1228"/>
                  </a:lnTo>
                  <a:lnTo>
                    <a:pt x="2060" y="1237"/>
                  </a:lnTo>
                  <a:lnTo>
                    <a:pt x="2054" y="1242"/>
                  </a:lnTo>
                  <a:lnTo>
                    <a:pt x="2051" y="1249"/>
                  </a:lnTo>
                  <a:lnTo>
                    <a:pt x="2047" y="1256"/>
                  </a:lnTo>
                  <a:lnTo>
                    <a:pt x="2035" y="1256"/>
                  </a:lnTo>
                  <a:lnTo>
                    <a:pt x="2033" y="1242"/>
                  </a:lnTo>
                  <a:lnTo>
                    <a:pt x="2032" y="1235"/>
                  </a:lnTo>
                  <a:lnTo>
                    <a:pt x="2028" y="1228"/>
                  </a:lnTo>
                  <a:lnTo>
                    <a:pt x="2025" y="1218"/>
                  </a:lnTo>
                  <a:lnTo>
                    <a:pt x="2035" y="1218"/>
                  </a:lnTo>
                  <a:lnTo>
                    <a:pt x="2047" y="1202"/>
                  </a:lnTo>
                  <a:lnTo>
                    <a:pt x="2063" y="1188"/>
                  </a:lnTo>
                  <a:lnTo>
                    <a:pt x="2082" y="1179"/>
                  </a:lnTo>
                  <a:lnTo>
                    <a:pt x="2089" y="1178"/>
                  </a:lnTo>
                  <a:lnTo>
                    <a:pt x="2096" y="1178"/>
                  </a:lnTo>
                  <a:lnTo>
                    <a:pt x="2102" y="1179"/>
                  </a:lnTo>
                  <a:lnTo>
                    <a:pt x="2105" y="1179"/>
                  </a:lnTo>
                  <a:lnTo>
                    <a:pt x="2108" y="1179"/>
                  </a:lnTo>
                  <a:lnTo>
                    <a:pt x="2112" y="1174"/>
                  </a:lnTo>
                  <a:lnTo>
                    <a:pt x="2115" y="1169"/>
                  </a:lnTo>
                  <a:lnTo>
                    <a:pt x="2117" y="1164"/>
                  </a:lnTo>
                  <a:lnTo>
                    <a:pt x="2119" y="1160"/>
                  </a:lnTo>
                  <a:lnTo>
                    <a:pt x="2122" y="1155"/>
                  </a:lnTo>
                  <a:lnTo>
                    <a:pt x="2128" y="1152"/>
                  </a:lnTo>
                  <a:lnTo>
                    <a:pt x="2129" y="1155"/>
                  </a:lnTo>
                  <a:lnTo>
                    <a:pt x="2131" y="1157"/>
                  </a:lnTo>
                  <a:lnTo>
                    <a:pt x="2133" y="1157"/>
                  </a:lnTo>
                  <a:lnTo>
                    <a:pt x="2133" y="1157"/>
                  </a:lnTo>
                  <a:lnTo>
                    <a:pt x="2135" y="1157"/>
                  </a:lnTo>
                  <a:lnTo>
                    <a:pt x="2136" y="1155"/>
                  </a:lnTo>
                  <a:lnTo>
                    <a:pt x="2150" y="1143"/>
                  </a:lnTo>
                  <a:lnTo>
                    <a:pt x="2159" y="1132"/>
                  </a:lnTo>
                  <a:lnTo>
                    <a:pt x="2163" y="1120"/>
                  </a:lnTo>
                  <a:lnTo>
                    <a:pt x="2166" y="1106"/>
                  </a:lnTo>
                  <a:lnTo>
                    <a:pt x="2171" y="1094"/>
                  </a:lnTo>
                  <a:lnTo>
                    <a:pt x="2182" y="1078"/>
                  </a:lnTo>
                  <a:lnTo>
                    <a:pt x="2175" y="1078"/>
                  </a:lnTo>
                  <a:lnTo>
                    <a:pt x="2170" y="1075"/>
                  </a:lnTo>
                  <a:lnTo>
                    <a:pt x="2168" y="1071"/>
                  </a:lnTo>
                  <a:lnTo>
                    <a:pt x="2166" y="1068"/>
                  </a:lnTo>
                  <a:lnTo>
                    <a:pt x="2166" y="1061"/>
                  </a:lnTo>
                  <a:lnTo>
                    <a:pt x="2166" y="1052"/>
                  </a:lnTo>
                  <a:lnTo>
                    <a:pt x="2168" y="1050"/>
                  </a:lnTo>
                  <a:lnTo>
                    <a:pt x="2168" y="1050"/>
                  </a:lnTo>
                  <a:lnTo>
                    <a:pt x="2170" y="1049"/>
                  </a:lnTo>
                  <a:lnTo>
                    <a:pt x="2170" y="1047"/>
                  </a:lnTo>
                  <a:lnTo>
                    <a:pt x="2170" y="1045"/>
                  </a:lnTo>
                  <a:lnTo>
                    <a:pt x="2177" y="1043"/>
                  </a:lnTo>
                  <a:lnTo>
                    <a:pt x="2182" y="1043"/>
                  </a:lnTo>
                  <a:lnTo>
                    <a:pt x="2185" y="1042"/>
                  </a:lnTo>
                  <a:lnTo>
                    <a:pt x="2189" y="1042"/>
                  </a:lnTo>
                  <a:lnTo>
                    <a:pt x="2189" y="1024"/>
                  </a:lnTo>
                  <a:lnTo>
                    <a:pt x="2192" y="1010"/>
                  </a:lnTo>
                  <a:lnTo>
                    <a:pt x="2201" y="1001"/>
                  </a:lnTo>
                  <a:close/>
                  <a:moveTo>
                    <a:pt x="422" y="998"/>
                  </a:moveTo>
                  <a:lnTo>
                    <a:pt x="421" y="1000"/>
                  </a:lnTo>
                  <a:lnTo>
                    <a:pt x="419" y="1000"/>
                  </a:lnTo>
                  <a:lnTo>
                    <a:pt x="417" y="1000"/>
                  </a:lnTo>
                  <a:lnTo>
                    <a:pt x="417" y="1001"/>
                  </a:lnTo>
                  <a:lnTo>
                    <a:pt x="415" y="1001"/>
                  </a:lnTo>
                  <a:lnTo>
                    <a:pt x="412" y="1005"/>
                  </a:lnTo>
                  <a:lnTo>
                    <a:pt x="408" y="1007"/>
                  </a:lnTo>
                  <a:lnTo>
                    <a:pt x="408" y="1008"/>
                  </a:lnTo>
                  <a:lnTo>
                    <a:pt x="408" y="1012"/>
                  </a:lnTo>
                  <a:lnTo>
                    <a:pt x="408" y="1015"/>
                  </a:lnTo>
                  <a:lnTo>
                    <a:pt x="408" y="1021"/>
                  </a:lnTo>
                  <a:lnTo>
                    <a:pt x="422" y="1035"/>
                  </a:lnTo>
                  <a:lnTo>
                    <a:pt x="435" y="1050"/>
                  </a:lnTo>
                  <a:lnTo>
                    <a:pt x="447" y="1068"/>
                  </a:lnTo>
                  <a:lnTo>
                    <a:pt x="461" y="1068"/>
                  </a:lnTo>
                  <a:lnTo>
                    <a:pt x="461" y="1078"/>
                  </a:lnTo>
                  <a:lnTo>
                    <a:pt x="475" y="1083"/>
                  </a:lnTo>
                  <a:lnTo>
                    <a:pt x="485" y="1090"/>
                  </a:lnTo>
                  <a:lnTo>
                    <a:pt x="496" y="1099"/>
                  </a:lnTo>
                  <a:lnTo>
                    <a:pt x="496" y="1103"/>
                  </a:lnTo>
                  <a:lnTo>
                    <a:pt x="492" y="1103"/>
                  </a:lnTo>
                  <a:lnTo>
                    <a:pt x="489" y="1103"/>
                  </a:lnTo>
                  <a:lnTo>
                    <a:pt x="485" y="1103"/>
                  </a:lnTo>
                  <a:lnTo>
                    <a:pt x="483" y="1103"/>
                  </a:lnTo>
                  <a:lnTo>
                    <a:pt x="480" y="1101"/>
                  </a:lnTo>
                  <a:lnTo>
                    <a:pt x="475" y="1099"/>
                  </a:lnTo>
                  <a:lnTo>
                    <a:pt x="470" y="1099"/>
                  </a:lnTo>
                  <a:lnTo>
                    <a:pt x="470" y="1104"/>
                  </a:lnTo>
                  <a:lnTo>
                    <a:pt x="471" y="1108"/>
                  </a:lnTo>
                  <a:lnTo>
                    <a:pt x="473" y="1111"/>
                  </a:lnTo>
                  <a:lnTo>
                    <a:pt x="473" y="1113"/>
                  </a:lnTo>
                  <a:lnTo>
                    <a:pt x="475" y="1117"/>
                  </a:lnTo>
                  <a:lnTo>
                    <a:pt x="476" y="1122"/>
                  </a:lnTo>
                  <a:lnTo>
                    <a:pt x="471" y="1125"/>
                  </a:lnTo>
                  <a:lnTo>
                    <a:pt x="468" y="1129"/>
                  </a:lnTo>
                  <a:lnTo>
                    <a:pt x="464" y="1134"/>
                  </a:lnTo>
                  <a:lnTo>
                    <a:pt x="461" y="1141"/>
                  </a:lnTo>
                  <a:lnTo>
                    <a:pt x="450" y="1141"/>
                  </a:lnTo>
                  <a:lnTo>
                    <a:pt x="450" y="1164"/>
                  </a:lnTo>
                  <a:lnTo>
                    <a:pt x="442" y="1164"/>
                  </a:lnTo>
                  <a:lnTo>
                    <a:pt x="433" y="1157"/>
                  </a:lnTo>
                  <a:lnTo>
                    <a:pt x="422" y="1153"/>
                  </a:lnTo>
                  <a:lnTo>
                    <a:pt x="414" y="1148"/>
                  </a:lnTo>
                  <a:lnTo>
                    <a:pt x="408" y="1136"/>
                  </a:lnTo>
                  <a:lnTo>
                    <a:pt x="422" y="1138"/>
                  </a:lnTo>
                  <a:lnTo>
                    <a:pt x="436" y="1136"/>
                  </a:lnTo>
                  <a:lnTo>
                    <a:pt x="447" y="1132"/>
                  </a:lnTo>
                  <a:lnTo>
                    <a:pt x="454" y="1125"/>
                  </a:lnTo>
                  <a:lnTo>
                    <a:pt x="456" y="1124"/>
                  </a:lnTo>
                  <a:lnTo>
                    <a:pt x="456" y="1122"/>
                  </a:lnTo>
                  <a:lnTo>
                    <a:pt x="457" y="1120"/>
                  </a:lnTo>
                  <a:lnTo>
                    <a:pt x="457" y="1117"/>
                  </a:lnTo>
                  <a:lnTo>
                    <a:pt x="457" y="1113"/>
                  </a:lnTo>
                  <a:lnTo>
                    <a:pt x="431" y="1094"/>
                  </a:lnTo>
                  <a:lnTo>
                    <a:pt x="403" y="1075"/>
                  </a:lnTo>
                  <a:lnTo>
                    <a:pt x="394" y="1064"/>
                  </a:lnTo>
                  <a:lnTo>
                    <a:pt x="386" y="1054"/>
                  </a:lnTo>
                  <a:lnTo>
                    <a:pt x="379" y="1042"/>
                  </a:lnTo>
                  <a:lnTo>
                    <a:pt x="368" y="1031"/>
                  </a:lnTo>
                  <a:lnTo>
                    <a:pt x="354" y="1026"/>
                  </a:lnTo>
                  <a:lnTo>
                    <a:pt x="342" y="1036"/>
                  </a:lnTo>
                  <a:lnTo>
                    <a:pt x="326" y="1045"/>
                  </a:lnTo>
                  <a:lnTo>
                    <a:pt x="307" y="1049"/>
                  </a:lnTo>
                  <a:lnTo>
                    <a:pt x="305" y="1045"/>
                  </a:lnTo>
                  <a:lnTo>
                    <a:pt x="304" y="1042"/>
                  </a:lnTo>
                  <a:lnTo>
                    <a:pt x="302" y="1040"/>
                  </a:lnTo>
                  <a:lnTo>
                    <a:pt x="298" y="1040"/>
                  </a:lnTo>
                  <a:lnTo>
                    <a:pt x="297" y="1040"/>
                  </a:lnTo>
                  <a:lnTo>
                    <a:pt x="293" y="1042"/>
                  </a:lnTo>
                  <a:lnTo>
                    <a:pt x="284" y="1049"/>
                  </a:lnTo>
                  <a:lnTo>
                    <a:pt x="281" y="1059"/>
                  </a:lnTo>
                  <a:lnTo>
                    <a:pt x="279" y="1070"/>
                  </a:lnTo>
                  <a:lnTo>
                    <a:pt x="274" y="1078"/>
                  </a:lnTo>
                  <a:lnTo>
                    <a:pt x="255" y="1078"/>
                  </a:lnTo>
                  <a:lnTo>
                    <a:pt x="248" y="1087"/>
                  </a:lnTo>
                  <a:lnTo>
                    <a:pt x="243" y="1097"/>
                  </a:lnTo>
                  <a:lnTo>
                    <a:pt x="239" y="1110"/>
                  </a:lnTo>
                  <a:lnTo>
                    <a:pt x="237" y="1111"/>
                  </a:lnTo>
                  <a:lnTo>
                    <a:pt x="237" y="1115"/>
                  </a:lnTo>
                  <a:lnTo>
                    <a:pt x="239" y="1117"/>
                  </a:lnTo>
                  <a:lnTo>
                    <a:pt x="241" y="1118"/>
                  </a:lnTo>
                  <a:lnTo>
                    <a:pt x="244" y="1122"/>
                  </a:lnTo>
                  <a:lnTo>
                    <a:pt x="246" y="1125"/>
                  </a:lnTo>
                  <a:lnTo>
                    <a:pt x="241" y="1125"/>
                  </a:lnTo>
                  <a:lnTo>
                    <a:pt x="239" y="1127"/>
                  </a:lnTo>
                  <a:lnTo>
                    <a:pt x="237" y="1127"/>
                  </a:lnTo>
                  <a:lnTo>
                    <a:pt x="236" y="1129"/>
                  </a:lnTo>
                  <a:lnTo>
                    <a:pt x="234" y="1131"/>
                  </a:lnTo>
                  <a:lnTo>
                    <a:pt x="230" y="1132"/>
                  </a:lnTo>
                  <a:lnTo>
                    <a:pt x="230" y="1136"/>
                  </a:lnTo>
                  <a:lnTo>
                    <a:pt x="230" y="1136"/>
                  </a:lnTo>
                  <a:lnTo>
                    <a:pt x="230" y="1138"/>
                  </a:lnTo>
                  <a:lnTo>
                    <a:pt x="230" y="1138"/>
                  </a:lnTo>
                  <a:lnTo>
                    <a:pt x="230" y="1139"/>
                  </a:lnTo>
                  <a:lnTo>
                    <a:pt x="230" y="1145"/>
                  </a:lnTo>
                  <a:lnTo>
                    <a:pt x="218" y="1146"/>
                  </a:lnTo>
                  <a:lnTo>
                    <a:pt x="213" y="1150"/>
                  </a:lnTo>
                  <a:lnTo>
                    <a:pt x="209" y="1153"/>
                  </a:lnTo>
                  <a:lnTo>
                    <a:pt x="206" y="1159"/>
                  </a:lnTo>
                  <a:lnTo>
                    <a:pt x="201" y="1164"/>
                  </a:lnTo>
                  <a:lnTo>
                    <a:pt x="195" y="1166"/>
                  </a:lnTo>
                  <a:lnTo>
                    <a:pt x="192" y="1166"/>
                  </a:lnTo>
                  <a:lnTo>
                    <a:pt x="187" y="1164"/>
                  </a:lnTo>
                  <a:lnTo>
                    <a:pt x="183" y="1162"/>
                  </a:lnTo>
                  <a:lnTo>
                    <a:pt x="180" y="1160"/>
                  </a:lnTo>
                  <a:lnTo>
                    <a:pt x="178" y="1160"/>
                  </a:lnTo>
                  <a:lnTo>
                    <a:pt x="175" y="1162"/>
                  </a:lnTo>
                  <a:lnTo>
                    <a:pt x="171" y="1164"/>
                  </a:lnTo>
                  <a:lnTo>
                    <a:pt x="168" y="1166"/>
                  </a:lnTo>
                  <a:lnTo>
                    <a:pt x="162" y="1167"/>
                  </a:lnTo>
                  <a:lnTo>
                    <a:pt x="162" y="1176"/>
                  </a:lnTo>
                  <a:lnTo>
                    <a:pt x="211" y="1183"/>
                  </a:lnTo>
                  <a:lnTo>
                    <a:pt x="225" y="1176"/>
                  </a:lnTo>
                  <a:lnTo>
                    <a:pt x="239" y="1167"/>
                  </a:lnTo>
                  <a:lnTo>
                    <a:pt x="250" y="1160"/>
                  </a:lnTo>
                  <a:lnTo>
                    <a:pt x="265" y="1157"/>
                  </a:lnTo>
                  <a:lnTo>
                    <a:pt x="288" y="1153"/>
                  </a:lnTo>
                  <a:lnTo>
                    <a:pt x="312" y="1152"/>
                  </a:lnTo>
                  <a:lnTo>
                    <a:pt x="339" y="1152"/>
                  </a:lnTo>
                  <a:lnTo>
                    <a:pt x="361" y="1152"/>
                  </a:lnTo>
                  <a:lnTo>
                    <a:pt x="380" y="1153"/>
                  </a:lnTo>
                  <a:lnTo>
                    <a:pt x="389" y="1155"/>
                  </a:lnTo>
                  <a:lnTo>
                    <a:pt x="393" y="1155"/>
                  </a:lnTo>
                  <a:lnTo>
                    <a:pt x="387" y="1171"/>
                  </a:lnTo>
                  <a:lnTo>
                    <a:pt x="384" y="1188"/>
                  </a:lnTo>
                  <a:lnTo>
                    <a:pt x="380" y="1206"/>
                  </a:lnTo>
                  <a:lnTo>
                    <a:pt x="386" y="1209"/>
                  </a:lnTo>
                  <a:lnTo>
                    <a:pt x="387" y="1213"/>
                  </a:lnTo>
                  <a:lnTo>
                    <a:pt x="391" y="1216"/>
                  </a:lnTo>
                  <a:lnTo>
                    <a:pt x="393" y="1218"/>
                  </a:lnTo>
                  <a:lnTo>
                    <a:pt x="396" y="1221"/>
                  </a:lnTo>
                  <a:lnTo>
                    <a:pt x="408" y="1225"/>
                  </a:lnTo>
                  <a:lnTo>
                    <a:pt x="422" y="1225"/>
                  </a:lnTo>
                  <a:lnTo>
                    <a:pt x="436" y="1227"/>
                  </a:lnTo>
                  <a:lnTo>
                    <a:pt x="450" y="1234"/>
                  </a:lnTo>
                  <a:lnTo>
                    <a:pt x="454" y="1248"/>
                  </a:lnTo>
                  <a:lnTo>
                    <a:pt x="461" y="1251"/>
                  </a:lnTo>
                  <a:lnTo>
                    <a:pt x="471" y="1255"/>
                  </a:lnTo>
                  <a:lnTo>
                    <a:pt x="485" y="1258"/>
                  </a:lnTo>
                  <a:lnTo>
                    <a:pt x="497" y="1262"/>
                  </a:lnTo>
                  <a:lnTo>
                    <a:pt x="504" y="1263"/>
                  </a:lnTo>
                  <a:lnTo>
                    <a:pt x="506" y="1253"/>
                  </a:lnTo>
                  <a:lnTo>
                    <a:pt x="510" y="1244"/>
                  </a:lnTo>
                  <a:lnTo>
                    <a:pt x="513" y="1235"/>
                  </a:lnTo>
                  <a:lnTo>
                    <a:pt x="524" y="1228"/>
                  </a:lnTo>
                  <a:lnTo>
                    <a:pt x="539" y="1225"/>
                  </a:lnTo>
                  <a:lnTo>
                    <a:pt x="553" y="1228"/>
                  </a:lnTo>
                  <a:lnTo>
                    <a:pt x="567" y="1235"/>
                  </a:lnTo>
                  <a:lnTo>
                    <a:pt x="581" y="1241"/>
                  </a:lnTo>
                  <a:lnTo>
                    <a:pt x="588" y="1242"/>
                  </a:lnTo>
                  <a:lnTo>
                    <a:pt x="602" y="1244"/>
                  </a:lnTo>
                  <a:lnTo>
                    <a:pt x="616" y="1248"/>
                  </a:lnTo>
                  <a:lnTo>
                    <a:pt x="630" y="1249"/>
                  </a:lnTo>
                  <a:lnTo>
                    <a:pt x="641" y="1251"/>
                  </a:lnTo>
                  <a:lnTo>
                    <a:pt x="646" y="1253"/>
                  </a:lnTo>
                  <a:lnTo>
                    <a:pt x="649" y="1251"/>
                  </a:lnTo>
                  <a:lnTo>
                    <a:pt x="651" y="1248"/>
                  </a:lnTo>
                  <a:lnTo>
                    <a:pt x="653" y="1246"/>
                  </a:lnTo>
                  <a:lnTo>
                    <a:pt x="656" y="1242"/>
                  </a:lnTo>
                  <a:lnTo>
                    <a:pt x="660" y="1241"/>
                  </a:lnTo>
                  <a:lnTo>
                    <a:pt x="663" y="1241"/>
                  </a:lnTo>
                  <a:lnTo>
                    <a:pt x="668" y="1241"/>
                  </a:lnTo>
                  <a:lnTo>
                    <a:pt x="681" y="1244"/>
                  </a:lnTo>
                  <a:lnTo>
                    <a:pt x="691" y="1249"/>
                  </a:lnTo>
                  <a:lnTo>
                    <a:pt x="703" y="1248"/>
                  </a:lnTo>
                  <a:lnTo>
                    <a:pt x="716" y="1244"/>
                  </a:lnTo>
                  <a:lnTo>
                    <a:pt x="717" y="1230"/>
                  </a:lnTo>
                  <a:lnTo>
                    <a:pt x="724" y="1213"/>
                  </a:lnTo>
                  <a:lnTo>
                    <a:pt x="730" y="1197"/>
                  </a:lnTo>
                  <a:lnTo>
                    <a:pt x="733" y="1183"/>
                  </a:lnTo>
                  <a:lnTo>
                    <a:pt x="730" y="1171"/>
                  </a:lnTo>
                  <a:lnTo>
                    <a:pt x="728" y="1167"/>
                  </a:lnTo>
                  <a:lnTo>
                    <a:pt x="728" y="1164"/>
                  </a:lnTo>
                  <a:lnTo>
                    <a:pt x="726" y="1162"/>
                  </a:lnTo>
                  <a:lnTo>
                    <a:pt x="724" y="1160"/>
                  </a:lnTo>
                  <a:lnTo>
                    <a:pt x="721" y="1160"/>
                  </a:lnTo>
                  <a:lnTo>
                    <a:pt x="717" y="1160"/>
                  </a:lnTo>
                  <a:lnTo>
                    <a:pt x="710" y="1160"/>
                  </a:lnTo>
                  <a:lnTo>
                    <a:pt x="702" y="1167"/>
                  </a:lnTo>
                  <a:lnTo>
                    <a:pt x="695" y="1169"/>
                  </a:lnTo>
                  <a:lnTo>
                    <a:pt x="688" y="1167"/>
                  </a:lnTo>
                  <a:lnTo>
                    <a:pt x="681" y="1164"/>
                  </a:lnTo>
                  <a:lnTo>
                    <a:pt x="672" y="1160"/>
                  </a:lnTo>
                  <a:lnTo>
                    <a:pt x="667" y="1159"/>
                  </a:lnTo>
                  <a:lnTo>
                    <a:pt x="663" y="1160"/>
                  </a:lnTo>
                  <a:lnTo>
                    <a:pt x="658" y="1162"/>
                  </a:lnTo>
                  <a:lnTo>
                    <a:pt x="656" y="1166"/>
                  </a:lnTo>
                  <a:lnTo>
                    <a:pt x="653" y="1169"/>
                  </a:lnTo>
                  <a:lnTo>
                    <a:pt x="649" y="1171"/>
                  </a:lnTo>
                  <a:lnTo>
                    <a:pt x="634" y="1167"/>
                  </a:lnTo>
                  <a:lnTo>
                    <a:pt x="618" y="1157"/>
                  </a:lnTo>
                  <a:lnTo>
                    <a:pt x="606" y="1141"/>
                  </a:lnTo>
                  <a:lnTo>
                    <a:pt x="600" y="1125"/>
                  </a:lnTo>
                  <a:lnTo>
                    <a:pt x="600" y="1122"/>
                  </a:lnTo>
                  <a:lnTo>
                    <a:pt x="600" y="1118"/>
                  </a:lnTo>
                  <a:lnTo>
                    <a:pt x="600" y="1115"/>
                  </a:lnTo>
                  <a:lnTo>
                    <a:pt x="600" y="1111"/>
                  </a:lnTo>
                  <a:lnTo>
                    <a:pt x="600" y="1108"/>
                  </a:lnTo>
                  <a:lnTo>
                    <a:pt x="602" y="1104"/>
                  </a:lnTo>
                  <a:lnTo>
                    <a:pt x="604" y="1099"/>
                  </a:lnTo>
                  <a:lnTo>
                    <a:pt x="600" y="1096"/>
                  </a:lnTo>
                  <a:lnTo>
                    <a:pt x="597" y="1094"/>
                  </a:lnTo>
                  <a:lnTo>
                    <a:pt x="595" y="1092"/>
                  </a:lnTo>
                  <a:lnTo>
                    <a:pt x="593" y="1090"/>
                  </a:lnTo>
                  <a:lnTo>
                    <a:pt x="590" y="1089"/>
                  </a:lnTo>
                  <a:lnTo>
                    <a:pt x="585" y="1087"/>
                  </a:lnTo>
                  <a:lnTo>
                    <a:pt x="583" y="1085"/>
                  </a:lnTo>
                  <a:lnTo>
                    <a:pt x="581" y="1085"/>
                  </a:lnTo>
                  <a:lnTo>
                    <a:pt x="579" y="1083"/>
                  </a:lnTo>
                  <a:lnTo>
                    <a:pt x="576" y="1083"/>
                  </a:lnTo>
                  <a:lnTo>
                    <a:pt x="572" y="1083"/>
                  </a:lnTo>
                  <a:lnTo>
                    <a:pt x="572" y="1087"/>
                  </a:lnTo>
                  <a:lnTo>
                    <a:pt x="569" y="1087"/>
                  </a:lnTo>
                  <a:lnTo>
                    <a:pt x="569" y="1092"/>
                  </a:lnTo>
                  <a:lnTo>
                    <a:pt x="571" y="1096"/>
                  </a:lnTo>
                  <a:lnTo>
                    <a:pt x="571" y="1097"/>
                  </a:lnTo>
                  <a:lnTo>
                    <a:pt x="571" y="1099"/>
                  </a:lnTo>
                  <a:lnTo>
                    <a:pt x="569" y="1101"/>
                  </a:lnTo>
                  <a:lnTo>
                    <a:pt x="567" y="1101"/>
                  </a:lnTo>
                  <a:lnTo>
                    <a:pt x="564" y="1101"/>
                  </a:lnTo>
                  <a:lnTo>
                    <a:pt x="557" y="1103"/>
                  </a:lnTo>
                  <a:lnTo>
                    <a:pt x="555" y="1099"/>
                  </a:lnTo>
                  <a:lnTo>
                    <a:pt x="553" y="1097"/>
                  </a:lnTo>
                  <a:lnTo>
                    <a:pt x="553" y="1096"/>
                  </a:lnTo>
                  <a:lnTo>
                    <a:pt x="550" y="1094"/>
                  </a:lnTo>
                  <a:lnTo>
                    <a:pt x="550" y="1099"/>
                  </a:lnTo>
                  <a:lnTo>
                    <a:pt x="559" y="1110"/>
                  </a:lnTo>
                  <a:lnTo>
                    <a:pt x="566" y="1125"/>
                  </a:lnTo>
                  <a:lnTo>
                    <a:pt x="569" y="1141"/>
                  </a:lnTo>
                  <a:lnTo>
                    <a:pt x="564" y="1145"/>
                  </a:lnTo>
                  <a:lnTo>
                    <a:pt x="560" y="1146"/>
                  </a:lnTo>
                  <a:lnTo>
                    <a:pt x="559" y="1150"/>
                  </a:lnTo>
                  <a:lnTo>
                    <a:pt x="557" y="1153"/>
                  </a:lnTo>
                  <a:lnTo>
                    <a:pt x="557" y="1155"/>
                  </a:lnTo>
                  <a:lnTo>
                    <a:pt x="555" y="1159"/>
                  </a:lnTo>
                  <a:lnTo>
                    <a:pt x="553" y="1160"/>
                  </a:lnTo>
                  <a:lnTo>
                    <a:pt x="548" y="1162"/>
                  </a:lnTo>
                  <a:lnTo>
                    <a:pt x="543" y="1164"/>
                  </a:lnTo>
                  <a:lnTo>
                    <a:pt x="541" y="1162"/>
                  </a:lnTo>
                  <a:lnTo>
                    <a:pt x="539" y="1162"/>
                  </a:lnTo>
                  <a:lnTo>
                    <a:pt x="539" y="1162"/>
                  </a:lnTo>
                  <a:lnTo>
                    <a:pt x="538" y="1160"/>
                  </a:lnTo>
                  <a:lnTo>
                    <a:pt x="534" y="1160"/>
                  </a:lnTo>
                  <a:lnTo>
                    <a:pt x="518" y="1113"/>
                  </a:lnTo>
                  <a:lnTo>
                    <a:pt x="515" y="1111"/>
                  </a:lnTo>
                  <a:lnTo>
                    <a:pt x="511" y="1108"/>
                  </a:lnTo>
                  <a:lnTo>
                    <a:pt x="506" y="1104"/>
                  </a:lnTo>
                  <a:lnTo>
                    <a:pt x="503" y="1103"/>
                  </a:lnTo>
                  <a:lnTo>
                    <a:pt x="499" y="1099"/>
                  </a:lnTo>
                  <a:lnTo>
                    <a:pt x="497" y="1089"/>
                  </a:lnTo>
                  <a:lnTo>
                    <a:pt x="499" y="1080"/>
                  </a:lnTo>
                  <a:lnTo>
                    <a:pt x="501" y="1073"/>
                  </a:lnTo>
                  <a:lnTo>
                    <a:pt x="501" y="1066"/>
                  </a:lnTo>
                  <a:lnTo>
                    <a:pt x="496" y="1061"/>
                  </a:lnTo>
                  <a:lnTo>
                    <a:pt x="483" y="1052"/>
                  </a:lnTo>
                  <a:lnTo>
                    <a:pt x="473" y="1047"/>
                  </a:lnTo>
                  <a:lnTo>
                    <a:pt x="464" y="1045"/>
                  </a:lnTo>
                  <a:lnTo>
                    <a:pt x="456" y="1040"/>
                  </a:lnTo>
                  <a:lnTo>
                    <a:pt x="449" y="1029"/>
                  </a:lnTo>
                  <a:lnTo>
                    <a:pt x="442" y="1010"/>
                  </a:lnTo>
                  <a:lnTo>
                    <a:pt x="428" y="1014"/>
                  </a:lnTo>
                  <a:lnTo>
                    <a:pt x="426" y="1008"/>
                  </a:lnTo>
                  <a:lnTo>
                    <a:pt x="426" y="1005"/>
                  </a:lnTo>
                  <a:lnTo>
                    <a:pt x="424" y="1001"/>
                  </a:lnTo>
                  <a:lnTo>
                    <a:pt x="422" y="998"/>
                  </a:lnTo>
                  <a:close/>
                  <a:moveTo>
                    <a:pt x="662" y="979"/>
                  </a:moveTo>
                  <a:lnTo>
                    <a:pt x="658" y="987"/>
                  </a:lnTo>
                  <a:lnTo>
                    <a:pt x="651" y="1000"/>
                  </a:lnTo>
                  <a:lnTo>
                    <a:pt x="642" y="1014"/>
                  </a:lnTo>
                  <a:lnTo>
                    <a:pt x="634" y="1028"/>
                  </a:lnTo>
                  <a:lnTo>
                    <a:pt x="627" y="1040"/>
                  </a:lnTo>
                  <a:lnTo>
                    <a:pt x="623" y="1050"/>
                  </a:lnTo>
                  <a:lnTo>
                    <a:pt x="623" y="1056"/>
                  </a:lnTo>
                  <a:lnTo>
                    <a:pt x="625" y="1063"/>
                  </a:lnTo>
                  <a:lnTo>
                    <a:pt x="625" y="1066"/>
                  </a:lnTo>
                  <a:lnTo>
                    <a:pt x="627" y="1070"/>
                  </a:lnTo>
                  <a:lnTo>
                    <a:pt x="630" y="1071"/>
                  </a:lnTo>
                  <a:lnTo>
                    <a:pt x="634" y="1073"/>
                  </a:lnTo>
                  <a:lnTo>
                    <a:pt x="639" y="1075"/>
                  </a:lnTo>
                  <a:lnTo>
                    <a:pt x="653" y="1080"/>
                  </a:lnTo>
                  <a:lnTo>
                    <a:pt x="667" y="1078"/>
                  </a:lnTo>
                  <a:lnTo>
                    <a:pt x="679" y="1073"/>
                  </a:lnTo>
                  <a:lnTo>
                    <a:pt x="693" y="1066"/>
                  </a:lnTo>
                  <a:lnTo>
                    <a:pt x="707" y="1064"/>
                  </a:lnTo>
                  <a:lnTo>
                    <a:pt x="721" y="1064"/>
                  </a:lnTo>
                  <a:lnTo>
                    <a:pt x="730" y="1070"/>
                  </a:lnTo>
                  <a:lnTo>
                    <a:pt x="737" y="1075"/>
                  </a:lnTo>
                  <a:lnTo>
                    <a:pt x="745" y="1078"/>
                  </a:lnTo>
                  <a:lnTo>
                    <a:pt x="766" y="1082"/>
                  </a:lnTo>
                  <a:lnTo>
                    <a:pt x="787" y="1080"/>
                  </a:lnTo>
                  <a:lnTo>
                    <a:pt x="806" y="1075"/>
                  </a:lnTo>
                  <a:lnTo>
                    <a:pt x="812" y="1064"/>
                  </a:lnTo>
                  <a:lnTo>
                    <a:pt x="806" y="1064"/>
                  </a:lnTo>
                  <a:lnTo>
                    <a:pt x="798" y="1050"/>
                  </a:lnTo>
                  <a:lnTo>
                    <a:pt x="784" y="1038"/>
                  </a:lnTo>
                  <a:lnTo>
                    <a:pt x="764" y="1026"/>
                  </a:lnTo>
                  <a:lnTo>
                    <a:pt x="745" y="1015"/>
                  </a:lnTo>
                  <a:lnTo>
                    <a:pt x="730" y="1010"/>
                  </a:lnTo>
                  <a:lnTo>
                    <a:pt x="721" y="1017"/>
                  </a:lnTo>
                  <a:lnTo>
                    <a:pt x="709" y="1022"/>
                  </a:lnTo>
                  <a:lnTo>
                    <a:pt x="700" y="1021"/>
                  </a:lnTo>
                  <a:lnTo>
                    <a:pt x="695" y="1014"/>
                  </a:lnTo>
                  <a:lnTo>
                    <a:pt x="688" y="1007"/>
                  </a:lnTo>
                  <a:lnTo>
                    <a:pt x="684" y="998"/>
                  </a:lnTo>
                  <a:lnTo>
                    <a:pt x="696" y="994"/>
                  </a:lnTo>
                  <a:lnTo>
                    <a:pt x="695" y="993"/>
                  </a:lnTo>
                  <a:lnTo>
                    <a:pt x="693" y="993"/>
                  </a:lnTo>
                  <a:lnTo>
                    <a:pt x="693" y="993"/>
                  </a:lnTo>
                  <a:lnTo>
                    <a:pt x="691" y="993"/>
                  </a:lnTo>
                  <a:lnTo>
                    <a:pt x="688" y="991"/>
                  </a:lnTo>
                  <a:lnTo>
                    <a:pt x="682" y="986"/>
                  </a:lnTo>
                  <a:lnTo>
                    <a:pt x="677" y="984"/>
                  </a:lnTo>
                  <a:lnTo>
                    <a:pt x="670" y="981"/>
                  </a:lnTo>
                  <a:lnTo>
                    <a:pt x="662" y="979"/>
                  </a:lnTo>
                  <a:close/>
                  <a:moveTo>
                    <a:pt x="941" y="975"/>
                  </a:moveTo>
                  <a:lnTo>
                    <a:pt x="930" y="984"/>
                  </a:lnTo>
                  <a:lnTo>
                    <a:pt x="918" y="989"/>
                  </a:lnTo>
                  <a:lnTo>
                    <a:pt x="906" y="994"/>
                  </a:lnTo>
                  <a:lnTo>
                    <a:pt x="895" y="1003"/>
                  </a:lnTo>
                  <a:lnTo>
                    <a:pt x="888" y="1014"/>
                  </a:lnTo>
                  <a:lnTo>
                    <a:pt x="885" y="1029"/>
                  </a:lnTo>
                  <a:lnTo>
                    <a:pt x="890" y="1045"/>
                  </a:lnTo>
                  <a:lnTo>
                    <a:pt x="901" y="1061"/>
                  </a:lnTo>
                  <a:lnTo>
                    <a:pt x="911" y="1077"/>
                  </a:lnTo>
                  <a:lnTo>
                    <a:pt x="923" y="1090"/>
                  </a:lnTo>
                  <a:lnTo>
                    <a:pt x="930" y="1103"/>
                  </a:lnTo>
                  <a:lnTo>
                    <a:pt x="918" y="1103"/>
                  </a:lnTo>
                  <a:lnTo>
                    <a:pt x="918" y="1125"/>
                  </a:lnTo>
                  <a:lnTo>
                    <a:pt x="922" y="1141"/>
                  </a:lnTo>
                  <a:lnTo>
                    <a:pt x="932" y="1150"/>
                  </a:lnTo>
                  <a:lnTo>
                    <a:pt x="950" y="1153"/>
                  </a:lnTo>
                  <a:lnTo>
                    <a:pt x="976" y="1152"/>
                  </a:lnTo>
                  <a:lnTo>
                    <a:pt x="974" y="1132"/>
                  </a:lnTo>
                  <a:lnTo>
                    <a:pt x="970" y="1120"/>
                  </a:lnTo>
                  <a:lnTo>
                    <a:pt x="965" y="1110"/>
                  </a:lnTo>
                  <a:lnTo>
                    <a:pt x="963" y="1099"/>
                  </a:lnTo>
                  <a:lnTo>
                    <a:pt x="965" y="1083"/>
                  </a:lnTo>
                  <a:lnTo>
                    <a:pt x="969" y="1085"/>
                  </a:lnTo>
                  <a:lnTo>
                    <a:pt x="972" y="1085"/>
                  </a:lnTo>
                  <a:lnTo>
                    <a:pt x="976" y="1085"/>
                  </a:lnTo>
                  <a:lnTo>
                    <a:pt x="979" y="1085"/>
                  </a:lnTo>
                  <a:lnTo>
                    <a:pt x="984" y="1083"/>
                  </a:lnTo>
                  <a:lnTo>
                    <a:pt x="981" y="1080"/>
                  </a:lnTo>
                  <a:lnTo>
                    <a:pt x="977" y="1078"/>
                  </a:lnTo>
                  <a:lnTo>
                    <a:pt x="976" y="1077"/>
                  </a:lnTo>
                  <a:lnTo>
                    <a:pt x="972" y="1073"/>
                  </a:lnTo>
                  <a:lnTo>
                    <a:pt x="969" y="1071"/>
                  </a:lnTo>
                  <a:lnTo>
                    <a:pt x="967" y="1073"/>
                  </a:lnTo>
                  <a:lnTo>
                    <a:pt x="967" y="1077"/>
                  </a:lnTo>
                  <a:lnTo>
                    <a:pt x="965" y="1080"/>
                  </a:lnTo>
                  <a:lnTo>
                    <a:pt x="965" y="1082"/>
                  </a:lnTo>
                  <a:lnTo>
                    <a:pt x="963" y="1083"/>
                  </a:lnTo>
                  <a:lnTo>
                    <a:pt x="962" y="1082"/>
                  </a:lnTo>
                  <a:lnTo>
                    <a:pt x="960" y="1078"/>
                  </a:lnTo>
                  <a:lnTo>
                    <a:pt x="955" y="1070"/>
                  </a:lnTo>
                  <a:lnTo>
                    <a:pt x="950" y="1061"/>
                  </a:lnTo>
                  <a:lnTo>
                    <a:pt x="951" y="1057"/>
                  </a:lnTo>
                  <a:lnTo>
                    <a:pt x="953" y="1057"/>
                  </a:lnTo>
                  <a:lnTo>
                    <a:pt x="955" y="1056"/>
                  </a:lnTo>
                  <a:lnTo>
                    <a:pt x="956" y="1052"/>
                  </a:lnTo>
                  <a:lnTo>
                    <a:pt x="941" y="1043"/>
                  </a:lnTo>
                  <a:lnTo>
                    <a:pt x="929" y="1029"/>
                  </a:lnTo>
                  <a:lnTo>
                    <a:pt x="922" y="1014"/>
                  </a:lnTo>
                  <a:lnTo>
                    <a:pt x="941" y="1012"/>
                  </a:lnTo>
                  <a:lnTo>
                    <a:pt x="955" y="1007"/>
                  </a:lnTo>
                  <a:lnTo>
                    <a:pt x="962" y="994"/>
                  </a:lnTo>
                  <a:lnTo>
                    <a:pt x="965" y="979"/>
                  </a:lnTo>
                  <a:lnTo>
                    <a:pt x="960" y="977"/>
                  </a:lnTo>
                  <a:lnTo>
                    <a:pt x="955" y="977"/>
                  </a:lnTo>
                  <a:lnTo>
                    <a:pt x="950" y="975"/>
                  </a:lnTo>
                  <a:lnTo>
                    <a:pt x="941" y="975"/>
                  </a:lnTo>
                  <a:close/>
                  <a:moveTo>
                    <a:pt x="754" y="972"/>
                  </a:moveTo>
                  <a:lnTo>
                    <a:pt x="740" y="979"/>
                  </a:lnTo>
                  <a:lnTo>
                    <a:pt x="723" y="984"/>
                  </a:lnTo>
                  <a:lnTo>
                    <a:pt x="723" y="998"/>
                  </a:lnTo>
                  <a:lnTo>
                    <a:pt x="730" y="1000"/>
                  </a:lnTo>
                  <a:lnTo>
                    <a:pt x="738" y="1001"/>
                  </a:lnTo>
                  <a:lnTo>
                    <a:pt x="749" y="1001"/>
                  </a:lnTo>
                  <a:lnTo>
                    <a:pt x="749" y="994"/>
                  </a:lnTo>
                  <a:lnTo>
                    <a:pt x="752" y="989"/>
                  </a:lnTo>
                  <a:lnTo>
                    <a:pt x="754" y="984"/>
                  </a:lnTo>
                  <a:lnTo>
                    <a:pt x="754" y="979"/>
                  </a:lnTo>
                  <a:lnTo>
                    <a:pt x="754" y="975"/>
                  </a:lnTo>
                  <a:lnTo>
                    <a:pt x="754" y="972"/>
                  </a:lnTo>
                  <a:close/>
                  <a:moveTo>
                    <a:pt x="2201" y="809"/>
                  </a:moveTo>
                  <a:lnTo>
                    <a:pt x="2203" y="811"/>
                  </a:lnTo>
                  <a:lnTo>
                    <a:pt x="2203" y="811"/>
                  </a:lnTo>
                  <a:lnTo>
                    <a:pt x="2203" y="811"/>
                  </a:lnTo>
                  <a:lnTo>
                    <a:pt x="2203" y="813"/>
                  </a:lnTo>
                  <a:lnTo>
                    <a:pt x="2204" y="813"/>
                  </a:lnTo>
                  <a:lnTo>
                    <a:pt x="2204" y="815"/>
                  </a:lnTo>
                  <a:lnTo>
                    <a:pt x="2210" y="827"/>
                  </a:lnTo>
                  <a:lnTo>
                    <a:pt x="2210" y="843"/>
                  </a:lnTo>
                  <a:lnTo>
                    <a:pt x="2210" y="858"/>
                  </a:lnTo>
                  <a:lnTo>
                    <a:pt x="2213" y="876"/>
                  </a:lnTo>
                  <a:lnTo>
                    <a:pt x="2218" y="893"/>
                  </a:lnTo>
                  <a:lnTo>
                    <a:pt x="2227" y="912"/>
                  </a:lnTo>
                  <a:lnTo>
                    <a:pt x="2232" y="933"/>
                  </a:lnTo>
                  <a:lnTo>
                    <a:pt x="2208" y="930"/>
                  </a:lnTo>
                  <a:lnTo>
                    <a:pt x="2208" y="946"/>
                  </a:lnTo>
                  <a:lnTo>
                    <a:pt x="2211" y="958"/>
                  </a:lnTo>
                  <a:lnTo>
                    <a:pt x="2213" y="970"/>
                  </a:lnTo>
                  <a:lnTo>
                    <a:pt x="2217" y="987"/>
                  </a:lnTo>
                  <a:lnTo>
                    <a:pt x="2211" y="987"/>
                  </a:lnTo>
                  <a:lnTo>
                    <a:pt x="2208" y="987"/>
                  </a:lnTo>
                  <a:lnTo>
                    <a:pt x="2203" y="989"/>
                  </a:lnTo>
                  <a:lnTo>
                    <a:pt x="2201" y="989"/>
                  </a:lnTo>
                  <a:lnTo>
                    <a:pt x="2198" y="991"/>
                  </a:lnTo>
                  <a:lnTo>
                    <a:pt x="2198" y="991"/>
                  </a:lnTo>
                  <a:lnTo>
                    <a:pt x="2194" y="981"/>
                  </a:lnTo>
                  <a:lnTo>
                    <a:pt x="2192" y="961"/>
                  </a:lnTo>
                  <a:lnTo>
                    <a:pt x="2192" y="939"/>
                  </a:lnTo>
                  <a:lnTo>
                    <a:pt x="2192" y="914"/>
                  </a:lnTo>
                  <a:lnTo>
                    <a:pt x="2192" y="891"/>
                  </a:lnTo>
                  <a:lnTo>
                    <a:pt x="2189" y="876"/>
                  </a:lnTo>
                  <a:lnTo>
                    <a:pt x="2189" y="837"/>
                  </a:lnTo>
                  <a:lnTo>
                    <a:pt x="2192" y="832"/>
                  </a:lnTo>
                  <a:lnTo>
                    <a:pt x="2194" y="829"/>
                  </a:lnTo>
                  <a:lnTo>
                    <a:pt x="2196" y="825"/>
                  </a:lnTo>
                  <a:lnTo>
                    <a:pt x="2198" y="822"/>
                  </a:lnTo>
                  <a:lnTo>
                    <a:pt x="2199" y="816"/>
                  </a:lnTo>
                  <a:lnTo>
                    <a:pt x="2201" y="809"/>
                  </a:lnTo>
                  <a:close/>
                  <a:moveTo>
                    <a:pt x="150" y="795"/>
                  </a:moveTo>
                  <a:lnTo>
                    <a:pt x="154" y="816"/>
                  </a:lnTo>
                  <a:lnTo>
                    <a:pt x="152" y="837"/>
                  </a:lnTo>
                  <a:lnTo>
                    <a:pt x="147" y="860"/>
                  </a:lnTo>
                  <a:lnTo>
                    <a:pt x="133" y="867"/>
                  </a:lnTo>
                  <a:lnTo>
                    <a:pt x="120" y="871"/>
                  </a:lnTo>
                  <a:lnTo>
                    <a:pt x="101" y="872"/>
                  </a:lnTo>
                  <a:lnTo>
                    <a:pt x="101" y="864"/>
                  </a:lnTo>
                  <a:lnTo>
                    <a:pt x="106" y="851"/>
                  </a:lnTo>
                  <a:lnTo>
                    <a:pt x="106" y="836"/>
                  </a:lnTo>
                  <a:lnTo>
                    <a:pt x="105" y="818"/>
                  </a:lnTo>
                  <a:lnTo>
                    <a:pt x="115" y="809"/>
                  </a:lnTo>
                  <a:lnTo>
                    <a:pt x="124" y="802"/>
                  </a:lnTo>
                  <a:lnTo>
                    <a:pt x="134" y="797"/>
                  </a:lnTo>
                  <a:lnTo>
                    <a:pt x="150" y="795"/>
                  </a:lnTo>
                  <a:close/>
                  <a:moveTo>
                    <a:pt x="400" y="768"/>
                  </a:moveTo>
                  <a:lnTo>
                    <a:pt x="403" y="771"/>
                  </a:lnTo>
                  <a:lnTo>
                    <a:pt x="405" y="773"/>
                  </a:lnTo>
                  <a:lnTo>
                    <a:pt x="407" y="775"/>
                  </a:lnTo>
                  <a:lnTo>
                    <a:pt x="407" y="778"/>
                  </a:lnTo>
                  <a:lnTo>
                    <a:pt x="407" y="782"/>
                  </a:lnTo>
                  <a:lnTo>
                    <a:pt x="408" y="787"/>
                  </a:lnTo>
                  <a:lnTo>
                    <a:pt x="407" y="790"/>
                  </a:lnTo>
                  <a:lnTo>
                    <a:pt x="405" y="792"/>
                  </a:lnTo>
                  <a:lnTo>
                    <a:pt x="405" y="794"/>
                  </a:lnTo>
                  <a:lnTo>
                    <a:pt x="405" y="795"/>
                  </a:lnTo>
                  <a:lnTo>
                    <a:pt x="405" y="797"/>
                  </a:lnTo>
                  <a:lnTo>
                    <a:pt x="403" y="799"/>
                  </a:lnTo>
                  <a:lnTo>
                    <a:pt x="401" y="801"/>
                  </a:lnTo>
                  <a:lnTo>
                    <a:pt x="400" y="801"/>
                  </a:lnTo>
                  <a:lnTo>
                    <a:pt x="398" y="801"/>
                  </a:lnTo>
                  <a:lnTo>
                    <a:pt x="396" y="802"/>
                  </a:lnTo>
                  <a:lnTo>
                    <a:pt x="393" y="802"/>
                  </a:lnTo>
                  <a:lnTo>
                    <a:pt x="387" y="790"/>
                  </a:lnTo>
                  <a:lnTo>
                    <a:pt x="384" y="785"/>
                  </a:lnTo>
                  <a:lnTo>
                    <a:pt x="384" y="783"/>
                  </a:lnTo>
                  <a:lnTo>
                    <a:pt x="386" y="782"/>
                  </a:lnTo>
                  <a:lnTo>
                    <a:pt x="393" y="778"/>
                  </a:lnTo>
                  <a:lnTo>
                    <a:pt x="400" y="768"/>
                  </a:lnTo>
                  <a:close/>
                  <a:moveTo>
                    <a:pt x="480" y="729"/>
                  </a:moveTo>
                  <a:lnTo>
                    <a:pt x="485" y="731"/>
                  </a:lnTo>
                  <a:lnTo>
                    <a:pt x="487" y="731"/>
                  </a:lnTo>
                  <a:lnTo>
                    <a:pt x="489" y="731"/>
                  </a:lnTo>
                  <a:lnTo>
                    <a:pt x="490" y="733"/>
                  </a:lnTo>
                  <a:lnTo>
                    <a:pt x="492" y="733"/>
                  </a:lnTo>
                  <a:lnTo>
                    <a:pt x="489" y="738"/>
                  </a:lnTo>
                  <a:lnTo>
                    <a:pt x="487" y="743"/>
                  </a:lnTo>
                  <a:lnTo>
                    <a:pt x="485" y="748"/>
                  </a:lnTo>
                  <a:lnTo>
                    <a:pt x="482" y="754"/>
                  </a:lnTo>
                  <a:lnTo>
                    <a:pt x="476" y="757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5" y="750"/>
                  </a:lnTo>
                  <a:lnTo>
                    <a:pt x="475" y="750"/>
                  </a:lnTo>
                  <a:lnTo>
                    <a:pt x="475" y="748"/>
                  </a:lnTo>
                  <a:lnTo>
                    <a:pt x="473" y="745"/>
                  </a:lnTo>
                  <a:lnTo>
                    <a:pt x="476" y="741"/>
                  </a:lnTo>
                  <a:lnTo>
                    <a:pt x="478" y="738"/>
                  </a:lnTo>
                  <a:lnTo>
                    <a:pt x="480" y="734"/>
                  </a:lnTo>
                  <a:lnTo>
                    <a:pt x="480" y="729"/>
                  </a:lnTo>
                  <a:close/>
                  <a:moveTo>
                    <a:pt x="543" y="703"/>
                  </a:moveTo>
                  <a:lnTo>
                    <a:pt x="557" y="710"/>
                  </a:lnTo>
                  <a:lnTo>
                    <a:pt x="557" y="715"/>
                  </a:lnTo>
                  <a:lnTo>
                    <a:pt x="553" y="715"/>
                  </a:lnTo>
                  <a:lnTo>
                    <a:pt x="552" y="717"/>
                  </a:lnTo>
                  <a:lnTo>
                    <a:pt x="548" y="719"/>
                  </a:lnTo>
                  <a:lnTo>
                    <a:pt x="546" y="722"/>
                  </a:lnTo>
                  <a:lnTo>
                    <a:pt x="543" y="720"/>
                  </a:lnTo>
                  <a:lnTo>
                    <a:pt x="541" y="720"/>
                  </a:lnTo>
                  <a:lnTo>
                    <a:pt x="541" y="720"/>
                  </a:lnTo>
                  <a:lnTo>
                    <a:pt x="539" y="719"/>
                  </a:lnTo>
                  <a:lnTo>
                    <a:pt x="538" y="719"/>
                  </a:lnTo>
                  <a:lnTo>
                    <a:pt x="538" y="715"/>
                  </a:lnTo>
                  <a:lnTo>
                    <a:pt x="538" y="712"/>
                  </a:lnTo>
                  <a:lnTo>
                    <a:pt x="538" y="710"/>
                  </a:lnTo>
                  <a:lnTo>
                    <a:pt x="538" y="710"/>
                  </a:lnTo>
                  <a:lnTo>
                    <a:pt x="539" y="706"/>
                  </a:lnTo>
                  <a:lnTo>
                    <a:pt x="543" y="703"/>
                  </a:lnTo>
                  <a:close/>
                  <a:moveTo>
                    <a:pt x="169" y="694"/>
                  </a:moveTo>
                  <a:lnTo>
                    <a:pt x="187" y="696"/>
                  </a:lnTo>
                  <a:lnTo>
                    <a:pt x="201" y="699"/>
                  </a:lnTo>
                  <a:lnTo>
                    <a:pt x="197" y="706"/>
                  </a:lnTo>
                  <a:lnTo>
                    <a:pt x="195" y="712"/>
                  </a:lnTo>
                  <a:lnTo>
                    <a:pt x="192" y="717"/>
                  </a:lnTo>
                  <a:lnTo>
                    <a:pt x="188" y="722"/>
                  </a:lnTo>
                  <a:lnTo>
                    <a:pt x="197" y="722"/>
                  </a:lnTo>
                  <a:lnTo>
                    <a:pt x="201" y="719"/>
                  </a:lnTo>
                  <a:lnTo>
                    <a:pt x="202" y="717"/>
                  </a:lnTo>
                  <a:lnTo>
                    <a:pt x="206" y="715"/>
                  </a:lnTo>
                  <a:lnTo>
                    <a:pt x="211" y="715"/>
                  </a:lnTo>
                  <a:lnTo>
                    <a:pt x="211" y="722"/>
                  </a:lnTo>
                  <a:lnTo>
                    <a:pt x="216" y="734"/>
                  </a:lnTo>
                  <a:lnTo>
                    <a:pt x="213" y="745"/>
                  </a:lnTo>
                  <a:lnTo>
                    <a:pt x="208" y="754"/>
                  </a:lnTo>
                  <a:lnTo>
                    <a:pt x="204" y="761"/>
                  </a:lnTo>
                  <a:lnTo>
                    <a:pt x="213" y="769"/>
                  </a:lnTo>
                  <a:lnTo>
                    <a:pt x="222" y="782"/>
                  </a:lnTo>
                  <a:lnTo>
                    <a:pt x="234" y="795"/>
                  </a:lnTo>
                  <a:lnTo>
                    <a:pt x="244" y="811"/>
                  </a:lnTo>
                  <a:lnTo>
                    <a:pt x="253" y="829"/>
                  </a:lnTo>
                  <a:lnTo>
                    <a:pt x="260" y="844"/>
                  </a:lnTo>
                  <a:lnTo>
                    <a:pt x="262" y="857"/>
                  </a:lnTo>
                  <a:lnTo>
                    <a:pt x="258" y="869"/>
                  </a:lnTo>
                  <a:lnTo>
                    <a:pt x="250" y="876"/>
                  </a:lnTo>
                  <a:lnTo>
                    <a:pt x="239" y="883"/>
                  </a:lnTo>
                  <a:lnTo>
                    <a:pt x="222" y="890"/>
                  </a:lnTo>
                  <a:lnTo>
                    <a:pt x="201" y="895"/>
                  </a:lnTo>
                  <a:lnTo>
                    <a:pt x="182" y="900"/>
                  </a:lnTo>
                  <a:lnTo>
                    <a:pt x="166" y="902"/>
                  </a:lnTo>
                  <a:lnTo>
                    <a:pt x="166" y="898"/>
                  </a:lnTo>
                  <a:lnTo>
                    <a:pt x="176" y="883"/>
                  </a:lnTo>
                  <a:lnTo>
                    <a:pt x="185" y="867"/>
                  </a:lnTo>
                  <a:lnTo>
                    <a:pt x="180" y="867"/>
                  </a:lnTo>
                  <a:lnTo>
                    <a:pt x="176" y="867"/>
                  </a:lnTo>
                  <a:lnTo>
                    <a:pt x="173" y="865"/>
                  </a:lnTo>
                  <a:lnTo>
                    <a:pt x="173" y="864"/>
                  </a:lnTo>
                  <a:lnTo>
                    <a:pt x="171" y="862"/>
                  </a:lnTo>
                  <a:lnTo>
                    <a:pt x="171" y="858"/>
                  </a:lnTo>
                  <a:lnTo>
                    <a:pt x="169" y="853"/>
                  </a:lnTo>
                  <a:lnTo>
                    <a:pt x="182" y="850"/>
                  </a:lnTo>
                  <a:lnTo>
                    <a:pt x="178" y="846"/>
                  </a:lnTo>
                  <a:lnTo>
                    <a:pt x="178" y="844"/>
                  </a:lnTo>
                  <a:lnTo>
                    <a:pt x="176" y="843"/>
                  </a:lnTo>
                  <a:lnTo>
                    <a:pt x="176" y="843"/>
                  </a:lnTo>
                  <a:lnTo>
                    <a:pt x="176" y="841"/>
                  </a:lnTo>
                  <a:lnTo>
                    <a:pt x="178" y="837"/>
                  </a:lnTo>
                  <a:lnTo>
                    <a:pt x="180" y="830"/>
                  </a:lnTo>
                  <a:lnTo>
                    <a:pt x="185" y="825"/>
                  </a:lnTo>
                  <a:lnTo>
                    <a:pt x="188" y="822"/>
                  </a:lnTo>
                  <a:lnTo>
                    <a:pt x="195" y="818"/>
                  </a:lnTo>
                  <a:lnTo>
                    <a:pt x="201" y="815"/>
                  </a:lnTo>
                  <a:lnTo>
                    <a:pt x="199" y="811"/>
                  </a:lnTo>
                  <a:lnTo>
                    <a:pt x="199" y="809"/>
                  </a:lnTo>
                  <a:lnTo>
                    <a:pt x="199" y="809"/>
                  </a:lnTo>
                  <a:lnTo>
                    <a:pt x="197" y="808"/>
                  </a:lnTo>
                  <a:lnTo>
                    <a:pt x="197" y="806"/>
                  </a:lnTo>
                  <a:lnTo>
                    <a:pt x="195" y="802"/>
                  </a:lnTo>
                  <a:lnTo>
                    <a:pt x="194" y="802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2" y="801"/>
                  </a:lnTo>
                  <a:lnTo>
                    <a:pt x="188" y="799"/>
                  </a:lnTo>
                  <a:lnTo>
                    <a:pt x="185" y="797"/>
                  </a:lnTo>
                  <a:lnTo>
                    <a:pt x="183" y="797"/>
                  </a:lnTo>
                  <a:lnTo>
                    <a:pt x="180" y="797"/>
                  </a:lnTo>
                  <a:lnTo>
                    <a:pt x="176" y="795"/>
                  </a:lnTo>
                  <a:lnTo>
                    <a:pt x="173" y="795"/>
                  </a:lnTo>
                  <a:lnTo>
                    <a:pt x="173" y="794"/>
                  </a:lnTo>
                  <a:lnTo>
                    <a:pt x="171" y="792"/>
                  </a:lnTo>
                  <a:lnTo>
                    <a:pt x="171" y="790"/>
                  </a:lnTo>
                  <a:lnTo>
                    <a:pt x="171" y="787"/>
                  </a:lnTo>
                  <a:lnTo>
                    <a:pt x="169" y="783"/>
                  </a:lnTo>
                  <a:lnTo>
                    <a:pt x="171" y="782"/>
                  </a:lnTo>
                  <a:lnTo>
                    <a:pt x="171" y="780"/>
                  </a:lnTo>
                  <a:lnTo>
                    <a:pt x="173" y="778"/>
                  </a:lnTo>
                  <a:lnTo>
                    <a:pt x="173" y="776"/>
                  </a:lnTo>
                  <a:lnTo>
                    <a:pt x="173" y="773"/>
                  </a:lnTo>
                  <a:lnTo>
                    <a:pt x="169" y="773"/>
                  </a:lnTo>
                  <a:lnTo>
                    <a:pt x="168" y="776"/>
                  </a:lnTo>
                  <a:lnTo>
                    <a:pt x="168" y="778"/>
                  </a:lnTo>
                  <a:lnTo>
                    <a:pt x="168" y="780"/>
                  </a:lnTo>
                  <a:lnTo>
                    <a:pt x="166" y="780"/>
                  </a:lnTo>
                  <a:lnTo>
                    <a:pt x="164" y="782"/>
                  </a:lnTo>
                  <a:lnTo>
                    <a:pt x="162" y="783"/>
                  </a:lnTo>
                  <a:lnTo>
                    <a:pt x="159" y="766"/>
                  </a:lnTo>
                  <a:lnTo>
                    <a:pt x="155" y="750"/>
                  </a:lnTo>
                  <a:lnTo>
                    <a:pt x="154" y="738"/>
                  </a:lnTo>
                  <a:lnTo>
                    <a:pt x="157" y="729"/>
                  </a:lnTo>
                  <a:lnTo>
                    <a:pt x="162" y="720"/>
                  </a:lnTo>
                  <a:lnTo>
                    <a:pt x="168" y="710"/>
                  </a:lnTo>
                  <a:lnTo>
                    <a:pt x="169" y="694"/>
                  </a:lnTo>
                  <a:close/>
                  <a:moveTo>
                    <a:pt x="860" y="370"/>
                  </a:moveTo>
                  <a:lnTo>
                    <a:pt x="876" y="370"/>
                  </a:lnTo>
                  <a:lnTo>
                    <a:pt x="876" y="377"/>
                  </a:lnTo>
                  <a:lnTo>
                    <a:pt x="873" y="377"/>
                  </a:lnTo>
                  <a:lnTo>
                    <a:pt x="869" y="380"/>
                  </a:lnTo>
                  <a:lnTo>
                    <a:pt x="867" y="380"/>
                  </a:lnTo>
                  <a:lnTo>
                    <a:pt x="864" y="380"/>
                  </a:lnTo>
                  <a:lnTo>
                    <a:pt x="864" y="378"/>
                  </a:lnTo>
                  <a:lnTo>
                    <a:pt x="862" y="375"/>
                  </a:lnTo>
                  <a:lnTo>
                    <a:pt x="862" y="373"/>
                  </a:lnTo>
                  <a:lnTo>
                    <a:pt x="860" y="371"/>
                  </a:lnTo>
                  <a:lnTo>
                    <a:pt x="860" y="370"/>
                  </a:lnTo>
                  <a:close/>
                  <a:moveTo>
                    <a:pt x="2719" y="300"/>
                  </a:moveTo>
                  <a:lnTo>
                    <a:pt x="2723" y="305"/>
                  </a:lnTo>
                  <a:lnTo>
                    <a:pt x="2726" y="309"/>
                  </a:lnTo>
                  <a:lnTo>
                    <a:pt x="2730" y="309"/>
                  </a:lnTo>
                  <a:lnTo>
                    <a:pt x="2732" y="310"/>
                  </a:lnTo>
                  <a:lnTo>
                    <a:pt x="2733" y="310"/>
                  </a:lnTo>
                  <a:lnTo>
                    <a:pt x="2737" y="310"/>
                  </a:lnTo>
                  <a:lnTo>
                    <a:pt x="2739" y="310"/>
                  </a:lnTo>
                  <a:lnTo>
                    <a:pt x="2740" y="310"/>
                  </a:lnTo>
                  <a:lnTo>
                    <a:pt x="2744" y="312"/>
                  </a:lnTo>
                  <a:lnTo>
                    <a:pt x="2746" y="315"/>
                  </a:lnTo>
                  <a:lnTo>
                    <a:pt x="2739" y="321"/>
                  </a:lnTo>
                  <a:lnTo>
                    <a:pt x="2732" y="326"/>
                  </a:lnTo>
                  <a:lnTo>
                    <a:pt x="2697" y="329"/>
                  </a:lnTo>
                  <a:lnTo>
                    <a:pt x="2697" y="315"/>
                  </a:lnTo>
                  <a:lnTo>
                    <a:pt x="2702" y="310"/>
                  </a:lnTo>
                  <a:lnTo>
                    <a:pt x="2707" y="307"/>
                  </a:lnTo>
                  <a:lnTo>
                    <a:pt x="2712" y="303"/>
                  </a:lnTo>
                  <a:lnTo>
                    <a:pt x="2719" y="300"/>
                  </a:lnTo>
                  <a:close/>
                  <a:moveTo>
                    <a:pt x="2163" y="200"/>
                  </a:moveTo>
                  <a:lnTo>
                    <a:pt x="2182" y="200"/>
                  </a:lnTo>
                  <a:lnTo>
                    <a:pt x="2198" y="204"/>
                  </a:lnTo>
                  <a:lnTo>
                    <a:pt x="2213" y="207"/>
                  </a:lnTo>
                  <a:lnTo>
                    <a:pt x="2217" y="223"/>
                  </a:lnTo>
                  <a:lnTo>
                    <a:pt x="2166" y="223"/>
                  </a:lnTo>
                  <a:lnTo>
                    <a:pt x="2164" y="218"/>
                  </a:lnTo>
                  <a:lnTo>
                    <a:pt x="2164" y="213"/>
                  </a:lnTo>
                  <a:lnTo>
                    <a:pt x="2163" y="207"/>
                  </a:lnTo>
                  <a:lnTo>
                    <a:pt x="2163" y="200"/>
                  </a:lnTo>
                  <a:close/>
                  <a:moveTo>
                    <a:pt x="1199" y="200"/>
                  </a:moveTo>
                  <a:lnTo>
                    <a:pt x="1210" y="204"/>
                  </a:lnTo>
                  <a:lnTo>
                    <a:pt x="1210" y="211"/>
                  </a:lnTo>
                  <a:lnTo>
                    <a:pt x="1206" y="211"/>
                  </a:lnTo>
                  <a:lnTo>
                    <a:pt x="1204" y="213"/>
                  </a:lnTo>
                  <a:lnTo>
                    <a:pt x="1203" y="214"/>
                  </a:lnTo>
                  <a:lnTo>
                    <a:pt x="1201" y="214"/>
                  </a:lnTo>
                  <a:lnTo>
                    <a:pt x="1199" y="214"/>
                  </a:lnTo>
                  <a:lnTo>
                    <a:pt x="1196" y="214"/>
                  </a:lnTo>
                  <a:lnTo>
                    <a:pt x="1196" y="209"/>
                  </a:lnTo>
                  <a:lnTo>
                    <a:pt x="1196" y="206"/>
                  </a:lnTo>
                  <a:lnTo>
                    <a:pt x="1197" y="204"/>
                  </a:lnTo>
                  <a:lnTo>
                    <a:pt x="1199" y="200"/>
                  </a:lnTo>
                  <a:close/>
                  <a:moveTo>
                    <a:pt x="2163" y="172"/>
                  </a:moveTo>
                  <a:lnTo>
                    <a:pt x="2175" y="178"/>
                  </a:lnTo>
                  <a:lnTo>
                    <a:pt x="2175" y="185"/>
                  </a:lnTo>
                  <a:lnTo>
                    <a:pt x="2159" y="185"/>
                  </a:lnTo>
                  <a:lnTo>
                    <a:pt x="2163" y="172"/>
                  </a:lnTo>
                  <a:close/>
                  <a:moveTo>
                    <a:pt x="2246" y="115"/>
                  </a:moveTo>
                  <a:lnTo>
                    <a:pt x="2262" y="117"/>
                  </a:lnTo>
                  <a:lnTo>
                    <a:pt x="2278" y="120"/>
                  </a:lnTo>
                  <a:lnTo>
                    <a:pt x="2292" y="125"/>
                  </a:lnTo>
                  <a:lnTo>
                    <a:pt x="2302" y="134"/>
                  </a:lnTo>
                  <a:lnTo>
                    <a:pt x="2309" y="146"/>
                  </a:lnTo>
                  <a:lnTo>
                    <a:pt x="2313" y="162"/>
                  </a:lnTo>
                  <a:lnTo>
                    <a:pt x="2290" y="158"/>
                  </a:lnTo>
                  <a:lnTo>
                    <a:pt x="2269" y="151"/>
                  </a:lnTo>
                  <a:lnTo>
                    <a:pt x="2253" y="141"/>
                  </a:lnTo>
                  <a:lnTo>
                    <a:pt x="2243" y="127"/>
                  </a:lnTo>
                  <a:lnTo>
                    <a:pt x="2245" y="125"/>
                  </a:lnTo>
                  <a:lnTo>
                    <a:pt x="2245" y="123"/>
                  </a:lnTo>
                  <a:lnTo>
                    <a:pt x="2246" y="122"/>
                  </a:lnTo>
                  <a:lnTo>
                    <a:pt x="2246" y="118"/>
                  </a:lnTo>
                  <a:lnTo>
                    <a:pt x="2246" y="115"/>
                  </a:lnTo>
                  <a:close/>
                  <a:moveTo>
                    <a:pt x="2173" y="80"/>
                  </a:moveTo>
                  <a:lnTo>
                    <a:pt x="2182" y="80"/>
                  </a:lnTo>
                  <a:lnTo>
                    <a:pt x="2185" y="89"/>
                  </a:lnTo>
                  <a:lnTo>
                    <a:pt x="2185" y="99"/>
                  </a:lnTo>
                  <a:lnTo>
                    <a:pt x="2185" y="111"/>
                  </a:lnTo>
                  <a:lnTo>
                    <a:pt x="2201" y="106"/>
                  </a:lnTo>
                  <a:lnTo>
                    <a:pt x="2213" y="99"/>
                  </a:lnTo>
                  <a:lnTo>
                    <a:pt x="2227" y="92"/>
                  </a:lnTo>
                  <a:lnTo>
                    <a:pt x="2227" y="146"/>
                  </a:lnTo>
                  <a:lnTo>
                    <a:pt x="2227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5" y="148"/>
                  </a:lnTo>
                  <a:lnTo>
                    <a:pt x="2224" y="150"/>
                  </a:lnTo>
                  <a:lnTo>
                    <a:pt x="2211" y="150"/>
                  </a:lnTo>
                  <a:lnTo>
                    <a:pt x="2194" y="151"/>
                  </a:lnTo>
                  <a:lnTo>
                    <a:pt x="2177" y="153"/>
                  </a:lnTo>
                  <a:lnTo>
                    <a:pt x="2163" y="155"/>
                  </a:lnTo>
                  <a:lnTo>
                    <a:pt x="2152" y="157"/>
                  </a:lnTo>
                  <a:lnTo>
                    <a:pt x="2147" y="158"/>
                  </a:lnTo>
                  <a:lnTo>
                    <a:pt x="2135" y="148"/>
                  </a:lnTo>
                  <a:lnTo>
                    <a:pt x="2126" y="134"/>
                  </a:lnTo>
                  <a:lnTo>
                    <a:pt x="2121" y="115"/>
                  </a:lnTo>
                  <a:lnTo>
                    <a:pt x="2122" y="110"/>
                  </a:lnTo>
                  <a:lnTo>
                    <a:pt x="2124" y="106"/>
                  </a:lnTo>
                  <a:lnTo>
                    <a:pt x="2126" y="103"/>
                  </a:lnTo>
                  <a:lnTo>
                    <a:pt x="2128" y="99"/>
                  </a:lnTo>
                  <a:lnTo>
                    <a:pt x="2129" y="96"/>
                  </a:lnTo>
                  <a:lnTo>
                    <a:pt x="2136" y="92"/>
                  </a:lnTo>
                  <a:lnTo>
                    <a:pt x="2145" y="87"/>
                  </a:lnTo>
                  <a:lnTo>
                    <a:pt x="2159" y="82"/>
                  </a:lnTo>
                  <a:lnTo>
                    <a:pt x="2173" y="80"/>
                  </a:lnTo>
                  <a:close/>
                  <a:moveTo>
                    <a:pt x="1173" y="41"/>
                  </a:moveTo>
                  <a:lnTo>
                    <a:pt x="1190" y="43"/>
                  </a:lnTo>
                  <a:lnTo>
                    <a:pt x="1194" y="47"/>
                  </a:lnTo>
                  <a:lnTo>
                    <a:pt x="1196" y="50"/>
                  </a:lnTo>
                  <a:lnTo>
                    <a:pt x="1199" y="54"/>
                  </a:lnTo>
                  <a:lnTo>
                    <a:pt x="1197" y="57"/>
                  </a:lnTo>
                  <a:lnTo>
                    <a:pt x="1197" y="59"/>
                  </a:lnTo>
                  <a:lnTo>
                    <a:pt x="1197" y="59"/>
                  </a:lnTo>
                  <a:lnTo>
                    <a:pt x="1196" y="61"/>
                  </a:lnTo>
                  <a:lnTo>
                    <a:pt x="1196" y="61"/>
                  </a:lnTo>
                  <a:lnTo>
                    <a:pt x="1185" y="75"/>
                  </a:lnTo>
                  <a:lnTo>
                    <a:pt x="1171" y="85"/>
                  </a:lnTo>
                  <a:lnTo>
                    <a:pt x="1155" y="94"/>
                  </a:lnTo>
                  <a:lnTo>
                    <a:pt x="1136" y="101"/>
                  </a:lnTo>
                  <a:lnTo>
                    <a:pt x="1119" y="108"/>
                  </a:lnTo>
                  <a:lnTo>
                    <a:pt x="1103" y="115"/>
                  </a:lnTo>
                  <a:lnTo>
                    <a:pt x="1086" y="129"/>
                  </a:lnTo>
                  <a:lnTo>
                    <a:pt x="1066" y="150"/>
                  </a:lnTo>
                  <a:lnTo>
                    <a:pt x="1046" y="174"/>
                  </a:lnTo>
                  <a:lnTo>
                    <a:pt x="1026" y="202"/>
                  </a:lnTo>
                  <a:lnTo>
                    <a:pt x="1011" y="230"/>
                  </a:lnTo>
                  <a:lnTo>
                    <a:pt x="1000" y="258"/>
                  </a:lnTo>
                  <a:lnTo>
                    <a:pt x="995" y="284"/>
                  </a:lnTo>
                  <a:lnTo>
                    <a:pt x="997" y="293"/>
                  </a:lnTo>
                  <a:lnTo>
                    <a:pt x="1004" y="303"/>
                  </a:lnTo>
                  <a:lnTo>
                    <a:pt x="1012" y="314"/>
                  </a:lnTo>
                  <a:lnTo>
                    <a:pt x="1023" y="322"/>
                  </a:lnTo>
                  <a:lnTo>
                    <a:pt x="1023" y="326"/>
                  </a:lnTo>
                  <a:lnTo>
                    <a:pt x="1018" y="326"/>
                  </a:lnTo>
                  <a:lnTo>
                    <a:pt x="1014" y="335"/>
                  </a:lnTo>
                  <a:lnTo>
                    <a:pt x="1000" y="329"/>
                  </a:lnTo>
                  <a:lnTo>
                    <a:pt x="984" y="326"/>
                  </a:lnTo>
                  <a:lnTo>
                    <a:pt x="979" y="312"/>
                  </a:lnTo>
                  <a:lnTo>
                    <a:pt x="970" y="300"/>
                  </a:lnTo>
                  <a:lnTo>
                    <a:pt x="962" y="291"/>
                  </a:lnTo>
                  <a:lnTo>
                    <a:pt x="953" y="282"/>
                  </a:lnTo>
                  <a:lnTo>
                    <a:pt x="946" y="268"/>
                  </a:lnTo>
                  <a:lnTo>
                    <a:pt x="956" y="261"/>
                  </a:lnTo>
                  <a:lnTo>
                    <a:pt x="962" y="258"/>
                  </a:lnTo>
                  <a:lnTo>
                    <a:pt x="962" y="253"/>
                  </a:lnTo>
                  <a:lnTo>
                    <a:pt x="960" y="249"/>
                  </a:lnTo>
                  <a:lnTo>
                    <a:pt x="958" y="242"/>
                  </a:lnTo>
                  <a:lnTo>
                    <a:pt x="960" y="235"/>
                  </a:lnTo>
                  <a:lnTo>
                    <a:pt x="965" y="226"/>
                  </a:lnTo>
                  <a:lnTo>
                    <a:pt x="972" y="221"/>
                  </a:lnTo>
                  <a:lnTo>
                    <a:pt x="979" y="214"/>
                  </a:lnTo>
                  <a:lnTo>
                    <a:pt x="984" y="204"/>
                  </a:lnTo>
                  <a:lnTo>
                    <a:pt x="981" y="202"/>
                  </a:lnTo>
                  <a:lnTo>
                    <a:pt x="977" y="200"/>
                  </a:lnTo>
                  <a:lnTo>
                    <a:pt x="977" y="199"/>
                  </a:lnTo>
                  <a:lnTo>
                    <a:pt x="976" y="199"/>
                  </a:lnTo>
                  <a:lnTo>
                    <a:pt x="976" y="197"/>
                  </a:lnTo>
                  <a:lnTo>
                    <a:pt x="976" y="195"/>
                  </a:lnTo>
                  <a:lnTo>
                    <a:pt x="984" y="186"/>
                  </a:lnTo>
                  <a:lnTo>
                    <a:pt x="993" y="178"/>
                  </a:lnTo>
                  <a:lnTo>
                    <a:pt x="998" y="165"/>
                  </a:lnTo>
                  <a:lnTo>
                    <a:pt x="1000" y="162"/>
                  </a:lnTo>
                  <a:lnTo>
                    <a:pt x="998" y="157"/>
                  </a:lnTo>
                  <a:lnTo>
                    <a:pt x="998" y="153"/>
                  </a:lnTo>
                  <a:lnTo>
                    <a:pt x="997" y="151"/>
                  </a:lnTo>
                  <a:lnTo>
                    <a:pt x="997" y="146"/>
                  </a:lnTo>
                  <a:lnTo>
                    <a:pt x="997" y="143"/>
                  </a:lnTo>
                  <a:lnTo>
                    <a:pt x="998" y="137"/>
                  </a:lnTo>
                  <a:lnTo>
                    <a:pt x="1012" y="122"/>
                  </a:lnTo>
                  <a:lnTo>
                    <a:pt x="1030" y="106"/>
                  </a:lnTo>
                  <a:lnTo>
                    <a:pt x="1052" y="90"/>
                  </a:lnTo>
                  <a:lnTo>
                    <a:pt x="1075" y="78"/>
                  </a:lnTo>
                  <a:lnTo>
                    <a:pt x="1094" y="69"/>
                  </a:lnTo>
                  <a:lnTo>
                    <a:pt x="1126" y="69"/>
                  </a:lnTo>
                  <a:lnTo>
                    <a:pt x="1136" y="64"/>
                  </a:lnTo>
                  <a:lnTo>
                    <a:pt x="1143" y="59"/>
                  </a:lnTo>
                  <a:lnTo>
                    <a:pt x="1148" y="52"/>
                  </a:lnTo>
                  <a:lnTo>
                    <a:pt x="1154" y="48"/>
                  </a:lnTo>
                  <a:lnTo>
                    <a:pt x="1161" y="45"/>
                  </a:lnTo>
                  <a:lnTo>
                    <a:pt x="1173" y="41"/>
                  </a:lnTo>
                  <a:close/>
                  <a:moveTo>
                    <a:pt x="1667" y="0"/>
                  </a:moveTo>
                  <a:lnTo>
                    <a:pt x="1686" y="0"/>
                  </a:lnTo>
                  <a:lnTo>
                    <a:pt x="1690" y="5"/>
                  </a:lnTo>
                  <a:lnTo>
                    <a:pt x="1691" y="7"/>
                  </a:lnTo>
                  <a:lnTo>
                    <a:pt x="1693" y="10"/>
                  </a:lnTo>
                  <a:lnTo>
                    <a:pt x="1697" y="14"/>
                  </a:lnTo>
                  <a:lnTo>
                    <a:pt x="1698" y="19"/>
                  </a:lnTo>
                  <a:lnTo>
                    <a:pt x="1693" y="21"/>
                  </a:lnTo>
                  <a:lnTo>
                    <a:pt x="1691" y="22"/>
                  </a:lnTo>
                  <a:lnTo>
                    <a:pt x="1688" y="24"/>
                  </a:lnTo>
                  <a:lnTo>
                    <a:pt x="1686" y="27"/>
                  </a:lnTo>
                  <a:lnTo>
                    <a:pt x="1684" y="29"/>
                  </a:lnTo>
                  <a:lnTo>
                    <a:pt x="1683" y="34"/>
                  </a:lnTo>
                  <a:lnTo>
                    <a:pt x="1697" y="38"/>
                  </a:lnTo>
                  <a:lnTo>
                    <a:pt x="1704" y="41"/>
                  </a:lnTo>
                  <a:lnTo>
                    <a:pt x="1711" y="48"/>
                  </a:lnTo>
                  <a:lnTo>
                    <a:pt x="1718" y="57"/>
                  </a:lnTo>
                  <a:lnTo>
                    <a:pt x="1730" y="52"/>
                  </a:lnTo>
                  <a:lnTo>
                    <a:pt x="1742" y="50"/>
                  </a:lnTo>
                  <a:lnTo>
                    <a:pt x="1756" y="48"/>
                  </a:lnTo>
                  <a:lnTo>
                    <a:pt x="1772" y="43"/>
                  </a:lnTo>
                  <a:lnTo>
                    <a:pt x="1773" y="41"/>
                  </a:lnTo>
                  <a:lnTo>
                    <a:pt x="1773" y="41"/>
                  </a:lnTo>
                  <a:lnTo>
                    <a:pt x="1775" y="43"/>
                  </a:lnTo>
                  <a:lnTo>
                    <a:pt x="1775" y="45"/>
                  </a:lnTo>
                  <a:lnTo>
                    <a:pt x="1775" y="47"/>
                  </a:lnTo>
                  <a:lnTo>
                    <a:pt x="1789" y="54"/>
                  </a:lnTo>
                  <a:lnTo>
                    <a:pt x="1800" y="62"/>
                  </a:lnTo>
                  <a:lnTo>
                    <a:pt x="1808" y="73"/>
                  </a:lnTo>
                  <a:lnTo>
                    <a:pt x="1817" y="85"/>
                  </a:lnTo>
                  <a:lnTo>
                    <a:pt x="1817" y="108"/>
                  </a:lnTo>
                  <a:lnTo>
                    <a:pt x="1805" y="117"/>
                  </a:lnTo>
                  <a:lnTo>
                    <a:pt x="1800" y="125"/>
                  </a:lnTo>
                  <a:lnTo>
                    <a:pt x="1796" y="134"/>
                  </a:lnTo>
                  <a:lnTo>
                    <a:pt x="1791" y="143"/>
                  </a:lnTo>
                  <a:lnTo>
                    <a:pt x="1777" y="151"/>
                  </a:lnTo>
                  <a:lnTo>
                    <a:pt x="1761" y="160"/>
                  </a:lnTo>
                  <a:lnTo>
                    <a:pt x="1745" y="171"/>
                  </a:lnTo>
                  <a:lnTo>
                    <a:pt x="1733" y="185"/>
                  </a:lnTo>
                  <a:lnTo>
                    <a:pt x="1737" y="185"/>
                  </a:lnTo>
                  <a:lnTo>
                    <a:pt x="1749" y="178"/>
                  </a:lnTo>
                  <a:lnTo>
                    <a:pt x="1763" y="176"/>
                  </a:lnTo>
                  <a:lnTo>
                    <a:pt x="1779" y="178"/>
                  </a:lnTo>
                  <a:lnTo>
                    <a:pt x="1779" y="181"/>
                  </a:lnTo>
                  <a:lnTo>
                    <a:pt x="1777" y="185"/>
                  </a:lnTo>
                  <a:lnTo>
                    <a:pt x="1777" y="186"/>
                  </a:lnTo>
                  <a:lnTo>
                    <a:pt x="1777" y="188"/>
                  </a:lnTo>
                  <a:lnTo>
                    <a:pt x="1777" y="188"/>
                  </a:lnTo>
                  <a:lnTo>
                    <a:pt x="1777" y="190"/>
                  </a:lnTo>
                  <a:lnTo>
                    <a:pt x="1779" y="190"/>
                  </a:lnTo>
                  <a:lnTo>
                    <a:pt x="1782" y="192"/>
                  </a:lnTo>
                  <a:lnTo>
                    <a:pt x="1787" y="186"/>
                  </a:lnTo>
                  <a:lnTo>
                    <a:pt x="1794" y="181"/>
                  </a:lnTo>
                  <a:lnTo>
                    <a:pt x="1801" y="176"/>
                  </a:lnTo>
                  <a:lnTo>
                    <a:pt x="1810" y="172"/>
                  </a:lnTo>
                  <a:lnTo>
                    <a:pt x="1810" y="178"/>
                  </a:lnTo>
                  <a:lnTo>
                    <a:pt x="1807" y="183"/>
                  </a:lnTo>
                  <a:lnTo>
                    <a:pt x="1805" y="188"/>
                  </a:lnTo>
                  <a:lnTo>
                    <a:pt x="1803" y="195"/>
                  </a:lnTo>
                  <a:lnTo>
                    <a:pt x="1801" y="204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3" y="206"/>
                  </a:lnTo>
                  <a:lnTo>
                    <a:pt x="1805" y="206"/>
                  </a:lnTo>
                  <a:lnTo>
                    <a:pt x="1805" y="207"/>
                  </a:lnTo>
                  <a:lnTo>
                    <a:pt x="1814" y="207"/>
                  </a:lnTo>
                  <a:lnTo>
                    <a:pt x="1814" y="195"/>
                  </a:lnTo>
                  <a:lnTo>
                    <a:pt x="1831" y="193"/>
                  </a:lnTo>
                  <a:lnTo>
                    <a:pt x="1847" y="193"/>
                  </a:lnTo>
                  <a:lnTo>
                    <a:pt x="1859" y="195"/>
                  </a:lnTo>
                  <a:lnTo>
                    <a:pt x="1871" y="204"/>
                  </a:lnTo>
                  <a:lnTo>
                    <a:pt x="1871" y="206"/>
                  </a:lnTo>
                  <a:lnTo>
                    <a:pt x="1871" y="211"/>
                  </a:lnTo>
                  <a:lnTo>
                    <a:pt x="1873" y="216"/>
                  </a:lnTo>
                  <a:lnTo>
                    <a:pt x="1873" y="221"/>
                  </a:lnTo>
                  <a:lnTo>
                    <a:pt x="1875" y="226"/>
                  </a:lnTo>
                  <a:lnTo>
                    <a:pt x="1925" y="230"/>
                  </a:lnTo>
                  <a:lnTo>
                    <a:pt x="1929" y="219"/>
                  </a:lnTo>
                  <a:lnTo>
                    <a:pt x="1929" y="216"/>
                  </a:lnTo>
                  <a:lnTo>
                    <a:pt x="1929" y="214"/>
                  </a:lnTo>
                  <a:lnTo>
                    <a:pt x="1929" y="211"/>
                  </a:lnTo>
                  <a:lnTo>
                    <a:pt x="1929" y="206"/>
                  </a:lnTo>
                  <a:lnTo>
                    <a:pt x="1929" y="200"/>
                  </a:lnTo>
                  <a:lnTo>
                    <a:pt x="1932" y="199"/>
                  </a:lnTo>
                  <a:lnTo>
                    <a:pt x="1932" y="199"/>
                  </a:lnTo>
                  <a:lnTo>
                    <a:pt x="1934" y="199"/>
                  </a:lnTo>
                  <a:lnTo>
                    <a:pt x="1934" y="197"/>
                  </a:lnTo>
                  <a:lnTo>
                    <a:pt x="1936" y="195"/>
                  </a:lnTo>
                  <a:lnTo>
                    <a:pt x="1946" y="200"/>
                  </a:lnTo>
                  <a:lnTo>
                    <a:pt x="1957" y="206"/>
                  </a:lnTo>
                  <a:lnTo>
                    <a:pt x="1967" y="211"/>
                  </a:lnTo>
                  <a:lnTo>
                    <a:pt x="1978" y="202"/>
                  </a:lnTo>
                  <a:lnTo>
                    <a:pt x="1990" y="197"/>
                  </a:lnTo>
                  <a:lnTo>
                    <a:pt x="2009" y="195"/>
                  </a:lnTo>
                  <a:lnTo>
                    <a:pt x="2009" y="200"/>
                  </a:lnTo>
                  <a:lnTo>
                    <a:pt x="2012" y="200"/>
                  </a:lnTo>
                  <a:lnTo>
                    <a:pt x="2021" y="235"/>
                  </a:lnTo>
                  <a:lnTo>
                    <a:pt x="2009" y="247"/>
                  </a:lnTo>
                  <a:lnTo>
                    <a:pt x="2002" y="265"/>
                  </a:lnTo>
                  <a:lnTo>
                    <a:pt x="2004" y="268"/>
                  </a:lnTo>
                  <a:lnTo>
                    <a:pt x="2006" y="272"/>
                  </a:lnTo>
                  <a:lnTo>
                    <a:pt x="2006" y="275"/>
                  </a:lnTo>
                  <a:lnTo>
                    <a:pt x="2007" y="279"/>
                  </a:lnTo>
                  <a:lnTo>
                    <a:pt x="2009" y="284"/>
                  </a:lnTo>
                  <a:lnTo>
                    <a:pt x="2018" y="293"/>
                  </a:lnTo>
                  <a:lnTo>
                    <a:pt x="2030" y="300"/>
                  </a:lnTo>
                  <a:lnTo>
                    <a:pt x="2040" y="307"/>
                  </a:lnTo>
                  <a:lnTo>
                    <a:pt x="2040" y="307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2" y="305"/>
                  </a:lnTo>
                  <a:lnTo>
                    <a:pt x="2044" y="303"/>
                  </a:lnTo>
                  <a:lnTo>
                    <a:pt x="2049" y="295"/>
                  </a:lnTo>
                  <a:lnTo>
                    <a:pt x="2053" y="284"/>
                  </a:lnTo>
                  <a:lnTo>
                    <a:pt x="2056" y="274"/>
                  </a:lnTo>
                  <a:lnTo>
                    <a:pt x="2063" y="265"/>
                  </a:lnTo>
                  <a:lnTo>
                    <a:pt x="2063" y="274"/>
                  </a:lnTo>
                  <a:lnTo>
                    <a:pt x="2065" y="281"/>
                  </a:lnTo>
                  <a:lnTo>
                    <a:pt x="2068" y="286"/>
                  </a:lnTo>
                  <a:lnTo>
                    <a:pt x="2074" y="289"/>
                  </a:lnTo>
                  <a:lnTo>
                    <a:pt x="2081" y="291"/>
                  </a:lnTo>
                  <a:lnTo>
                    <a:pt x="2089" y="293"/>
                  </a:lnTo>
                  <a:lnTo>
                    <a:pt x="2102" y="272"/>
                  </a:lnTo>
                  <a:lnTo>
                    <a:pt x="2107" y="277"/>
                  </a:lnTo>
                  <a:lnTo>
                    <a:pt x="2112" y="281"/>
                  </a:lnTo>
                  <a:lnTo>
                    <a:pt x="2115" y="286"/>
                  </a:lnTo>
                  <a:lnTo>
                    <a:pt x="2121" y="289"/>
                  </a:lnTo>
                  <a:lnTo>
                    <a:pt x="2128" y="293"/>
                  </a:lnTo>
                  <a:lnTo>
                    <a:pt x="2131" y="289"/>
                  </a:lnTo>
                  <a:lnTo>
                    <a:pt x="2135" y="286"/>
                  </a:lnTo>
                  <a:lnTo>
                    <a:pt x="2138" y="286"/>
                  </a:lnTo>
                  <a:lnTo>
                    <a:pt x="2140" y="286"/>
                  </a:lnTo>
                  <a:lnTo>
                    <a:pt x="2145" y="286"/>
                  </a:lnTo>
                  <a:lnTo>
                    <a:pt x="2149" y="288"/>
                  </a:lnTo>
                  <a:lnTo>
                    <a:pt x="2156" y="288"/>
                  </a:lnTo>
                  <a:lnTo>
                    <a:pt x="2154" y="270"/>
                  </a:lnTo>
                  <a:lnTo>
                    <a:pt x="2150" y="258"/>
                  </a:lnTo>
                  <a:lnTo>
                    <a:pt x="2147" y="242"/>
                  </a:lnTo>
                  <a:lnTo>
                    <a:pt x="2159" y="239"/>
                  </a:lnTo>
                  <a:lnTo>
                    <a:pt x="2170" y="235"/>
                  </a:lnTo>
                  <a:lnTo>
                    <a:pt x="2187" y="235"/>
                  </a:lnTo>
                  <a:lnTo>
                    <a:pt x="2206" y="237"/>
                  </a:lnTo>
                  <a:lnTo>
                    <a:pt x="2225" y="242"/>
                  </a:lnTo>
                  <a:lnTo>
                    <a:pt x="2243" y="247"/>
                  </a:lnTo>
                  <a:lnTo>
                    <a:pt x="2259" y="253"/>
                  </a:lnTo>
                  <a:lnTo>
                    <a:pt x="2266" y="258"/>
                  </a:lnTo>
                  <a:lnTo>
                    <a:pt x="2269" y="261"/>
                  </a:lnTo>
                  <a:lnTo>
                    <a:pt x="2271" y="267"/>
                  </a:lnTo>
                  <a:lnTo>
                    <a:pt x="2271" y="270"/>
                  </a:lnTo>
                  <a:lnTo>
                    <a:pt x="2273" y="272"/>
                  </a:lnTo>
                  <a:lnTo>
                    <a:pt x="2273" y="275"/>
                  </a:lnTo>
                  <a:lnTo>
                    <a:pt x="2276" y="277"/>
                  </a:lnTo>
                  <a:lnTo>
                    <a:pt x="2280" y="279"/>
                  </a:lnTo>
                  <a:lnTo>
                    <a:pt x="2285" y="281"/>
                  </a:lnTo>
                  <a:lnTo>
                    <a:pt x="2295" y="277"/>
                  </a:lnTo>
                  <a:lnTo>
                    <a:pt x="2307" y="277"/>
                  </a:lnTo>
                  <a:lnTo>
                    <a:pt x="2320" y="277"/>
                  </a:lnTo>
                  <a:lnTo>
                    <a:pt x="2325" y="288"/>
                  </a:lnTo>
                  <a:lnTo>
                    <a:pt x="2332" y="298"/>
                  </a:lnTo>
                  <a:lnTo>
                    <a:pt x="2342" y="307"/>
                  </a:lnTo>
                  <a:lnTo>
                    <a:pt x="2355" y="312"/>
                  </a:lnTo>
                  <a:lnTo>
                    <a:pt x="2367" y="307"/>
                  </a:lnTo>
                  <a:lnTo>
                    <a:pt x="2384" y="307"/>
                  </a:lnTo>
                  <a:lnTo>
                    <a:pt x="2400" y="309"/>
                  </a:lnTo>
                  <a:lnTo>
                    <a:pt x="2416" y="312"/>
                  </a:lnTo>
                  <a:lnTo>
                    <a:pt x="2428" y="315"/>
                  </a:lnTo>
                  <a:lnTo>
                    <a:pt x="2433" y="331"/>
                  </a:lnTo>
                  <a:lnTo>
                    <a:pt x="2435" y="345"/>
                  </a:lnTo>
                  <a:lnTo>
                    <a:pt x="2438" y="357"/>
                  </a:lnTo>
                  <a:lnTo>
                    <a:pt x="2442" y="359"/>
                  </a:lnTo>
                  <a:lnTo>
                    <a:pt x="2444" y="363"/>
                  </a:lnTo>
                  <a:lnTo>
                    <a:pt x="2447" y="364"/>
                  </a:lnTo>
                  <a:lnTo>
                    <a:pt x="2480" y="361"/>
                  </a:lnTo>
                  <a:lnTo>
                    <a:pt x="2513" y="361"/>
                  </a:lnTo>
                  <a:lnTo>
                    <a:pt x="2547" y="361"/>
                  </a:lnTo>
                  <a:lnTo>
                    <a:pt x="2550" y="368"/>
                  </a:lnTo>
                  <a:lnTo>
                    <a:pt x="2555" y="373"/>
                  </a:lnTo>
                  <a:lnTo>
                    <a:pt x="2561" y="380"/>
                  </a:lnTo>
                  <a:lnTo>
                    <a:pt x="2566" y="384"/>
                  </a:lnTo>
                  <a:lnTo>
                    <a:pt x="2573" y="389"/>
                  </a:lnTo>
                  <a:lnTo>
                    <a:pt x="2573" y="384"/>
                  </a:lnTo>
                  <a:lnTo>
                    <a:pt x="2575" y="382"/>
                  </a:lnTo>
                  <a:lnTo>
                    <a:pt x="2576" y="378"/>
                  </a:lnTo>
                  <a:lnTo>
                    <a:pt x="2576" y="375"/>
                  </a:lnTo>
                  <a:lnTo>
                    <a:pt x="2578" y="370"/>
                  </a:lnTo>
                  <a:lnTo>
                    <a:pt x="2575" y="364"/>
                  </a:lnTo>
                  <a:lnTo>
                    <a:pt x="2573" y="361"/>
                  </a:lnTo>
                  <a:lnTo>
                    <a:pt x="2571" y="359"/>
                  </a:lnTo>
                  <a:lnTo>
                    <a:pt x="2571" y="356"/>
                  </a:lnTo>
                  <a:lnTo>
                    <a:pt x="2573" y="352"/>
                  </a:lnTo>
                  <a:lnTo>
                    <a:pt x="2573" y="347"/>
                  </a:lnTo>
                  <a:lnTo>
                    <a:pt x="2573" y="342"/>
                  </a:lnTo>
                  <a:lnTo>
                    <a:pt x="2590" y="345"/>
                  </a:lnTo>
                  <a:lnTo>
                    <a:pt x="2602" y="352"/>
                  </a:lnTo>
                  <a:lnTo>
                    <a:pt x="2616" y="357"/>
                  </a:lnTo>
                  <a:lnTo>
                    <a:pt x="2622" y="357"/>
                  </a:lnTo>
                  <a:lnTo>
                    <a:pt x="2627" y="357"/>
                  </a:lnTo>
                  <a:lnTo>
                    <a:pt x="2632" y="356"/>
                  </a:lnTo>
                  <a:lnTo>
                    <a:pt x="2636" y="352"/>
                  </a:lnTo>
                  <a:lnTo>
                    <a:pt x="2639" y="350"/>
                  </a:lnTo>
                  <a:lnTo>
                    <a:pt x="2643" y="349"/>
                  </a:lnTo>
                  <a:lnTo>
                    <a:pt x="2700" y="373"/>
                  </a:lnTo>
                  <a:lnTo>
                    <a:pt x="2732" y="406"/>
                  </a:lnTo>
                  <a:lnTo>
                    <a:pt x="2737" y="410"/>
                  </a:lnTo>
                  <a:lnTo>
                    <a:pt x="2742" y="410"/>
                  </a:lnTo>
                  <a:lnTo>
                    <a:pt x="2747" y="411"/>
                  </a:lnTo>
                  <a:lnTo>
                    <a:pt x="2753" y="411"/>
                  </a:lnTo>
                  <a:lnTo>
                    <a:pt x="2758" y="415"/>
                  </a:lnTo>
                  <a:lnTo>
                    <a:pt x="2768" y="424"/>
                  </a:lnTo>
                  <a:lnTo>
                    <a:pt x="2775" y="434"/>
                  </a:lnTo>
                  <a:lnTo>
                    <a:pt x="2782" y="443"/>
                  </a:lnTo>
                  <a:lnTo>
                    <a:pt x="2791" y="450"/>
                  </a:lnTo>
                  <a:lnTo>
                    <a:pt x="2808" y="453"/>
                  </a:lnTo>
                  <a:lnTo>
                    <a:pt x="2810" y="452"/>
                  </a:lnTo>
                  <a:lnTo>
                    <a:pt x="2812" y="452"/>
                  </a:lnTo>
                  <a:lnTo>
                    <a:pt x="2814" y="450"/>
                  </a:lnTo>
                  <a:lnTo>
                    <a:pt x="2815" y="450"/>
                  </a:lnTo>
                  <a:lnTo>
                    <a:pt x="2819" y="450"/>
                  </a:lnTo>
                  <a:lnTo>
                    <a:pt x="2829" y="462"/>
                  </a:lnTo>
                  <a:lnTo>
                    <a:pt x="2840" y="474"/>
                  </a:lnTo>
                  <a:lnTo>
                    <a:pt x="2849" y="487"/>
                  </a:lnTo>
                  <a:lnTo>
                    <a:pt x="2854" y="504"/>
                  </a:lnTo>
                  <a:lnTo>
                    <a:pt x="2819" y="504"/>
                  </a:lnTo>
                  <a:lnTo>
                    <a:pt x="2817" y="507"/>
                  </a:lnTo>
                  <a:lnTo>
                    <a:pt x="2814" y="511"/>
                  </a:lnTo>
                  <a:lnTo>
                    <a:pt x="2812" y="513"/>
                  </a:lnTo>
                  <a:lnTo>
                    <a:pt x="2810" y="518"/>
                  </a:lnTo>
                  <a:lnTo>
                    <a:pt x="2808" y="523"/>
                  </a:lnTo>
                  <a:lnTo>
                    <a:pt x="2812" y="525"/>
                  </a:lnTo>
                  <a:lnTo>
                    <a:pt x="2814" y="527"/>
                  </a:lnTo>
                  <a:lnTo>
                    <a:pt x="2815" y="528"/>
                  </a:lnTo>
                  <a:lnTo>
                    <a:pt x="2817" y="532"/>
                  </a:lnTo>
                  <a:lnTo>
                    <a:pt x="2817" y="534"/>
                  </a:lnTo>
                  <a:lnTo>
                    <a:pt x="2815" y="537"/>
                  </a:lnTo>
                  <a:lnTo>
                    <a:pt x="2812" y="542"/>
                  </a:lnTo>
                  <a:lnTo>
                    <a:pt x="2810" y="544"/>
                  </a:lnTo>
                  <a:lnTo>
                    <a:pt x="2807" y="546"/>
                  </a:lnTo>
                  <a:lnTo>
                    <a:pt x="2803" y="546"/>
                  </a:lnTo>
                  <a:lnTo>
                    <a:pt x="2800" y="546"/>
                  </a:lnTo>
                  <a:lnTo>
                    <a:pt x="2793" y="546"/>
                  </a:lnTo>
                  <a:lnTo>
                    <a:pt x="2786" y="535"/>
                  </a:lnTo>
                  <a:lnTo>
                    <a:pt x="2775" y="530"/>
                  </a:lnTo>
                  <a:lnTo>
                    <a:pt x="2761" y="527"/>
                  </a:lnTo>
                  <a:lnTo>
                    <a:pt x="2761" y="514"/>
                  </a:lnTo>
                  <a:lnTo>
                    <a:pt x="2758" y="513"/>
                  </a:lnTo>
                  <a:lnTo>
                    <a:pt x="2754" y="511"/>
                  </a:lnTo>
                  <a:lnTo>
                    <a:pt x="2753" y="509"/>
                  </a:lnTo>
                  <a:lnTo>
                    <a:pt x="2749" y="507"/>
                  </a:lnTo>
                  <a:lnTo>
                    <a:pt x="2742" y="507"/>
                  </a:lnTo>
                  <a:lnTo>
                    <a:pt x="2740" y="507"/>
                  </a:lnTo>
                  <a:lnTo>
                    <a:pt x="2739" y="509"/>
                  </a:lnTo>
                  <a:lnTo>
                    <a:pt x="2737" y="509"/>
                  </a:lnTo>
                  <a:lnTo>
                    <a:pt x="2735" y="509"/>
                  </a:lnTo>
                  <a:lnTo>
                    <a:pt x="2732" y="511"/>
                  </a:lnTo>
                  <a:lnTo>
                    <a:pt x="2728" y="504"/>
                  </a:lnTo>
                  <a:lnTo>
                    <a:pt x="2723" y="497"/>
                  </a:lnTo>
                  <a:lnTo>
                    <a:pt x="2719" y="492"/>
                  </a:lnTo>
                  <a:lnTo>
                    <a:pt x="2719" y="504"/>
                  </a:lnTo>
                  <a:lnTo>
                    <a:pt x="2716" y="518"/>
                  </a:lnTo>
                  <a:lnTo>
                    <a:pt x="2712" y="530"/>
                  </a:lnTo>
                  <a:lnTo>
                    <a:pt x="2704" y="537"/>
                  </a:lnTo>
                  <a:lnTo>
                    <a:pt x="2700" y="539"/>
                  </a:lnTo>
                  <a:lnTo>
                    <a:pt x="2697" y="539"/>
                  </a:lnTo>
                  <a:lnTo>
                    <a:pt x="2695" y="539"/>
                  </a:lnTo>
                  <a:lnTo>
                    <a:pt x="2693" y="539"/>
                  </a:lnTo>
                  <a:lnTo>
                    <a:pt x="2691" y="537"/>
                  </a:lnTo>
                  <a:lnTo>
                    <a:pt x="2690" y="537"/>
                  </a:lnTo>
                  <a:lnTo>
                    <a:pt x="2688" y="537"/>
                  </a:lnTo>
                  <a:lnTo>
                    <a:pt x="2686" y="539"/>
                  </a:lnTo>
                  <a:lnTo>
                    <a:pt x="2684" y="541"/>
                  </a:lnTo>
                  <a:lnTo>
                    <a:pt x="2681" y="546"/>
                  </a:lnTo>
                  <a:lnTo>
                    <a:pt x="2691" y="558"/>
                  </a:lnTo>
                  <a:lnTo>
                    <a:pt x="2702" y="579"/>
                  </a:lnTo>
                  <a:lnTo>
                    <a:pt x="2707" y="603"/>
                  </a:lnTo>
                  <a:lnTo>
                    <a:pt x="2704" y="603"/>
                  </a:lnTo>
                  <a:lnTo>
                    <a:pt x="2702" y="605"/>
                  </a:lnTo>
                  <a:lnTo>
                    <a:pt x="2698" y="605"/>
                  </a:lnTo>
                  <a:lnTo>
                    <a:pt x="2693" y="607"/>
                  </a:lnTo>
                  <a:lnTo>
                    <a:pt x="2686" y="602"/>
                  </a:lnTo>
                  <a:lnTo>
                    <a:pt x="2681" y="598"/>
                  </a:lnTo>
                  <a:lnTo>
                    <a:pt x="2674" y="597"/>
                  </a:lnTo>
                  <a:lnTo>
                    <a:pt x="2665" y="595"/>
                  </a:lnTo>
                  <a:lnTo>
                    <a:pt x="2660" y="609"/>
                  </a:lnTo>
                  <a:lnTo>
                    <a:pt x="2650" y="616"/>
                  </a:lnTo>
                  <a:lnTo>
                    <a:pt x="2637" y="621"/>
                  </a:lnTo>
                  <a:lnTo>
                    <a:pt x="2623" y="626"/>
                  </a:lnTo>
                  <a:lnTo>
                    <a:pt x="2622" y="640"/>
                  </a:lnTo>
                  <a:lnTo>
                    <a:pt x="2618" y="651"/>
                  </a:lnTo>
                  <a:lnTo>
                    <a:pt x="2611" y="661"/>
                  </a:lnTo>
                  <a:lnTo>
                    <a:pt x="2597" y="663"/>
                  </a:lnTo>
                  <a:lnTo>
                    <a:pt x="2587" y="666"/>
                  </a:lnTo>
                  <a:lnTo>
                    <a:pt x="2580" y="670"/>
                  </a:lnTo>
                  <a:lnTo>
                    <a:pt x="2573" y="672"/>
                  </a:lnTo>
                  <a:lnTo>
                    <a:pt x="2568" y="668"/>
                  </a:lnTo>
                  <a:lnTo>
                    <a:pt x="2562" y="663"/>
                  </a:lnTo>
                  <a:lnTo>
                    <a:pt x="2559" y="658"/>
                  </a:lnTo>
                  <a:lnTo>
                    <a:pt x="2552" y="659"/>
                  </a:lnTo>
                  <a:lnTo>
                    <a:pt x="2543" y="661"/>
                  </a:lnTo>
                  <a:lnTo>
                    <a:pt x="2536" y="665"/>
                  </a:lnTo>
                  <a:lnTo>
                    <a:pt x="2531" y="668"/>
                  </a:lnTo>
                  <a:lnTo>
                    <a:pt x="2531" y="675"/>
                  </a:lnTo>
                  <a:lnTo>
                    <a:pt x="2526" y="677"/>
                  </a:lnTo>
                  <a:lnTo>
                    <a:pt x="2517" y="677"/>
                  </a:lnTo>
                  <a:lnTo>
                    <a:pt x="2505" y="677"/>
                  </a:lnTo>
                  <a:lnTo>
                    <a:pt x="2494" y="679"/>
                  </a:lnTo>
                  <a:lnTo>
                    <a:pt x="2489" y="680"/>
                  </a:lnTo>
                  <a:lnTo>
                    <a:pt x="2480" y="701"/>
                  </a:lnTo>
                  <a:lnTo>
                    <a:pt x="2479" y="724"/>
                  </a:lnTo>
                  <a:lnTo>
                    <a:pt x="2479" y="750"/>
                  </a:lnTo>
                  <a:lnTo>
                    <a:pt x="2482" y="773"/>
                  </a:lnTo>
                  <a:lnTo>
                    <a:pt x="2477" y="773"/>
                  </a:lnTo>
                  <a:lnTo>
                    <a:pt x="2475" y="773"/>
                  </a:lnTo>
                  <a:lnTo>
                    <a:pt x="2473" y="773"/>
                  </a:lnTo>
                  <a:lnTo>
                    <a:pt x="2472" y="775"/>
                  </a:lnTo>
                  <a:lnTo>
                    <a:pt x="2470" y="776"/>
                  </a:lnTo>
                  <a:lnTo>
                    <a:pt x="2468" y="782"/>
                  </a:lnTo>
                  <a:lnTo>
                    <a:pt x="2466" y="787"/>
                  </a:lnTo>
                  <a:lnTo>
                    <a:pt x="2466" y="794"/>
                  </a:lnTo>
                  <a:lnTo>
                    <a:pt x="2466" y="802"/>
                  </a:lnTo>
                  <a:lnTo>
                    <a:pt x="2454" y="802"/>
                  </a:lnTo>
                  <a:lnTo>
                    <a:pt x="2447" y="813"/>
                  </a:lnTo>
                  <a:lnTo>
                    <a:pt x="2442" y="820"/>
                  </a:lnTo>
                  <a:lnTo>
                    <a:pt x="2440" y="827"/>
                  </a:lnTo>
                  <a:lnTo>
                    <a:pt x="2438" y="841"/>
                  </a:lnTo>
                  <a:lnTo>
                    <a:pt x="2435" y="841"/>
                  </a:lnTo>
                  <a:lnTo>
                    <a:pt x="2431" y="841"/>
                  </a:lnTo>
                  <a:lnTo>
                    <a:pt x="2430" y="841"/>
                  </a:lnTo>
                  <a:lnTo>
                    <a:pt x="2430" y="841"/>
                  </a:lnTo>
                  <a:lnTo>
                    <a:pt x="2428" y="841"/>
                  </a:lnTo>
                  <a:lnTo>
                    <a:pt x="2424" y="841"/>
                  </a:lnTo>
                  <a:lnTo>
                    <a:pt x="2417" y="855"/>
                  </a:lnTo>
                  <a:lnTo>
                    <a:pt x="2412" y="872"/>
                  </a:lnTo>
                  <a:lnTo>
                    <a:pt x="2400" y="872"/>
                  </a:lnTo>
                  <a:lnTo>
                    <a:pt x="2396" y="891"/>
                  </a:lnTo>
                  <a:lnTo>
                    <a:pt x="2390" y="891"/>
                  </a:lnTo>
                  <a:lnTo>
                    <a:pt x="2390" y="886"/>
                  </a:lnTo>
                  <a:lnTo>
                    <a:pt x="2376" y="867"/>
                  </a:lnTo>
                  <a:lnTo>
                    <a:pt x="2367" y="844"/>
                  </a:lnTo>
                  <a:lnTo>
                    <a:pt x="2365" y="818"/>
                  </a:lnTo>
                  <a:lnTo>
                    <a:pt x="2367" y="787"/>
                  </a:lnTo>
                  <a:lnTo>
                    <a:pt x="2372" y="783"/>
                  </a:lnTo>
                  <a:lnTo>
                    <a:pt x="2376" y="780"/>
                  </a:lnTo>
                  <a:lnTo>
                    <a:pt x="2381" y="776"/>
                  </a:lnTo>
                  <a:lnTo>
                    <a:pt x="2383" y="771"/>
                  </a:lnTo>
                  <a:lnTo>
                    <a:pt x="2386" y="764"/>
                  </a:lnTo>
                  <a:lnTo>
                    <a:pt x="2381" y="755"/>
                  </a:lnTo>
                  <a:lnTo>
                    <a:pt x="2379" y="743"/>
                  </a:lnTo>
                  <a:lnTo>
                    <a:pt x="2386" y="729"/>
                  </a:lnTo>
                  <a:lnTo>
                    <a:pt x="2393" y="724"/>
                  </a:lnTo>
                  <a:lnTo>
                    <a:pt x="2402" y="720"/>
                  </a:lnTo>
                  <a:lnTo>
                    <a:pt x="2412" y="717"/>
                  </a:lnTo>
                  <a:lnTo>
                    <a:pt x="2419" y="710"/>
                  </a:lnTo>
                  <a:lnTo>
                    <a:pt x="2433" y="689"/>
                  </a:lnTo>
                  <a:lnTo>
                    <a:pt x="2447" y="668"/>
                  </a:lnTo>
                  <a:lnTo>
                    <a:pt x="2458" y="659"/>
                  </a:lnTo>
                  <a:lnTo>
                    <a:pt x="2470" y="651"/>
                  </a:lnTo>
                  <a:lnTo>
                    <a:pt x="2482" y="642"/>
                  </a:lnTo>
                  <a:lnTo>
                    <a:pt x="2487" y="630"/>
                  </a:lnTo>
                  <a:lnTo>
                    <a:pt x="2491" y="616"/>
                  </a:lnTo>
                  <a:lnTo>
                    <a:pt x="2496" y="603"/>
                  </a:lnTo>
                  <a:lnTo>
                    <a:pt x="2496" y="602"/>
                  </a:lnTo>
                  <a:lnTo>
                    <a:pt x="2494" y="602"/>
                  </a:lnTo>
                  <a:lnTo>
                    <a:pt x="2494" y="602"/>
                  </a:lnTo>
                  <a:lnTo>
                    <a:pt x="2494" y="602"/>
                  </a:lnTo>
                  <a:lnTo>
                    <a:pt x="2494" y="600"/>
                  </a:lnTo>
                  <a:lnTo>
                    <a:pt x="2492" y="598"/>
                  </a:lnTo>
                  <a:lnTo>
                    <a:pt x="2489" y="600"/>
                  </a:lnTo>
                  <a:lnTo>
                    <a:pt x="2489" y="600"/>
                  </a:lnTo>
                  <a:lnTo>
                    <a:pt x="2487" y="602"/>
                  </a:lnTo>
                  <a:lnTo>
                    <a:pt x="2487" y="602"/>
                  </a:lnTo>
                  <a:lnTo>
                    <a:pt x="2486" y="603"/>
                  </a:lnTo>
                  <a:lnTo>
                    <a:pt x="2477" y="616"/>
                  </a:lnTo>
                  <a:lnTo>
                    <a:pt x="2468" y="630"/>
                  </a:lnTo>
                  <a:lnTo>
                    <a:pt x="2459" y="642"/>
                  </a:lnTo>
                  <a:lnTo>
                    <a:pt x="2447" y="651"/>
                  </a:lnTo>
                  <a:lnTo>
                    <a:pt x="2431" y="658"/>
                  </a:lnTo>
                  <a:lnTo>
                    <a:pt x="2430" y="652"/>
                  </a:lnTo>
                  <a:lnTo>
                    <a:pt x="2430" y="651"/>
                  </a:lnTo>
                  <a:lnTo>
                    <a:pt x="2428" y="647"/>
                  </a:lnTo>
                  <a:lnTo>
                    <a:pt x="2428" y="642"/>
                  </a:lnTo>
                  <a:lnTo>
                    <a:pt x="2430" y="640"/>
                  </a:lnTo>
                  <a:lnTo>
                    <a:pt x="2430" y="638"/>
                  </a:lnTo>
                  <a:lnTo>
                    <a:pt x="2430" y="637"/>
                  </a:lnTo>
                  <a:lnTo>
                    <a:pt x="2431" y="633"/>
                  </a:lnTo>
                  <a:lnTo>
                    <a:pt x="2431" y="630"/>
                  </a:lnTo>
                  <a:lnTo>
                    <a:pt x="2426" y="626"/>
                  </a:lnTo>
                  <a:lnTo>
                    <a:pt x="2421" y="624"/>
                  </a:lnTo>
                  <a:lnTo>
                    <a:pt x="2417" y="623"/>
                  </a:lnTo>
                  <a:lnTo>
                    <a:pt x="2412" y="621"/>
                  </a:lnTo>
                  <a:lnTo>
                    <a:pt x="2409" y="623"/>
                  </a:lnTo>
                  <a:lnTo>
                    <a:pt x="2400" y="628"/>
                  </a:lnTo>
                  <a:lnTo>
                    <a:pt x="2388" y="638"/>
                  </a:lnTo>
                  <a:lnTo>
                    <a:pt x="2377" y="651"/>
                  </a:lnTo>
                  <a:lnTo>
                    <a:pt x="2367" y="663"/>
                  </a:lnTo>
                  <a:lnTo>
                    <a:pt x="2362" y="672"/>
                  </a:lnTo>
                  <a:lnTo>
                    <a:pt x="2362" y="675"/>
                  </a:lnTo>
                  <a:lnTo>
                    <a:pt x="2362" y="679"/>
                  </a:lnTo>
                  <a:lnTo>
                    <a:pt x="2363" y="682"/>
                  </a:lnTo>
                  <a:lnTo>
                    <a:pt x="2365" y="687"/>
                  </a:lnTo>
                  <a:lnTo>
                    <a:pt x="2367" y="691"/>
                  </a:lnTo>
                  <a:lnTo>
                    <a:pt x="2367" y="694"/>
                  </a:lnTo>
                  <a:lnTo>
                    <a:pt x="2356" y="699"/>
                  </a:lnTo>
                  <a:lnTo>
                    <a:pt x="2344" y="701"/>
                  </a:lnTo>
                  <a:lnTo>
                    <a:pt x="2328" y="703"/>
                  </a:lnTo>
                  <a:lnTo>
                    <a:pt x="2313" y="703"/>
                  </a:lnTo>
                  <a:lnTo>
                    <a:pt x="2313" y="684"/>
                  </a:lnTo>
                  <a:lnTo>
                    <a:pt x="2297" y="687"/>
                  </a:lnTo>
                  <a:lnTo>
                    <a:pt x="2283" y="693"/>
                  </a:lnTo>
                  <a:lnTo>
                    <a:pt x="2271" y="691"/>
                  </a:lnTo>
                  <a:lnTo>
                    <a:pt x="2262" y="680"/>
                  </a:lnTo>
                  <a:lnTo>
                    <a:pt x="2227" y="675"/>
                  </a:lnTo>
                  <a:lnTo>
                    <a:pt x="2215" y="687"/>
                  </a:lnTo>
                  <a:lnTo>
                    <a:pt x="2201" y="696"/>
                  </a:lnTo>
                  <a:lnTo>
                    <a:pt x="2189" y="706"/>
                  </a:lnTo>
                  <a:lnTo>
                    <a:pt x="2182" y="719"/>
                  </a:lnTo>
                  <a:lnTo>
                    <a:pt x="2175" y="731"/>
                  </a:lnTo>
                  <a:lnTo>
                    <a:pt x="2168" y="743"/>
                  </a:lnTo>
                  <a:lnTo>
                    <a:pt x="2159" y="752"/>
                  </a:lnTo>
                  <a:lnTo>
                    <a:pt x="2131" y="761"/>
                  </a:lnTo>
                  <a:lnTo>
                    <a:pt x="2124" y="768"/>
                  </a:lnTo>
                  <a:lnTo>
                    <a:pt x="2119" y="776"/>
                  </a:lnTo>
                  <a:lnTo>
                    <a:pt x="2114" y="783"/>
                  </a:lnTo>
                  <a:lnTo>
                    <a:pt x="2102" y="792"/>
                  </a:lnTo>
                  <a:lnTo>
                    <a:pt x="2102" y="802"/>
                  </a:lnTo>
                  <a:lnTo>
                    <a:pt x="2117" y="802"/>
                  </a:lnTo>
                  <a:lnTo>
                    <a:pt x="2119" y="808"/>
                  </a:lnTo>
                  <a:lnTo>
                    <a:pt x="2121" y="811"/>
                  </a:lnTo>
                  <a:lnTo>
                    <a:pt x="2122" y="815"/>
                  </a:lnTo>
                  <a:lnTo>
                    <a:pt x="2126" y="818"/>
                  </a:lnTo>
                  <a:lnTo>
                    <a:pt x="2129" y="820"/>
                  </a:lnTo>
                  <a:lnTo>
                    <a:pt x="2136" y="822"/>
                  </a:lnTo>
                  <a:lnTo>
                    <a:pt x="2140" y="818"/>
                  </a:lnTo>
                  <a:lnTo>
                    <a:pt x="2143" y="816"/>
                  </a:lnTo>
                  <a:lnTo>
                    <a:pt x="2149" y="815"/>
                  </a:lnTo>
                  <a:lnTo>
                    <a:pt x="2154" y="815"/>
                  </a:lnTo>
                  <a:lnTo>
                    <a:pt x="2163" y="815"/>
                  </a:lnTo>
                  <a:lnTo>
                    <a:pt x="2170" y="823"/>
                  </a:lnTo>
                  <a:lnTo>
                    <a:pt x="2175" y="830"/>
                  </a:lnTo>
                  <a:lnTo>
                    <a:pt x="2178" y="839"/>
                  </a:lnTo>
                  <a:lnTo>
                    <a:pt x="2182" y="853"/>
                  </a:lnTo>
                  <a:lnTo>
                    <a:pt x="2184" y="862"/>
                  </a:lnTo>
                  <a:lnTo>
                    <a:pt x="2182" y="867"/>
                  </a:lnTo>
                  <a:lnTo>
                    <a:pt x="2177" y="872"/>
                  </a:lnTo>
                  <a:lnTo>
                    <a:pt x="2175" y="881"/>
                  </a:lnTo>
                  <a:lnTo>
                    <a:pt x="2175" y="891"/>
                  </a:lnTo>
                  <a:lnTo>
                    <a:pt x="2178" y="900"/>
                  </a:lnTo>
                  <a:lnTo>
                    <a:pt x="2182" y="909"/>
                  </a:lnTo>
                  <a:lnTo>
                    <a:pt x="2185" y="921"/>
                  </a:lnTo>
                  <a:lnTo>
                    <a:pt x="2175" y="932"/>
                  </a:lnTo>
                  <a:lnTo>
                    <a:pt x="2168" y="944"/>
                  </a:lnTo>
                  <a:lnTo>
                    <a:pt x="2163" y="956"/>
                  </a:lnTo>
                  <a:lnTo>
                    <a:pt x="2156" y="972"/>
                  </a:lnTo>
                  <a:lnTo>
                    <a:pt x="2152" y="975"/>
                  </a:lnTo>
                  <a:lnTo>
                    <a:pt x="2143" y="986"/>
                  </a:lnTo>
                  <a:lnTo>
                    <a:pt x="2133" y="998"/>
                  </a:lnTo>
                  <a:lnTo>
                    <a:pt x="2122" y="1012"/>
                  </a:lnTo>
                  <a:lnTo>
                    <a:pt x="2110" y="1024"/>
                  </a:lnTo>
                  <a:lnTo>
                    <a:pt x="2100" y="1036"/>
                  </a:lnTo>
                  <a:lnTo>
                    <a:pt x="2093" y="1045"/>
                  </a:lnTo>
                  <a:lnTo>
                    <a:pt x="2089" y="1049"/>
                  </a:lnTo>
                  <a:lnTo>
                    <a:pt x="2077" y="1052"/>
                  </a:lnTo>
                  <a:lnTo>
                    <a:pt x="2065" y="1050"/>
                  </a:lnTo>
                  <a:lnTo>
                    <a:pt x="2054" y="1050"/>
                  </a:lnTo>
                  <a:lnTo>
                    <a:pt x="2044" y="1052"/>
                  </a:lnTo>
                  <a:lnTo>
                    <a:pt x="2035" y="1061"/>
                  </a:lnTo>
                  <a:lnTo>
                    <a:pt x="2028" y="1071"/>
                  </a:lnTo>
                  <a:lnTo>
                    <a:pt x="2023" y="1082"/>
                  </a:lnTo>
                  <a:lnTo>
                    <a:pt x="2016" y="1092"/>
                  </a:lnTo>
                  <a:lnTo>
                    <a:pt x="2006" y="1099"/>
                  </a:lnTo>
                  <a:lnTo>
                    <a:pt x="2004" y="1099"/>
                  </a:lnTo>
                  <a:lnTo>
                    <a:pt x="2002" y="1101"/>
                  </a:lnTo>
                  <a:lnTo>
                    <a:pt x="2000" y="1101"/>
                  </a:lnTo>
                  <a:lnTo>
                    <a:pt x="1997" y="1101"/>
                  </a:lnTo>
                  <a:lnTo>
                    <a:pt x="1993" y="1103"/>
                  </a:lnTo>
                  <a:lnTo>
                    <a:pt x="1997" y="1113"/>
                  </a:lnTo>
                  <a:lnTo>
                    <a:pt x="2004" y="1124"/>
                  </a:lnTo>
                  <a:lnTo>
                    <a:pt x="2009" y="1136"/>
                  </a:lnTo>
                  <a:lnTo>
                    <a:pt x="2016" y="1148"/>
                  </a:lnTo>
                  <a:lnTo>
                    <a:pt x="2019" y="1159"/>
                  </a:lnTo>
                  <a:lnTo>
                    <a:pt x="2021" y="1171"/>
                  </a:lnTo>
                  <a:lnTo>
                    <a:pt x="2018" y="1179"/>
                  </a:lnTo>
                  <a:lnTo>
                    <a:pt x="2011" y="1186"/>
                  </a:lnTo>
                  <a:lnTo>
                    <a:pt x="1997" y="1192"/>
                  </a:lnTo>
                  <a:lnTo>
                    <a:pt x="1974" y="1195"/>
                  </a:lnTo>
                  <a:lnTo>
                    <a:pt x="1974" y="1186"/>
                  </a:lnTo>
                  <a:lnTo>
                    <a:pt x="1972" y="1178"/>
                  </a:lnTo>
                  <a:lnTo>
                    <a:pt x="1972" y="1166"/>
                  </a:lnTo>
                  <a:lnTo>
                    <a:pt x="1974" y="1152"/>
                  </a:lnTo>
                  <a:lnTo>
                    <a:pt x="1974" y="1141"/>
                  </a:lnTo>
                  <a:lnTo>
                    <a:pt x="1969" y="1141"/>
                  </a:lnTo>
                  <a:lnTo>
                    <a:pt x="1965" y="1141"/>
                  </a:lnTo>
                  <a:lnTo>
                    <a:pt x="1962" y="1141"/>
                  </a:lnTo>
                  <a:lnTo>
                    <a:pt x="1960" y="1141"/>
                  </a:lnTo>
                  <a:lnTo>
                    <a:pt x="1958" y="1139"/>
                  </a:lnTo>
                  <a:lnTo>
                    <a:pt x="1955" y="1138"/>
                  </a:lnTo>
                  <a:lnTo>
                    <a:pt x="1951" y="1132"/>
                  </a:lnTo>
                  <a:lnTo>
                    <a:pt x="1955" y="1127"/>
                  </a:lnTo>
                  <a:lnTo>
                    <a:pt x="1958" y="1122"/>
                  </a:lnTo>
                  <a:lnTo>
                    <a:pt x="1960" y="1117"/>
                  </a:lnTo>
                  <a:lnTo>
                    <a:pt x="1964" y="1110"/>
                  </a:lnTo>
                  <a:lnTo>
                    <a:pt x="1955" y="1110"/>
                  </a:lnTo>
                  <a:lnTo>
                    <a:pt x="1944" y="1108"/>
                  </a:lnTo>
                  <a:lnTo>
                    <a:pt x="1932" y="1111"/>
                  </a:lnTo>
                  <a:lnTo>
                    <a:pt x="1918" y="1117"/>
                  </a:lnTo>
                  <a:lnTo>
                    <a:pt x="1906" y="1122"/>
                  </a:lnTo>
                  <a:lnTo>
                    <a:pt x="1906" y="1118"/>
                  </a:lnTo>
                  <a:lnTo>
                    <a:pt x="1908" y="1113"/>
                  </a:lnTo>
                  <a:lnTo>
                    <a:pt x="1910" y="1110"/>
                  </a:lnTo>
                  <a:lnTo>
                    <a:pt x="1911" y="1104"/>
                  </a:lnTo>
                  <a:lnTo>
                    <a:pt x="1913" y="1101"/>
                  </a:lnTo>
                  <a:lnTo>
                    <a:pt x="1916" y="1094"/>
                  </a:lnTo>
                  <a:lnTo>
                    <a:pt x="1913" y="1094"/>
                  </a:lnTo>
                  <a:lnTo>
                    <a:pt x="1910" y="1092"/>
                  </a:lnTo>
                  <a:lnTo>
                    <a:pt x="1906" y="1092"/>
                  </a:lnTo>
                  <a:lnTo>
                    <a:pt x="1901" y="1090"/>
                  </a:lnTo>
                  <a:lnTo>
                    <a:pt x="1890" y="1101"/>
                  </a:lnTo>
                  <a:lnTo>
                    <a:pt x="1878" y="1110"/>
                  </a:lnTo>
                  <a:lnTo>
                    <a:pt x="1866" y="1120"/>
                  </a:lnTo>
                  <a:lnTo>
                    <a:pt x="1859" y="1132"/>
                  </a:lnTo>
                  <a:lnTo>
                    <a:pt x="1866" y="1136"/>
                  </a:lnTo>
                  <a:lnTo>
                    <a:pt x="1871" y="1139"/>
                  </a:lnTo>
                  <a:lnTo>
                    <a:pt x="1875" y="1143"/>
                  </a:lnTo>
                  <a:lnTo>
                    <a:pt x="1878" y="1146"/>
                  </a:lnTo>
                  <a:lnTo>
                    <a:pt x="1882" y="1152"/>
                  </a:lnTo>
                  <a:lnTo>
                    <a:pt x="1892" y="1146"/>
                  </a:lnTo>
                  <a:lnTo>
                    <a:pt x="1901" y="1143"/>
                  </a:lnTo>
                  <a:lnTo>
                    <a:pt x="1910" y="1143"/>
                  </a:lnTo>
                  <a:lnTo>
                    <a:pt x="1920" y="1148"/>
                  </a:lnTo>
                  <a:lnTo>
                    <a:pt x="1925" y="1148"/>
                  </a:lnTo>
                  <a:lnTo>
                    <a:pt x="1925" y="1160"/>
                  </a:lnTo>
                  <a:lnTo>
                    <a:pt x="1906" y="1160"/>
                  </a:lnTo>
                  <a:lnTo>
                    <a:pt x="1899" y="1169"/>
                  </a:lnTo>
                  <a:lnTo>
                    <a:pt x="1892" y="1176"/>
                  </a:lnTo>
                  <a:lnTo>
                    <a:pt x="1887" y="1183"/>
                  </a:lnTo>
                  <a:lnTo>
                    <a:pt x="1882" y="1195"/>
                  </a:lnTo>
                  <a:lnTo>
                    <a:pt x="1896" y="1204"/>
                  </a:lnTo>
                  <a:lnTo>
                    <a:pt x="1904" y="1218"/>
                  </a:lnTo>
                  <a:lnTo>
                    <a:pt x="1911" y="1237"/>
                  </a:lnTo>
                  <a:lnTo>
                    <a:pt x="1915" y="1256"/>
                  </a:lnTo>
                  <a:lnTo>
                    <a:pt x="1916" y="1277"/>
                  </a:lnTo>
                  <a:lnTo>
                    <a:pt x="1916" y="1295"/>
                  </a:lnTo>
                  <a:lnTo>
                    <a:pt x="1904" y="1303"/>
                  </a:lnTo>
                  <a:lnTo>
                    <a:pt x="1897" y="1317"/>
                  </a:lnTo>
                  <a:lnTo>
                    <a:pt x="1890" y="1330"/>
                  </a:lnTo>
                  <a:lnTo>
                    <a:pt x="1882" y="1344"/>
                  </a:lnTo>
                  <a:lnTo>
                    <a:pt x="1864" y="1363"/>
                  </a:lnTo>
                  <a:lnTo>
                    <a:pt x="1841" y="1377"/>
                  </a:lnTo>
                  <a:lnTo>
                    <a:pt x="1817" y="1387"/>
                  </a:lnTo>
                  <a:lnTo>
                    <a:pt x="1789" y="1396"/>
                  </a:lnTo>
                  <a:lnTo>
                    <a:pt x="1763" y="1401"/>
                  </a:lnTo>
                  <a:lnTo>
                    <a:pt x="1763" y="1408"/>
                  </a:lnTo>
                  <a:lnTo>
                    <a:pt x="1763" y="1412"/>
                  </a:lnTo>
                  <a:lnTo>
                    <a:pt x="1763" y="1415"/>
                  </a:lnTo>
                  <a:lnTo>
                    <a:pt x="1763" y="1417"/>
                  </a:lnTo>
                  <a:lnTo>
                    <a:pt x="1765" y="1419"/>
                  </a:lnTo>
                  <a:lnTo>
                    <a:pt x="1765" y="1424"/>
                  </a:lnTo>
                  <a:lnTo>
                    <a:pt x="1766" y="1429"/>
                  </a:lnTo>
                  <a:lnTo>
                    <a:pt x="1763" y="1433"/>
                  </a:lnTo>
                  <a:lnTo>
                    <a:pt x="1759" y="1436"/>
                  </a:lnTo>
                  <a:lnTo>
                    <a:pt x="1758" y="1438"/>
                  </a:lnTo>
                  <a:lnTo>
                    <a:pt x="1754" y="1441"/>
                  </a:lnTo>
                  <a:lnTo>
                    <a:pt x="1747" y="1445"/>
                  </a:lnTo>
                  <a:lnTo>
                    <a:pt x="1745" y="1445"/>
                  </a:lnTo>
                  <a:lnTo>
                    <a:pt x="1744" y="1447"/>
                  </a:lnTo>
                  <a:lnTo>
                    <a:pt x="1742" y="1447"/>
                  </a:lnTo>
                  <a:lnTo>
                    <a:pt x="1740" y="1447"/>
                  </a:lnTo>
                  <a:lnTo>
                    <a:pt x="1737" y="1448"/>
                  </a:lnTo>
                  <a:lnTo>
                    <a:pt x="1735" y="1443"/>
                  </a:lnTo>
                  <a:lnTo>
                    <a:pt x="1733" y="1438"/>
                  </a:lnTo>
                  <a:lnTo>
                    <a:pt x="1733" y="1433"/>
                  </a:lnTo>
                  <a:lnTo>
                    <a:pt x="1733" y="1424"/>
                  </a:lnTo>
                  <a:lnTo>
                    <a:pt x="1737" y="1422"/>
                  </a:lnTo>
                  <a:lnTo>
                    <a:pt x="1740" y="1422"/>
                  </a:lnTo>
                  <a:lnTo>
                    <a:pt x="1744" y="1420"/>
                  </a:lnTo>
                  <a:lnTo>
                    <a:pt x="1745" y="1417"/>
                  </a:lnTo>
                  <a:lnTo>
                    <a:pt x="1747" y="1413"/>
                  </a:lnTo>
                  <a:lnTo>
                    <a:pt x="1745" y="1410"/>
                  </a:lnTo>
                  <a:lnTo>
                    <a:pt x="1742" y="1405"/>
                  </a:lnTo>
                  <a:lnTo>
                    <a:pt x="1740" y="1401"/>
                  </a:lnTo>
                  <a:lnTo>
                    <a:pt x="1737" y="1399"/>
                  </a:lnTo>
                  <a:lnTo>
                    <a:pt x="1735" y="1399"/>
                  </a:lnTo>
                  <a:lnTo>
                    <a:pt x="1730" y="1398"/>
                  </a:lnTo>
                  <a:lnTo>
                    <a:pt x="1724" y="1398"/>
                  </a:lnTo>
                  <a:lnTo>
                    <a:pt x="1718" y="1406"/>
                  </a:lnTo>
                  <a:lnTo>
                    <a:pt x="1711" y="1412"/>
                  </a:lnTo>
                  <a:lnTo>
                    <a:pt x="1705" y="1417"/>
                  </a:lnTo>
                  <a:lnTo>
                    <a:pt x="1700" y="1426"/>
                  </a:lnTo>
                  <a:lnTo>
                    <a:pt x="1698" y="1440"/>
                  </a:lnTo>
                  <a:lnTo>
                    <a:pt x="1714" y="1455"/>
                  </a:lnTo>
                  <a:lnTo>
                    <a:pt x="1726" y="1471"/>
                  </a:lnTo>
                  <a:lnTo>
                    <a:pt x="1737" y="1488"/>
                  </a:lnTo>
                  <a:lnTo>
                    <a:pt x="1742" y="1511"/>
                  </a:lnTo>
                  <a:lnTo>
                    <a:pt x="1744" y="1539"/>
                  </a:lnTo>
                  <a:lnTo>
                    <a:pt x="1686" y="1586"/>
                  </a:lnTo>
                  <a:lnTo>
                    <a:pt x="1679" y="1586"/>
                  </a:lnTo>
                  <a:lnTo>
                    <a:pt x="1674" y="1567"/>
                  </a:lnTo>
                  <a:lnTo>
                    <a:pt x="1663" y="1553"/>
                  </a:lnTo>
                  <a:lnTo>
                    <a:pt x="1649" y="1541"/>
                  </a:lnTo>
                  <a:lnTo>
                    <a:pt x="1634" y="1529"/>
                  </a:lnTo>
                  <a:lnTo>
                    <a:pt x="1618" y="1516"/>
                  </a:lnTo>
                  <a:lnTo>
                    <a:pt x="1611" y="1544"/>
                  </a:lnTo>
                  <a:lnTo>
                    <a:pt x="1602" y="1567"/>
                  </a:lnTo>
                  <a:lnTo>
                    <a:pt x="1611" y="1572"/>
                  </a:lnTo>
                  <a:lnTo>
                    <a:pt x="1615" y="1579"/>
                  </a:lnTo>
                  <a:lnTo>
                    <a:pt x="1616" y="1588"/>
                  </a:lnTo>
                  <a:lnTo>
                    <a:pt x="1622" y="1598"/>
                  </a:lnTo>
                  <a:lnTo>
                    <a:pt x="1623" y="1600"/>
                  </a:lnTo>
                  <a:lnTo>
                    <a:pt x="1627" y="1600"/>
                  </a:lnTo>
                  <a:lnTo>
                    <a:pt x="1630" y="1600"/>
                  </a:lnTo>
                  <a:lnTo>
                    <a:pt x="1634" y="1600"/>
                  </a:lnTo>
                  <a:lnTo>
                    <a:pt x="1637" y="1602"/>
                  </a:lnTo>
                  <a:lnTo>
                    <a:pt x="1651" y="1616"/>
                  </a:lnTo>
                  <a:lnTo>
                    <a:pt x="1662" y="1637"/>
                  </a:lnTo>
                  <a:lnTo>
                    <a:pt x="1669" y="1661"/>
                  </a:lnTo>
                  <a:lnTo>
                    <a:pt x="1670" y="1686"/>
                  </a:lnTo>
                  <a:lnTo>
                    <a:pt x="1660" y="1686"/>
                  </a:lnTo>
                  <a:lnTo>
                    <a:pt x="1649" y="1677"/>
                  </a:lnTo>
                  <a:lnTo>
                    <a:pt x="1639" y="1672"/>
                  </a:lnTo>
                  <a:lnTo>
                    <a:pt x="1637" y="1670"/>
                  </a:lnTo>
                  <a:lnTo>
                    <a:pt x="1628" y="1663"/>
                  </a:lnTo>
                  <a:lnTo>
                    <a:pt x="1622" y="1649"/>
                  </a:lnTo>
                  <a:lnTo>
                    <a:pt x="1618" y="1633"/>
                  </a:lnTo>
                  <a:lnTo>
                    <a:pt x="1613" y="1619"/>
                  </a:lnTo>
                  <a:lnTo>
                    <a:pt x="1608" y="1605"/>
                  </a:lnTo>
                  <a:lnTo>
                    <a:pt x="1599" y="1593"/>
                  </a:lnTo>
                  <a:lnTo>
                    <a:pt x="1599" y="1590"/>
                  </a:lnTo>
                  <a:lnTo>
                    <a:pt x="1590" y="1593"/>
                  </a:lnTo>
                  <a:lnTo>
                    <a:pt x="1590" y="1590"/>
                  </a:lnTo>
                  <a:lnTo>
                    <a:pt x="1587" y="1576"/>
                  </a:lnTo>
                  <a:lnTo>
                    <a:pt x="1587" y="1558"/>
                  </a:lnTo>
                  <a:lnTo>
                    <a:pt x="1587" y="1539"/>
                  </a:lnTo>
                  <a:lnTo>
                    <a:pt x="1587" y="1518"/>
                  </a:lnTo>
                  <a:lnTo>
                    <a:pt x="1585" y="1499"/>
                  </a:lnTo>
                  <a:lnTo>
                    <a:pt x="1578" y="1483"/>
                  </a:lnTo>
                  <a:lnTo>
                    <a:pt x="1567" y="1471"/>
                  </a:lnTo>
                  <a:lnTo>
                    <a:pt x="1564" y="1474"/>
                  </a:lnTo>
                  <a:lnTo>
                    <a:pt x="1559" y="1478"/>
                  </a:lnTo>
                  <a:lnTo>
                    <a:pt x="1555" y="1480"/>
                  </a:lnTo>
                  <a:lnTo>
                    <a:pt x="1548" y="1481"/>
                  </a:lnTo>
                  <a:lnTo>
                    <a:pt x="1541" y="1481"/>
                  </a:lnTo>
                  <a:lnTo>
                    <a:pt x="1539" y="1481"/>
                  </a:lnTo>
                  <a:lnTo>
                    <a:pt x="1539" y="1480"/>
                  </a:lnTo>
                  <a:lnTo>
                    <a:pt x="1539" y="1480"/>
                  </a:lnTo>
                  <a:lnTo>
                    <a:pt x="1539" y="1480"/>
                  </a:lnTo>
                  <a:lnTo>
                    <a:pt x="1538" y="1480"/>
                  </a:lnTo>
                  <a:lnTo>
                    <a:pt x="1536" y="1478"/>
                  </a:lnTo>
                  <a:lnTo>
                    <a:pt x="1536" y="1457"/>
                  </a:lnTo>
                  <a:lnTo>
                    <a:pt x="1531" y="1440"/>
                  </a:lnTo>
                  <a:lnTo>
                    <a:pt x="1524" y="1426"/>
                  </a:lnTo>
                  <a:lnTo>
                    <a:pt x="1513" y="1413"/>
                  </a:lnTo>
                  <a:lnTo>
                    <a:pt x="1505" y="1399"/>
                  </a:lnTo>
                  <a:lnTo>
                    <a:pt x="1494" y="1382"/>
                  </a:lnTo>
                  <a:lnTo>
                    <a:pt x="1491" y="1385"/>
                  </a:lnTo>
                  <a:lnTo>
                    <a:pt x="1489" y="1387"/>
                  </a:lnTo>
                  <a:lnTo>
                    <a:pt x="1487" y="1391"/>
                  </a:lnTo>
                  <a:lnTo>
                    <a:pt x="1485" y="1392"/>
                  </a:lnTo>
                  <a:lnTo>
                    <a:pt x="1484" y="1394"/>
                  </a:lnTo>
                  <a:lnTo>
                    <a:pt x="1468" y="1396"/>
                  </a:lnTo>
                  <a:lnTo>
                    <a:pt x="1454" y="1394"/>
                  </a:lnTo>
                  <a:lnTo>
                    <a:pt x="1440" y="1394"/>
                  </a:lnTo>
                  <a:lnTo>
                    <a:pt x="1436" y="1408"/>
                  </a:lnTo>
                  <a:lnTo>
                    <a:pt x="1431" y="1415"/>
                  </a:lnTo>
                  <a:lnTo>
                    <a:pt x="1428" y="1417"/>
                  </a:lnTo>
                  <a:lnTo>
                    <a:pt x="1421" y="1417"/>
                  </a:lnTo>
                  <a:lnTo>
                    <a:pt x="1414" y="1419"/>
                  </a:lnTo>
                  <a:lnTo>
                    <a:pt x="1407" y="1424"/>
                  </a:lnTo>
                  <a:lnTo>
                    <a:pt x="1395" y="1455"/>
                  </a:lnTo>
                  <a:lnTo>
                    <a:pt x="1379" y="1455"/>
                  </a:lnTo>
                  <a:lnTo>
                    <a:pt x="1370" y="1462"/>
                  </a:lnTo>
                  <a:lnTo>
                    <a:pt x="1361" y="1471"/>
                  </a:lnTo>
                  <a:lnTo>
                    <a:pt x="1349" y="1478"/>
                  </a:lnTo>
                  <a:lnTo>
                    <a:pt x="1346" y="1513"/>
                  </a:lnTo>
                  <a:lnTo>
                    <a:pt x="1337" y="1543"/>
                  </a:lnTo>
                  <a:lnTo>
                    <a:pt x="1325" y="1567"/>
                  </a:lnTo>
                  <a:lnTo>
                    <a:pt x="1306" y="1590"/>
                  </a:lnTo>
                  <a:lnTo>
                    <a:pt x="1304" y="1590"/>
                  </a:lnTo>
                  <a:lnTo>
                    <a:pt x="1302" y="1588"/>
                  </a:lnTo>
                  <a:lnTo>
                    <a:pt x="1300" y="1588"/>
                  </a:lnTo>
                  <a:lnTo>
                    <a:pt x="1300" y="1588"/>
                  </a:lnTo>
                  <a:lnTo>
                    <a:pt x="1299" y="1586"/>
                  </a:lnTo>
                  <a:lnTo>
                    <a:pt x="1288" y="1574"/>
                  </a:lnTo>
                  <a:lnTo>
                    <a:pt x="1278" y="1555"/>
                  </a:lnTo>
                  <a:lnTo>
                    <a:pt x="1272" y="1539"/>
                  </a:lnTo>
                  <a:lnTo>
                    <a:pt x="1271" y="1536"/>
                  </a:lnTo>
                  <a:lnTo>
                    <a:pt x="1272" y="1532"/>
                  </a:lnTo>
                  <a:lnTo>
                    <a:pt x="1274" y="1529"/>
                  </a:lnTo>
                  <a:lnTo>
                    <a:pt x="1276" y="1527"/>
                  </a:lnTo>
                  <a:lnTo>
                    <a:pt x="1276" y="1525"/>
                  </a:lnTo>
                  <a:lnTo>
                    <a:pt x="1258" y="1499"/>
                  </a:lnTo>
                  <a:lnTo>
                    <a:pt x="1246" y="1471"/>
                  </a:lnTo>
                  <a:lnTo>
                    <a:pt x="1238" y="1441"/>
                  </a:lnTo>
                  <a:lnTo>
                    <a:pt x="1234" y="1405"/>
                  </a:lnTo>
                  <a:lnTo>
                    <a:pt x="1222" y="1406"/>
                  </a:lnTo>
                  <a:lnTo>
                    <a:pt x="1213" y="1406"/>
                  </a:lnTo>
                  <a:lnTo>
                    <a:pt x="1203" y="1405"/>
                  </a:lnTo>
                  <a:lnTo>
                    <a:pt x="1199" y="1401"/>
                  </a:lnTo>
                  <a:lnTo>
                    <a:pt x="1194" y="1398"/>
                  </a:lnTo>
                  <a:lnTo>
                    <a:pt x="1190" y="1394"/>
                  </a:lnTo>
                  <a:lnTo>
                    <a:pt x="1187" y="1391"/>
                  </a:lnTo>
                  <a:lnTo>
                    <a:pt x="1190" y="1378"/>
                  </a:lnTo>
                  <a:lnTo>
                    <a:pt x="1183" y="1368"/>
                  </a:lnTo>
                  <a:lnTo>
                    <a:pt x="1171" y="1359"/>
                  </a:lnTo>
                  <a:lnTo>
                    <a:pt x="1159" y="1351"/>
                  </a:lnTo>
                  <a:lnTo>
                    <a:pt x="1148" y="1340"/>
                  </a:lnTo>
                  <a:lnTo>
                    <a:pt x="1119" y="1344"/>
                  </a:lnTo>
                  <a:lnTo>
                    <a:pt x="1089" y="1344"/>
                  </a:lnTo>
                  <a:lnTo>
                    <a:pt x="1059" y="1342"/>
                  </a:lnTo>
                  <a:lnTo>
                    <a:pt x="1030" y="1340"/>
                  </a:lnTo>
                  <a:lnTo>
                    <a:pt x="1025" y="1330"/>
                  </a:lnTo>
                  <a:lnTo>
                    <a:pt x="1018" y="1317"/>
                  </a:lnTo>
                  <a:lnTo>
                    <a:pt x="1007" y="1321"/>
                  </a:lnTo>
                  <a:lnTo>
                    <a:pt x="1000" y="1323"/>
                  </a:lnTo>
                  <a:lnTo>
                    <a:pt x="991" y="1324"/>
                  </a:lnTo>
                  <a:lnTo>
                    <a:pt x="979" y="1324"/>
                  </a:lnTo>
                  <a:lnTo>
                    <a:pt x="969" y="1317"/>
                  </a:lnTo>
                  <a:lnTo>
                    <a:pt x="958" y="1312"/>
                  </a:lnTo>
                  <a:lnTo>
                    <a:pt x="946" y="1305"/>
                  </a:lnTo>
                  <a:lnTo>
                    <a:pt x="937" y="1298"/>
                  </a:lnTo>
                  <a:lnTo>
                    <a:pt x="934" y="1288"/>
                  </a:lnTo>
                  <a:lnTo>
                    <a:pt x="929" y="1279"/>
                  </a:lnTo>
                  <a:lnTo>
                    <a:pt x="918" y="1270"/>
                  </a:lnTo>
                  <a:lnTo>
                    <a:pt x="916" y="1270"/>
                  </a:lnTo>
                  <a:lnTo>
                    <a:pt x="915" y="1270"/>
                  </a:lnTo>
                  <a:lnTo>
                    <a:pt x="913" y="1270"/>
                  </a:lnTo>
                  <a:lnTo>
                    <a:pt x="909" y="1270"/>
                  </a:lnTo>
                  <a:lnTo>
                    <a:pt x="902" y="1270"/>
                  </a:lnTo>
                  <a:lnTo>
                    <a:pt x="906" y="1284"/>
                  </a:lnTo>
                  <a:lnTo>
                    <a:pt x="911" y="1300"/>
                  </a:lnTo>
                  <a:lnTo>
                    <a:pt x="920" y="1316"/>
                  </a:lnTo>
                  <a:lnTo>
                    <a:pt x="927" y="1330"/>
                  </a:lnTo>
                  <a:lnTo>
                    <a:pt x="934" y="1340"/>
                  </a:lnTo>
                  <a:lnTo>
                    <a:pt x="936" y="1335"/>
                  </a:lnTo>
                  <a:lnTo>
                    <a:pt x="937" y="1333"/>
                  </a:lnTo>
                  <a:lnTo>
                    <a:pt x="937" y="1331"/>
                  </a:lnTo>
                  <a:lnTo>
                    <a:pt x="939" y="1331"/>
                  </a:lnTo>
                  <a:lnTo>
                    <a:pt x="941" y="1331"/>
                  </a:lnTo>
                  <a:lnTo>
                    <a:pt x="946" y="1333"/>
                  </a:lnTo>
                  <a:lnTo>
                    <a:pt x="948" y="1338"/>
                  </a:lnTo>
                  <a:lnTo>
                    <a:pt x="950" y="1344"/>
                  </a:lnTo>
                  <a:lnTo>
                    <a:pt x="950" y="1349"/>
                  </a:lnTo>
                  <a:lnTo>
                    <a:pt x="951" y="1354"/>
                  </a:lnTo>
                  <a:lnTo>
                    <a:pt x="953" y="1359"/>
                  </a:lnTo>
                  <a:lnTo>
                    <a:pt x="960" y="1358"/>
                  </a:lnTo>
                  <a:lnTo>
                    <a:pt x="969" y="1356"/>
                  </a:lnTo>
                  <a:lnTo>
                    <a:pt x="979" y="1356"/>
                  </a:lnTo>
                  <a:lnTo>
                    <a:pt x="995" y="1338"/>
                  </a:lnTo>
                  <a:lnTo>
                    <a:pt x="1014" y="1324"/>
                  </a:lnTo>
                  <a:lnTo>
                    <a:pt x="1016" y="1342"/>
                  </a:lnTo>
                  <a:lnTo>
                    <a:pt x="1018" y="1356"/>
                  </a:lnTo>
                  <a:lnTo>
                    <a:pt x="1044" y="1370"/>
                  </a:lnTo>
                  <a:lnTo>
                    <a:pt x="1065" y="1387"/>
                  </a:lnTo>
                  <a:lnTo>
                    <a:pt x="1058" y="1396"/>
                  </a:lnTo>
                  <a:lnTo>
                    <a:pt x="1052" y="1405"/>
                  </a:lnTo>
                  <a:lnTo>
                    <a:pt x="1046" y="1412"/>
                  </a:lnTo>
                  <a:lnTo>
                    <a:pt x="1033" y="1417"/>
                  </a:lnTo>
                  <a:lnTo>
                    <a:pt x="1033" y="1436"/>
                  </a:lnTo>
                  <a:lnTo>
                    <a:pt x="1016" y="1447"/>
                  </a:lnTo>
                  <a:lnTo>
                    <a:pt x="998" y="1459"/>
                  </a:lnTo>
                  <a:lnTo>
                    <a:pt x="998" y="1467"/>
                  </a:lnTo>
                  <a:lnTo>
                    <a:pt x="976" y="1467"/>
                  </a:lnTo>
                  <a:lnTo>
                    <a:pt x="963" y="1474"/>
                  </a:lnTo>
                  <a:lnTo>
                    <a:pt x="953" y="1485"/>
                  </a:lnTo>
                  <a:lnTo>
                    <a:pt x="941" y="1494"/>
                  </a:lnTo>
                  <a:lnTo>
                    <a:pt x="925" y="1501"/>
                  </a:lnTo>
                  <a:lnTo>
                    <a:pt x="909" y="1504"/>
                  </a:lnTo>
                  <a:lnTo>
                    <a:pt x="892" y="1509"/>
                  </a:lnTo>
                  <a:lnTo>
                    <a:pt x="878" y="1515"/>
                  </a:lnTo>
                  <a:lnTo>
                    <a:pt x="866" y="1522"/>
                  </a:lnTo>
                  <a:lnTo>
                    <a:pt x="854" y="1525"/>
                  </a:lnTo>
                  <a:lnTo>
                    <a:pt x="845" y="1525"/>
                  </a:lnTo>
                  <a:lnTo>
                    <a:pt x="841" y="1523"/>
                  </a:lnTo>
                  <a:lnTo>
                    <a:pt x="840" y="1523"/>
                  </a:lnTo>
                  <a:lnTo>
                    <a:pt x="838" y="1522"/>
                  </a:lnTo>
                  <a:lnTo>
                    <a:pt x="838" y="1522"/>
                  </a:lnTo>
                  <a:lnTo>
                    <a:pt x="836" y="1520"/>
                  </a:lnTo>
                  <a:lnTo>
                    <a:pt x="834" y="1516"/>
                  </a:lnTo>
                  <a:lnTo>
                    <a:pt x="829" y="1506"/>
                  </a:lnTo>
                  <a:lnTo>
                    <a:pt x="827" y="1495"/>
                  </a:lnTo>
                  <a:lnTo>
                    <a:pt x="827" y="1485"/>
                  </a:lnTo>
                  <a:lnTo>
                    <a:pt x="826" y="1474"/>
                  </a:lnTo>
                  <a:lnTo>
                    <a:pt x="817" y="1457"/>
                  </a:lnTo>
                  <a:lnTo>
                    <a:pt x="805" y="1441"/>
                  </a:lnTo>
                  <a:lnTo>
                    <a:pt x="792" y="1427"/>
                  </a:lnTo>
                  <a:lnTo>
                    <a:pt x="780" y="1413"/>
                  </a:lnTo>
                  <a:lnTo>
                    <a:pt x="777" y="1403"/>
                  </a:lnTo>
                  <a:lnTo>
                    <a:pt x="775" y="1391"/>
                  </a:lnTo>
                  <a:lnTo>
                    <a:pt x="773" y="1378"/>
                  </a:lnTo>
                  <a:lnTo>
                    <a:pt x="768" y="1368"/>
                  </a:lnTo>
                  <a:lnTo>
                    <a:pt x="749" y="1356"/>
                  </a:lnTo>
                  <a:lnTo>
                    <a:pt x="744" y="1344"/>
                  </a:lnTo>
                  <a:lnTo>
                    <a:pt x="738" y="1331"/>
                  </a:lnTo>
                  <a:lnTo>
                    <a:pt x="733" y="1319"/>
                  </a:lnTo>
                  <a:lnTo>
                    <a:pt x="726" y="1309"/>
                  </a:lnTo>
                  <a:lnTo>
                    <a:pt x="716" y="1302"/>
                  </a:lnTo>
                  <a:lnTo>
                    <a:pt x="710" y="1300"/>
                  </a:lnTo>
                  <a:lnTo>
                    <a:pt x="709" y="1296"/>
                  </a:lnTo>
                  <a:lnTo>
                    <a:pt x="705" y="1295"/>
                  </a:lnTo>
                  <a:lnTo>
                    <a:pt x="702" y="1293"/>
                  </a:lnTo>
                  <a:lnTo>
                    <a:pt x="698" y="1291"/>
                  </a:lnTo>
                  <a:lnTo>
                    <a:pt x="695" y="1288"/>
                  </a:lnTo>
                  <a:lnTo>
                    <a:pt x="691" y="1282"/>
                  </a:lnTo>
                  <a:lnTo>
                    <a:pt x="688" y="1275"/>
                  </a:lnTo>
                  <a:lnTo>
                    <a:pt x="684" y="1275"/>
                  </a:lnTo>
                  <a:lnTo>
                    <a:pt x="684" y="1282"/>
                  </a:lnTo>
                  <a:lnTo>
                    <a:pt x="696" y="1298"/>
                  </a:lnTo>
                  <a:lnTo>
                    <a:pt x="707" y="1316"/>
                  </a:lnTo>
                  <a:lnTo>
                    <a:pt x="714" y="1337"/>
                  </a:lnTo>
                  <a:lnTo>
                    <a:pt x="721" y="1356"/>
                  </a:lnTo>
                  <a:lnTo>
                    <a:pt x="730" y="1375"/>
                  </a:lnTo>
                  <a:lnTo>
                    <a:pt x="733" y="1378"/>
                  </a:lnTo>
                  <a:lnTo>
                    <a:pt x="738" y="1382"/>
                  </a:lnTo>
                  <a:lnTo>
                    <a:pt x="742" y="1385"/>
                  </a:lnTo>
                  <a:lnTo>
                    <a:pt x="747" y="1389"/>
                  </a:lnTo>
                  <a:lnTo>
                    <a:pt x="749" y="1394"/>
                  </a:lnTo>
                  <a:lnTo>
                    <a:pt x="749" y="1429"/>
                  </a:lnTo>
                  <a:lnTo>
                    <a:pt x="752" y="1433"/>
                  </a:lnTo>
                  <a:lnTo>
                    <a:pt x="756" y="1438"/>
                  </a:lnTo>
                  <a:lnTo>
                    <a:pt x="761" y="1441"/>
                  </a:lnTo>
                  <a:lnTo>
                    <a:pt x="766" y="1445"/>
                  </a:lnTo>
                  <a:lnTo>
                    <a:pt x="768" y="1448"/>
                  </a:lnTo>
                  <a:lnTo>
                    <a:pt x="771" y="1459"/>
                  </a:lnTo>
                  <a:lnTo>
                    <a:pt x="773" y="1467"/>
                  </a:lnTo>
                  <a:lnTo>
                    <a:pt x="777" y="1478"/>
                  </a:lnTo>
                  <a:lnTo>
                    <a:pt x="787" y="1490"/>
                  </a:lnTo>
                  <a:lnTo>
                    <a:pt x="803" y="1501"/>
                  </a:lnTo>
                  <a:lnTo>
                    <a:pt x="820" y="1511"/>
                  </a:lnTo>
                  <a:lnTo>
                    <a:pt x="834" y="1522"/>
                  </a:lnTo>
                  <a:lnTo>
                    <a:pt x="838" y="1527"/>
                  </a:lnTo>
                  <a:lnTo>
                    <a:pt x="838" y="1534"/>
                  </a:lnTo>
                  <a:lnTo>
                    <a:pt x="838" y="1539"/>
                  </a:lnTo>
                  <a:lnTo>
                    <a:pt x="840" y="1544"/>
                  </a:lnTo>
                  <a:lnTo>
                    <a:pt x="845" y="1550"/>
                  </a:lnTo>
                  <a:lnTo>
                    <a:pt x="860" y="1551"/>
                  </a:lnTo>
                  <a:lnTo>
                    <a:pt x="878" y="1543"/>
                  </a:lnTo>
                  <a:lnTo>
                    <a:pt x="902" y="1537"/>
                  </a:lnTo>
                  <a:lnTo>
                    <a:pt x="925" y="1532"/>
                  </a:lnTo>
                  <a:lnTo>
                    <a:pt x="946" y="1529"/>
                  </a:lnTo>
                  <a:lnTo>
                    <a:pt x="946" y="1532"/>
                  </a:lnTo>
                  <a:lnTo>
                    <a:pt x="941" y="1541"/>
                  </a:lnTo>
                  <a:lnTo>
                    <a:pt x="941" y="1551"/>
                  </a:lnTo>
                  <a:lnTo>
                    <a:pt x="937" y="1563"/>
                  </a:lnTo>
                  <a:lnTo>
                    <a:pt x="930" y="1581"/>
                  </a:lnTo>
                  <a:lnTo>
                    <a:pt x="920" y="1602"/>
                  </a:lnTo>
                  <a:lnTo>
                    <a:pt x="908" y="1623"/>
                  </a:lnTo>
                  <a:lnTo>
                    <a:pt x="895" y="1640"/>
                  </a:lnTo>
                  <a:lnTo>
                    <a:pt x="876" y="1659"/>
                  </a:lnTo>
                  <a:lnTo>
                    <a:pt x="855" y="1677"/>
                  </a:lnTo>
                  <a:lnTo>
                    <a:pt x="833" y="1694"/>
                  </a:lnTo>
                  <a:lnTo>
                    <a:pt x="812" y="1714"/>
                  </a:lnTo>
                  <a:lnTo>
                    <a:pt x="794" y="1735"/>
                  </a:lnTo>
                  <a:lnTo>
                    <a:pt x="780" y="1759"/>
                  </a:lnTo>
                  <a:lnTo>
                    <a:pt x="775" y="1782"/>
                  </a:lnTo>
                  <a:lnTo>
                    <a:pt x="778" y="1803"/>
                  </a:lnTo>
                  <a:lnTo>
                    <a:pt x="785" y="1824"/>
                  </a:lnTo>
                  <a:lnTo>
                    <a:pt x="792" y="1843"/>
                  </a:lnTo>
                  <a:lnTo>
                    <a:pt x="799" y="1864"/>
                  </a:lnTo>
                  <a:lnTo>
                    <a:pt x="805" y="1885"/>
                  </a:lnTo>
                  <a:lnTo>
                    <a:pt x="803" y="1906"/>
                  </a:lnTo>
                  <a:lnTo>
                    <a:pt x="792" y="1928"/>
                  </a:lnTo>
                  <a:lnTo>
                    <a:pt x="777" y="1939"/>
                  </a:lnTo>
                  <a:lnTo>
                    <a:pt x="759" y="1947"/>
                  </a:lnTo>
                  <a:lnTo>
                    <a:pt x="742" y="1956"/>
                  </a:lnTo>
                  <a:lnTo>
                    <a:pt x="728" y="1968"/>
                  </a:lnTo>
                  <a:lnTo>
                    <a:pt x="719" y="1986"/>
                  </a:lnTo>
                  <a:lnTo>
                    <a:pt x="728" y="1996"/>
                  </a:lnTo>
                  <a:lnTo>
                    <a:pt x="735" y="2012"/>
                  </a:lnTo>
                  <a:lnTo>
                    <a:pt x="738" y="2031"/>
                  </a:lnTo>
                  <a:lnTo>
                    <a:pt x="733" y="2035"/>
                  </a:lnTo>
                  <a:lnTo>
                    <a:pt x="730" y="2038"/>
                  </a:lnTo>
                  <a:lnTo>
                    <a:pt x="728" y="2040"/>
                  </a:lnTo>
                  <a:lnTo>
                    <a:pt x="724" y="2043"/>
                  </a:lnTo>
                  <a:lnTo>
                    <a:pt x="723" y="2047"/>
                  </a:lnTo>
                  <a:lnTo>
                    <a:pt x="719" y="2050"/>
                  </a:lnTo>
                  <a:lnTo>
                    <a:pt x="700" y="2054"/>
                  </a:lnTo>
                  <a:lnTo>
                    <a:pt x="695" y="2066"/>
                  </a:lnTo>
                  <a:lnTo>
                    <a:pt x="693" y="2080"/>
                  </a:lnTo>
                  <a:lnTo>
                    <a:pt x="691" y="2094"/>
                  </a:lnTo>
                  <a:lnTo>
                    <a:pt x="688" y="2108"/>
                  </a:lnTo>
                  <a:lnTo>
                    <a:pt x="665" y="2127"/>
                  </a:lnTo>
                  <a:lnTo>
                    <a:pt x="658" y="2143"/>
                  </a:lnTo>
                  <a:lnTo>
                    <a:pt x="649" y="2159"/>
                  </a:lnTo>
                  <a:lnTo>
                    <a:pt x="632" y="2174"/>
                  </a:lnTo>
                  <a:lnTo>
                    <a:pt x="611" y="2187"/>
                  </a:lnTo>
                  <a:lnTo>
                    <a:pt x="585" y="2194"/>
                  </a:lnTo>
                  <a:lnTo>
                    <a:pt x="559" y="2201"/>
                  </a:lnTo>
                  <a:lnTo>
                    <a:pt x="532" y="2206"/>
                  </a:lnTo>
                  <a:lnTo>
                    <a:pt x="508" y="2211"/>
                  </a:lnTo>
                  <a:lnTo>
                    <a:pt x="503" y="2208"/>
                  </a:lnTo>
                  <a:lnTo>
                    <a:pt x="499" y="2204"/>
                  </a:lnTo>
                  <a:lnTo>
                    <a:pt x="496" y="2202"/>
                  </a:lnTo>
                  <a:lnTo>
                    <a:pt x="492" y="2197"/>
                  </a:lnTo>
                  <a:lnTo>
                    <a:pt x="489" y="2194"/>
                  </a:lnTo>
                  <a:lnTo>
                    <a:pt x="487" y="2185"/>
                  </a:lnTo>
                  <a:lnTo>
                    <a:pt x="487" y="2174"/>
                  </a:lnTo>
                  <a:lnTo>
                    <a:pt x="487" y="2162"/>
                  </a:lnTo>
                  <a:lnTo>
                    <a:pt x="485" y="2150"/>
                  </a:lnTo>
                  <a:lnTo>
                    <a:pt x="475" y="2133"/>
                  </a:lnTo>
                  <a:lnTo>
                    <a:pt x="461" y="2117"/>
                  </a:lnTo>
                  <a:lnTo>
                    <a:pt x="447" y="2099"/>
                  </a:lnTo>
                  <a:lnTo>
                    <a:pt x="438" y="2082"/>
                  </a:lnTo>
                  <a:lnTo>
                    <a:pt x="442" y="2070"/>
                  </a:lnTo>
                  <a:lnTo>
                    <a:pt x="442" y="2068"/>
                  </a:lnTo>
                  <a:lnTo>
                    <a:pt x="438" y="2064"/>
                  </a:lnTo>
                  <a:lnTo>
                    <a:pt x="435" y="2063"/>
                  </a:lnTo>
                  <a:lnTo>
                    <a:pt x="433" y="2059"/>
                  </a:lnTo>
                  <a:lnTo>
                    <a:pt x="431" y="2059"/>
                  </a:lnTo>
                  <a:lnTo>
                    <a:pt x="429" y="2054"/>
                  </a:lnTo>
                  <a:lnTo>
                    <a:pt x="431" y="2049"/>
                  </a:lnTo>
                  <a:lnTo>
                    <a:pt x="431" y="2045"/>
                  </a:lnTo>
                  <a:lnTo>
                    <a:pt x="433" y="2042"/>
                  </a:lnTo>
                  <a:lnTo>
                    <a:pt x="435" y="2038"/>
                  </a:lnTo>
                  <a:lnTo>
                    <a:pt x="428" y="2035"/>
                  </a:lnTo>
                  <a:lnTo>
                    <a:pt x="428" y="2031"/>
                  </a:lnTo>
                  <a:lnTo>
                    <a:pt x="428" y="2028"/>
                  </a:lnTo>
                  <a:lnTo>
                    <a:pt x="429" y="2023"/>
                  </a:lnTo>
                  <a:lnTo>
                    <a:pt x="431" y="2019"/>
                  </a:lnTo>
                  <a:lnTo>
                    <a:pt x="431" y="2014"/>
                  </a:lnTo>
                  <a:lnTo>
                    <a:pt x="431" y="2009"/>
                  </a:lnTo>
                  <a:lnTo>
                    <a:pt x="424" y="1995"/>
                  </a:lnTo>
                  <a:lnTo>
                    <a:pt x="414" y="1979"/>
                  </a:lnTo>
                  <a:lnTo>
                    <a:pt x="403" y="1965"/>
                  </a:lnTo>
                  <a:lnTo>
                    <a:pt x="396" y="1951"/>
                  </a:lnTo>
                  <a:lnTo>
                    <a:pt x="394" y="1934"/>
                  </a:lnTo>
                  <a:lnTo>
                    <a:pt x="398" y="1914"/>
                  </a:lnTo>
                  <a:lnTo>
                    <a:pt x="405" y="1897"/>
                  </a:lnTo>
                  <a:lnTo>
                    <a:pt x="415" y="1878"/>
                  </a:lnTo>
                  <a:lnTo>
                    <a:pt x="422" y="1862"/>
                  </a:lnTo>
                  <a:lnTo>
                    <a:pt x="428" y="1848"/>
                  </a:lnTo>
                  <a:lnTo>
                    <a:pt x="421" y="1834"/>
                  </a:lnTo>
                  <a:lnTo>
                    <a:pt x="419" y="1822"/>
                  </a:lnTo>
                  <a:lnTo>
                    <a:pt x="419" y="1810"/>
                  </a:lnTo>
                  <a:lnTo>
                    <a:pt x="415" y="1794"/>
                  </a:lnTo>
                  <a:lnTo>
                    <a:pt x="405" y="1773"/>
                  </a:lnTo>
                  <a:lnTo>
                    <a:pt x="389" y="1752"/>
                  </a:lnTo>
                  <a:lnTo>
                    <a:pt x="374" y="1733"/>
                  </a:lnTo>
                  <a:lnTo>
                    <a:pt x="358" y="1717"/>
                  </a:lnTo>
                  <a:lnTo>
                    <a:pt x="363" y="1696"/>
                  </a:lnTo>
                  <a:lnTo>
                    <a:pt x="368" y="1677"/>
                  </a:lnTo>
                  <a:lnTo>
                    <a:pt x="374" y="1656"/>
                  </a:lnTo>
                  <a:lnTo>
                    <a:pt x="368" y="1653"/>
                  </a:lnTo>
                  <a:lnTo>
                    <a:pt x="365" y="1651"/>
                  </a:lnTo>
                  <a:lnTo>
                    <a:pt x="361" y="1647"/>
                  </a:lnTo>
                  <a:lnTo>
                    <a:pt x="358" y="1646"/>
                  </a:lnTo>
                  <a:lnTo>
                    <a:pt x="353" y="1646"/>
                  </a:lnTo>
                  <a:lnTo>
                    <a:pt x="346" y="1644"/>
                  </a:lnTo>
                  <a:lnTo>
                    <a:pt x="342" y="1647"/>
                  </a:lnTo>
                  <a:lnTo>
                    <a:pt x="340" y="1649"/>
                  </a:lnTo>
                  <a:lnTo>
                    <a:pt x="335" y="1651"/>
                  </a:lnTo>
                  <a:lnTo>
                    <a:pt x="330" y="1651"/>
                  </a:lnTo>
                  <a:lnTo>
                    <a:pt x="323" y="1651"/>
                  </a:lnTo>
                  <a:lnTo>
                    <a:pt x="304" y="1621"/>
                  </a:lnTo>
                  <a:lnTo>
                    <a:pt x="291" y="1619"/>
                  </a:lnTo>
                  <a:lnTo>
                    <a:pt x="279" y="1618"/>
                  </a:lnTo>
                  <a:lnTo>
                    <a:pt x="265" y="1616"/>
                  </a:lnTo>
                  <a:lnTo>
                    <a:pt x="248" y="1623"/>
                  </a:lnTo>
                  <a:lnTo>
                    <a:pt x="230" y="1630"/>
                  </a:lnTo>
                  <a:lnTo>
                    <a:pt x="216" y="1635"/>
                  </a:lnTo>
                  <a:lnTo>
                    <a:pt x="182" y="1628"/>
                  </a:lnTo>
                  <a:lnTo>
                    <a:pt x="178" y="1640"/>
                  </a:lnTo>
                  <a:lnTo>
                    <a:pt x="166" y="1640"/>
                  </a:lnTo>
                  <a:lnTo>
                    <a:pt x="155" y="1637"/>
                  </a:lnTo>
                  <a:lnTo>
                    <a:pt x="147" y="1635"/>
                  </a:lnTo>
                  <a:lnTo>
                    <a:pt x="143" y="1637"/>
                  </a:lnTo>
                  <a:lnTo>
                    <a:pt x="140" y="1640"/>
                  </a:lnTo>
                  <a:lnTo>
                    <a:pt x="134" y="1642"/>
                  </a:lnTo>
                  <a:lnTo>
                    <a:pt x="127" y="1644"/>
                  </a:lnTo>
                  <a:lnTo>
                    <a:pt x="117" y="1632"/>
                  </a:lnTo>
                  <a:lnTo>
                    <a:pt x="103" y="1625"/>
                  </a:lnTo>
                  <a:lnTo>
                    <a:pt x="89" y="1618"/>
                  </a:lnTo>
                  <a:lnTo>
                    <a:pt x="75" y="1611"/>
                  </a:lnTo>
                  <a:lnTo>
                    <a:pt x="63" y="1602"/>
                  </a:lnTo>
                  <a:lnTo>
                    <a:pt x="54" y="1579"/>
                  </a:lnTo>
                  <a:lnTo>
                    <a:pt x="44" y="1567"/>
                  </a:lnTo>
                  <a:lnTo>
                    <a:pt x="28" y="1555"/>
                  </a:lnTo>
                  <a:lnTo>
                    <a:pt x="14" y="1543"/>
                  </a:lnTo>
                  <a:lnTo>
                    <a:pt x="5" y="1532"/>
                  </a:lnTo>
                  <a:lnTo>
                    <a:pt x="5" y="1509"/>
                  </a:lnTo>
                  <a:lnTo>
                    <a:pt x="2" y="1499"/>
                  </a:lnTo>
                  <a:lnTo>
                    <a:pt x="3" y="1483"/>
                  </a:lnTo>
                  <a:lnTo>
                    <a:pt x="7" y="1469"/>
                  </a:lnTo>
                  <a:lnTo>
                    <a:pt x="10" y="1457"/>
                  </a:lnTo>
                  <a:lnTo>
                    <a:pt x="12" y="1448"/>
                  </a:lnTo>
                  <a:lnTo>
                    <a:pt x="12" y="1434"/>
                  </a:lnTo>
                  <a:lnTo>
                    <a:pt x="9" y="1426"/>
                  </a:lnTo>
                  <a:lnTo>
                    <a:pt x="3" y="1417"/>
                  </a:lnTo>
                  <a:lnTo>
                    <a:pt x="0" y="1410"/>
                  </a:lnTo>
                  <a:lnTo>
                    <a:pt x="0" y="1399"/>
                  </a:lnTo>
                  <a:lnTo>
                    <a:pt x="3" y="1385"/>
                  </a:lnTo>
                  <a:lnTo>
                    <a:pt x="10" y="1370"/>
                  </a:lnTo>
                  <a:lnTo>
                    <a:pt x="17" y="1352"/>
                  </a:lnTo>
                  <a:lnTo>
                    <a:pt x="24" y="1337"/>
                  </a:lnTo>
                  <a:lnTo>
                    <a:pt x="31" y="1324"/>
                  </a:lnTo>
                  <a:lnTo>
                    <a:pt x="35" y="1317"/>
                  </a:lnTo>
                  <a:lnTo>
                    <a:pt x="47" y="1307"/>
                  </a:lnTo>
                  <a:lnTo>
                    <a:pt x="61" y="1298"/>
                  </a:lnTo>
                  <a:lnTo>
                    <a:pt x="75" y="1291"/>
                  </a:lnTo>
                  <a:lnTo>
                    <a:pt x="89" y="1282"/>
                  </a:lnTo>
                  <a:lnTo>
                    <a:pt x="92" y="1274"/>
                  </a:lnTo>
                  <a:lnTo>
                    <a:pt x="92" y="1263"/>
                  </a:lnTo>
                  <a:lnTo>
                    <a:pt x="91" y="1251"/>
                  </a:lnTo>
                  <a:lnTo>
                    <a:pt x="92" y="1241"/>
                  </a:lnTo>
                  <a:lnTo>
                    <a:pt x="101" y="1227"/>
                  </a:lnTo>
                  <a:lnTo>
                    <a:pt x="113" y="1216"/>
                  </a:lnTo>
                  <a:lnTo>
                    <a:pt x="126" y="1206"/>
                  </a:lnTo>
                  <a:lnTo>
                    <a:pt x="138" y="1195"/>
                  </a:lnTo>
                  <a:lnTo>
                    <a:pt x="148" y="1183"/>
                  </a:lnTo>
                  <a:lnTo>
                    <a:pt x="154" y="1167"/>
                  </a:lnTo>
                  <a:lnTo>
                    <a:pt x="154" y="1166"/>
                  </a:lnTo>
                  <a:lnTo>
                    <a:pt x="152" y="1166"/>
                  </a:lnTo>
                  <a:lnTo>
                    <a:pt x="152" y="1164"/>
                  </a:lnTo>
                  <a:lnTo>
                    <a:pt x="152" y="1162"/>
                  </a:lnTo>
                  <a:lnTo>
                    <a:pt x="150" y="1160"/>
                  </a:lnTo>
                  <a:lnTo>
                    <a:pt x="147" y="1159"/>
                  </a:lnTo>
                  <a:lnTo>
                    <a:pt x="143" y="1157"/>
                  </a:lnTo>
                  <a:lnTo>
                    <a:pt x="140" y="1157"/>
                  </a:lnTo>
                  <a:lnTo>
                    <a:pt x="134" y="1155"/>
                  </a:lnTo>
                  <a:lnTo>
                    <a:pt x="131" y="1159"/>
                  </a:lnTo>
                  <a:lnTo>
                    <a:pt x="127" y="1159"/>
                  </a:lnTo>
                  <a:lnTo>
                    <a:pt x="122" y="1160"/>
                  </a:lnTo>
                  <a:lnTo>
                    <a:pt x="115" y="1160"/>
                  </a:lnTo>
                  <a:lnTo>
                    <a:pt x="115" y="1155"/>
                  </a:lnTo>
                  <a:lnTo>
                    <a:pt x="112" y="1155"/>
                  </a:lnTo>
                  <a:lnTo>
                    <a:pt x="112" y="1141"/>
                  </a:lnTo>
                  <a:lnTo>
                    <a:pt x="110" y="1122"/>
                  </a:lnTo>
                  <a:lnTo>
                    <a:pt x="108" y="1099"/>
                  </a:lnTo>
                  <a:lnTo>
                    <a:pt x="108" y="1077"/>
                  </a:lnTo>
                  <a:lnTo>
                    <a:pt x="108" y="1057"/>
                  </a:lnTo>
                  <a:lnTo>
                    <a:pt x="112" y="1045"/>
                  </a:lnTo>
                  <a:lnTo>
                    <a:pt x="113" y="1040"/>
                  </a:lnTo>
                  <a:lnTo>
                    <a:pt x="115" y="1036"/>
                  </a:lnTo>
                  <a:lnTo>
                    <a:pt x="117" y="1035"/>
                  </a:lnTo>
                  <a:lnTo>
                    <a:pt x="119" y="1035"/>
                  </a:lnTo>
                  <a:lnTo>
                    <a:pt x="122" y="1035"/>
                  </a:lnTo>
                  <a:lnTo>
                    <a:pt x="126" y="1033"/>
                  </a:lnTo>
                  <a:lnTo>
                    <a:pt x="131" y="1033"/>
                  </a:lnTo>
                  <a:lnTo>
                    <a:pt x="145" y="1038"/>
                  </a:lnTo>
                  <a:lnTo>
                    <a:pt x="161" y="1042"/>
                  </a:lnTo>
                  <a:lnTo>
                    <a:pt x="178" y="1042"/>
                  </a:lnTo>
                  <a:lnTo>
                    <a:pt x="195" y="1038"/>
                  </a:lnTo>
                  <a:lnTo>
                    <a:pt x="208" y="1033"/>
                  </a:lnTo>
                  <a:lnTo>
                    <a:pt x="209" y="1031"/>
                  </a:lnTo>
                  <a:lnTo>
                    <a:pt x="209" y="1029"/>
                  </a:lnTo>
                  <a:lnTo>
                    <a:pt x="211" y="1029"/>
                  </a:lnTo>
                  <a:lnTo>
                    <a:pt x="211" y="1028"/>
                  </a:lnTo>
                  <a:lnTo>
                    <a:pt x="211" y="1026"/>
                  </a:lnTo>
                  <a:lnTo>
                    <a:pt x="215" y="1012"/>
                  </a:lnTo>
                  <a:lnTo>
                    <a:pt x="215" y="996"/>
                  </a:lnTo>
                  <a:lnTo>
                    <a:pt x="213" y="981"/>
                  </a:lnTo>
                  <a:lnTo>
                    <a:pt x="211" y="963"/>
                  </a:lnTo>
                  <a:lnTo>
                    <a:pt x="199" y="960"/>
                  </a:lnTo>
                  <a:lnTo>
                    <a:pt x="187" y="956"/>
                  </a:lnTo>
                  <a:lnTo>
                    <a:pt x="175" y="949"/>
                  </a:lnTo>
                  <a:lnTo>
                    <a:pt x="166" y="940"/>
                  </a:lnTo>
                  <a:lnTo>
                    <a:pt x="169" y="939"/>
                  </a:lnTo>
                  <a:lnTo>
                    <a:pt x="173" y="937"/>
                  </a:lnTo>
                  <a:lnTo>
                    <a:pt x="175" y="935"/>
                  </a:lnTo>
                  <a:lnTo>
                    <a:pt x="178" y="935"/>
                  </a:lnTo>
                  <a:lnTo>
                    <a:pt x="182" y="933"/>
                  </a:lnTo>
                  <a:lnTo>
                    <a:pt x="188" y="933"/>
                  </a:lnTo>
                  <a:lnTo>
                    <a:pt x="192" y="932"/>
                  </a:lnTo>
                  <a:lnTo>
                    <a:pt x="197" y="930"/>
                  </a:lnTo>
                  <a:lnTo>
                    <a:pt x="202" y="930"/>
                  </a:lnTo>
                  <a:lnTo>
                    <a:pt x="208" y="930"/>
                  </a:lnTo>
                  <a:lnTo>
                    <a:pt x="208" y="911"/>
                  </a:lnTo>
                  <a:lnTo>
                    <a:pt x="213" y="911"/>
                  </a:lnTo>
                  <a:lnTo>
                    <a:pt x="218" y="912"/>
                  </a:lnTo>
                  <a:lnTo>
                    <a:pt x="220" y="914"/>
                  </a:lnTo>
                  <a:lnTo>
                    <a:pt x="223" y="914"/>
                  </a:lnTo>
                  <a:lnTo>
                    <a:pt x="227" y="916"/>
                  </a:lnTo>
                  <a:lnTo>
                    <a:pt x="230" y="918"/>
                  </a:lnTo>
                  <a:lnTo>
                    <a:pt x="234" y="914"/>
                  </a:lnTo>
                  <a:lnTo>
                    <a:pt x="239" y="912"/>
                  </a:lnTo>
                  <a:lnTo>
                    <a:pt x="243" y="911"/>
                  </a:lnTo>
                  <a:lnTo>
                    <a:pt x="248" y="909"/>
                  </a:lnTo>
                  <a:lnTo>
                    <a:pt x="250" y="907"/>
                  </a:lnTo>
                  <a:lnTo>
                    <a:pt x="251" y="904"/>
                  </a:lnTo>
                  <a:lnTo>
                    <a:pt x="251" y="900"/>
                  </a:lnTo>
                  <a:lnTo>
                    <a:pt x="251" y="897"/>
                  </a:lnTo>
                  <a:lnTo>
                    <a:pt x="251" y="893"/>
                  </a:lnTo>
                  <a:lnTo>
                    <a:pt x="253" y="890"/>
                  </a:lnTo>
                  <a:lnTo>
                    <a:pt x="255" y="886"/>
                  </a:lnTo>
                  <a:lnTo>
                    <a:pt x="288" y="876"/>
                  </a:lnTo>
                  <a:lnTo>
                    <a:pt x="295" y="865"/>
                  </a:lnTo>
                  <a:lnTo>
                    <a:pt x="297" y="855"/>
                  </a:lnTo>
                  <a:lnTo>
                    <a:pt x="302" y="844"/>
                  </a:lnTo>
                  <a:lnTo>
                    <a:pt x="312" y="837"/>
                  </a:lnTo>
                  <a:lnTo>
                    <a:pt x="325" y="832"/>
                  </a:lnTo>
                  <a:lnTo>
                    <a:pt x="340" y="827"/>
                  </a:lnTo>
                  <a:lnTo>
                    <a:pt x="354" y="822"/>
                  </a:lnTo>
                  <a:lnTo>
                    <a:pt x="356" y="820"/>
                  </a:lnTo>
                  <a:lnTo>
                    <a:pt x="356" y="820"/>
                  </a:lnTo>
                  <a:lnTo>
                    <a:pt x="356" y="818"/>
                  </a:lnTo>
                  <a:lnTo>
                    <a:pt x="356" y="816"/>
                  </a:lnTo>
                  <a:lnTo>
                    <a:pt x="358" y="815"/>
                  </a:lnTo>
                  <a:lnTo>
                    <a:pt x="351" y="797"/>
                  </a:lnTo>
                  <a:lnTo>
                    <a:pt x="347" y="776"/>
                  </a:lnTo>
                  <a:lnTo>
                    <a:pt x="347" y="757"/>
                  </a:lnTo>
                  <a:lnTo>
                    <a:pt x="346" y="741"/>
                  </a:lnTo>
                  <a:lnTo>
                    <a:pt x="361" y="740"/>
                  </a:lnTo>
                  <a:lnTo>
                    <a:pt x="372" y="736"/>
                  </a:lnTo>
                  <a:lnTo>
                    <a:pt x="384" y="733"/>
                  </a:lnTo>
                  <a:lnTo>
                    <a:pt x="384" y="741"/>
                  </a:lnTo>
                  <a:lnTo>
                    <a:pt x="382" y="748"/>
                  </a:lnTo>
                  <a:lnTo>
                    <a:pt x="380" y="761"/>
                  </a:lnTo>
                  <a:lnTo>
                    <a:pt x="379" y="778"/>
                  </a:lnTo>
                  <a:lnTo>
                    <a:pt x="377" y="794"/>
                  </a:lnTo>
                  <a:lnTo>
                    <a:pt x="377" y="806"/>
                  </a:lnTo>
                  <a:lnTo>
                    <a:pt x="382" y="809"/>
                  </a:lnTo>
                  <a:lnTo>
                    <a:pt x="386" y="811"/>
                  </a:lnTo>
                  <a:lnTo>
                    <a:pt x="387" y="813"/>
                  </a:lnTo>
                  <a:lnTo>
                    <a:pt x="391" y="815"/>
                  </a:lnTo>
                  <a:lnTo>
                    <a:pt x="396" y="818"/>
                  </a:lnTo>
                  <a:lnTo>
                    <a:pt x="407" y="813"/>
                  </a:lnTo>
                  <a:lnTo>
                    <a:pt x="414" y="813"/>
                  </a:lnTo>
                  <a:lnTo>
                    <a:pt x="419" y="816"/>
                  </a:lnTo>
                  <a:lnTo>
                    <a:pt x="426" y="822"/>
                  </a:lnTo>
                  <a:lnTo>
                    <a:pt x="435" y="822"/>
                  </a:lnTo>
                  <a:lnTo>
                    <a:pt x="445" y="818"/>
                  </a:lnTo>
                  <a:lnTo>
                    <a:pt x="454" y="813"/>
                  </a:lnTo>
                  <a:lnTo>
                    <a:pt x="459" y="808"/>
                  </a:lnTo>
                  <a:lnTo>
                    <a:pt x="466" y="804"/>
                  </a:lnTo>
                  <a:lnTo>
                    <a:pt x="475" y="801"/>
                  </a:lnTo>
                  <a:lnTo>
                    <a:pt x="489" y="802"/>
                  </a:lnTo>
                  <a:lnTo>
                    <a:pt x="508" y="806"/>
                  </a:lnTo>
                  <a:lnTo>
                    <a:pt x="510" y="801"/>
                  </a:lnTo>
                  <a:lnTo>
                    <a:pt x="511" y="799"/>
                  </a:lnTo>
                  <a:lnTo>
                    <a:pt x="515" y="795"/>
                  </a:lnTo>
                  <a:lnTo>
                    <a:pt x="518" y="794"/>
                  </a:lnTo>
                  <a:lnTo>
                    <a:pt x="522" y="794"/>
                  </a:lnTo>
                  <a:lnTo>
                    <a:pt x="527" y="792"/>
                  </a:lnTo>
                  <a:lnTo>
                    <a:pt x="527" y="762"/>
                  </a:lnTo>
                  <a:lnTo>
                    <a:pt x="531" y="738"/>
                  </a:lnTo>
                  <a:lnTo>
                    <a:pt x="534" y="734"/>
                  </a:lnTo>
                  <a:lnTo>
                    <a:pt x="538" y="733"/>
                  </a:lnTo>
                  <a:lnTo>
                    <a:pt x="541" y="729"/>
                  </a:lnTo>
                  <a:lnTo>
                    <a:pt x="545" y="727"/>
                  </a:lnTo>
                  <a:lnTo>
                    <a:pt x="550" y="726"/>
                  </a:lnTo>
                  <a:lnTo>
                    <a:pt x="550" y="729"/>
                  </a:lnTo>
                  <a:lnTo>
                    <a:pt x="553" y="733"/>
                  </a:lnTo>
                  <a:lnTo>
                    <a:pt x="555" y="736"/>
                  </a:lnTo>
                  <a:lnTo>
                    <a:pt x="557" y="740"/>
                  </a:lnTo>
                  <a:lnTo>
                    <a:pt x="559" y="741"/>
                  </a:lnTo>
                  <a:lnTo>
                    <a:pt x="564" y="743"/>
                  </a:lnTo>
                  <a:lnTo>
                    <a:pt x="569" y="745"/>
                  </a:lnTo>
                  <a:lnTo>
                    <a:pt x="567" y="729"/>
                  </a:lnTo>
                  <a:lnTo>
                    <a:pt x="566" y="719"/>
                  </a:lnTo>
                  <a:lnTo>
                    <a:pt x="562" y="712"/>
                  </a:lnTo>
                  <a:lnTo>
                    <a:pt x="560" y="703"/>
                  </a:lnTo>
                  <a:lnTo>
                    <a:pt x="557" y="687"/>
                  </a:lnTo>
                  <a:lnTo>
                    <a:pt x="566" y="686"/>
                  </a:lnTo>
                  <a:lnTo>
                    <a:pt x="572" y="682"/>
                  </a:lnTo>
                  <a:lnTo>
                    <a:pt x="578" y="679"/>
                  </a:lnTo>
                  <a:lnTo>
                    <a:pt x="585" y="675"/>
                  </a:lnTo>
                  <a:lnTo>
                    <a:pt x="597" y="675"/>
                  </a:lnTo>
                  <a:lnTo>
                    <a:pt x="609" y="677"/>
                  </a:lnTo>
                  <a:lnTo>
                    <a:pt x="618" y="679"/>
                  </a:lnTo>
                  <a:lnTo>
                    <a:pt x="627" y="675"/>
                  </a:lnTo>
                  <a:lnTo>
                    <a:pt x="634" y="665"/>
                  </a:lnTo>
                  <a:lnTo>
                    <a:pt x="628" y="663"/>
                  </a:lnTo>
                  <a:lnTo>
                    <a:pt x="623" y="661"/>
                  </a:lnTo>
                  <a:lnTo>
                    <a:pt x="620" y="659"/>
                  </a:lnTo>
                  <a:lnTo>
                    <a:pt x="614" y="658"/>
                  </a:lnTo>
                  <a:lnTo>
                    <a:pt x="607" y="658"/>
                  </a:lnTo>
                  <a:lnTo>
                    <a:pt x="590" y="666"/>
                  </a:lnTo>
                  <a:lnTo>
                    <a:pt x="571" y="672"/>
                  </a:lnTo>
                  <a:lnTo>
                    <a:pt x="550" y="675"/>
                  </a:lnTo>
                  <a:lnTo>
                    <a:pt x="546" y="666"/>
                  </a:lnTo>
                  <a:lnTo>
                    <a:pt x="541" y="659"/>
                  </a:lnTo>
                  <a:lnTo>
                    <a:pt x="536" y="652"/>
                  </a:lnTo>
                  <a:lnTo>
                    <a:pt x="532" y="644"/>
                  </a:lnTo>
                  <a:lnTo>
                    <a:pt x="531" y="630"/>
                  </a:lnTo>
                  <a:lnTo>
                    <a:pt x="532" y="619"/>
                  </a:lnTo>
                  <a:lnTo>
                    <a:pt x="531" y="607"/>
                  </a:lnTo>
                  <a:lnTo>
                    <a:pt x="529" y="593"/>
                  </a:lnTo>
                  <a:lnTo>
                    <a:pt x="531" y="581"/>
                  </a:lnTo>
                  <a:lnTo>
                    <a:pt x="539" y="563"/>
                  </a:lnTo>
                  <a:lnTo>
                    <a:pt x="553" y="551"/>
                  </a:lnTo>
                  <a:lnTo>
                    <a:pt x="567" y="537"/>
                  </a:lnTo>
                  <a:lnTo>
                    <a:pt x="579" y="523"/>
                  </a:lnTo>
                  <a:lnTo>
                    <a:pt x="588" y="507"/>
                  </a:lnTo>
                  <a:lnTo>
                    <a:pt x="583" y="502"/>
                  </a:lnTo>
                  <a:lnTo>
                    <a:pt x="578" y="497"/>
                  </a:lnTo>
                  <a:lnTo>
                    <a:pt x="572" y="492"/>
                  </a:lnTo>
                  <a:lnTo>
                    <a:pt x="559" y="494"/>
                  </a:lnTo>
                  <a:lnTo>
                    <a:pt x="543" y="495"/>
                  </a:lnTo>
                  <a:lnTo>
                    <a:pt x="538" y="520"/>
                  </a:lnTo>
                  <a:lnTo>
                    <a:pt x="529" y="539"/>
                  </a:lnTo>
                  <a:lnTo>
                    <a:pt x="517" y="555"/>
                  </a:lnTo>
                  <a:lnTo>
                    <a:pt x="503" y="570"/>
                  </a:lnTo>
                  <a:lnTo>
                    <a:pt x="490" y="588"/>
                  </a:lnTo>
                  <a:lnTo>
                    <a:pt x="482" y="609"/>
                  </a:lnTo>
                  <a:lnTo>
                    <a:pt x="476" y="633"/>
                  </a:lnTo>
                  <a:lnTo>
                    <a:pt x="487" y="642"/>
                  </a:lnTo>
                  <a:lnTo>
                    <a:pt x="497" y="652"/>
                  </a:lnTo>
                  <a:lnTo>
                    <a:pt x="504" y="665"/>
                  </a:lnTo>
                  <a:lnTo>
                    <a:pt x="508" y="680"/>
                  </a:lnTo>
                  <a:lnTo>
                    <a:pt x="503" y="682"/>
                  </a:lnTo>
                  <a:lnTo>
                    <a:pt x="501" y="684"/>
                  </a:lnTo>
                  <a:lnTo>
                    <a:pt x="499" y="686"/>
                  </a:lnTo>
                  <a:lnTo>
                    <a:pt x="499" y="686"/>
                  </a:lnTo>
                  <a:lnTo>
                    <a:pt x="499" y="687"/>
                  </a:lnTo>
                  <a:lnTo>
                    <a:pt x="497" y="689"/>
                  </a:lnTo>
                  <a:lnTo>
                    <a:pt x="497" y="693"/>
                  </a:lnTo>
                  <a:lnTo>
                    <a:pt x="496" y="694"/>
                  </a:lnTo>
                  <a:lnTo>
                    <a:pt x="473" y="703"/>
                  </a:lnTo>
                  <a:lnTo>
                    <a:pt x="470" y="724"/>
                  </a:lnTo>
                  <a:lnTo>
                    <a:pt x="463" y="740"/>
                  </a:lnTo>
                  <a:lnTo>
                    <a:pt x="456" y="752"/>
                  </a:lnTo>
                  <a:lnTo>
                    <a:pt x="445" y="762"/>
                  </a:lnTo>
                  <a:lnTo>
                    <a:pt x="436" y="773"/>
                  </a:lnTo>
                  <a:lnTo>
                    <a:pt x="428" y="787"/>
                  </a:lnTo>
                  <a:lnTo>
                    <a:pt x="422" y="787"/>
                  </a:lnTo>
                  <a:lnTo>
                    <a:pt x="422" y="783"/>
                  </a:lnTo>
                  <a:lnTo>
                    <a:pt x="408" y="764"/>
                  </a:lnTo>
                  <a:lnTo>
                    <a:pt x="400" y="743"/>
                  </a:lnTo>
                  <a:lnTo>
                    <a:pt x="394" y="720"/>
                  </a:lnTo>
                  <a:lnTo>
                    <a:pt x="384" y="694"/>
                  </a:lnTo>
                  <a:lnTo>
                    <a:pt x="370" y="701"/>
                  </a:lnTo>
                  <a:lnTo>
                    <a:pt x="361" y="710"/>
                  </a:lnTo>
                  <a:lnTo>
                    <a:pt x="351" y="717"/>
                  </a:lnTo>
                  <a:lnTo>
                    <a:pt x="340" y="722"/>
                  </a:lnTo>
                  <a:lnTo>
                    <a:pt x="323" y="726"/>
                  </a:lnTo>
                  <a:lnTo>
                    <a:pt x="321" y="724"/>
                  </a:lnTo>
                  <a:lnTo>
                    <a:pt x="319" y="724"/>
                  </a:lnTo>
                  <a:lnTo>
                    <a:pt x="318" y="724"/>
                  </a:lnTo>
                  <a:lnTo>
                    <a:pt x="316" y="722"/>
                  </a:lnTo>
                  <a:lnTo>
                    <a:pt x="312" y="722"/>
                  </a:lnTo>
                  <a:lnTo>
                    <a:pt x="311" y="701"/>
                  </a:lnTo>
                  <a:lnTo>
                    <a:pt x="309" y="684"/>
                  </a:lnTo>
                  <a:lnTo>
                    <a:pt x="305" y="670"/>
                  </a:lnTo>
                  <a:lnTo>
                    <a:pt x="302" y="654"/>
                  </a:lnTo>
                  <a:lnTo>
                    <a:pt x="300" y="633"/>
                  </a:lnTo>
                  <a:lnTo>
                    <a:pt x="309" y="624"/>
                  </a:lnTo>
                  <a:lnTo>
                    <a:pt x="312" y="616"/>
                  </a:lnTo>
                  <a:lnTo>
                    <a:pt x="314" y="605"/>
                  </a:lnTo>
                  <a:lnTo>
                    <a:pt x="319" y="591"/>
                  </a:lnTo>
                  <a:lnTo>
                    <a:pt x="323" y="588"/>
                  </a:lnTo>
                  <a:lnTo>
                    <a:pt x="328" y="583"/>
                  </a:lnTo>
                  <a:lnTo>
                    <a:pt x="333" y="577"/>
                  </a:lnTo>
                  <a:lnTo>
                    <a:pt x="339" y="572"/>
                  </a:lnTo>
                  <a:lnTo>
                    <a:pt x="342" y="574"/>
                  </a:lnTo>
                  <a:lnTo>
                    <a:pt x="344" y="576"/>
                  </a:lnTo>
                  <a:lnTo>
                    <a:pt x="346" y="577"/>
                  </a:lnTo>
                  <a:lnTo>
                    <a:pt x="347" y="579"/>
                  </a:lnTo>
                  <a:lnTo>
                    <a:pt x="347" y="579"/>
                  </a:lnTo>
                  <a:lnTo>
                    <a:pt x="351" y="576"/>
                  </a:lnTo>
                  <a:lnTo>
                    <a:pt x="353" y="572"/>
                  </a:lnTo>
                  <a:lnTo>
                    <a:pt x="354" y="569"/>
                  </a:lnTo>
                  <a:lnTo>
                    <a:pt x="356" y="563"/>
                  </a:lnTo>
                  <a:lnTo>
                    <a:pt x="358" y="560"/>
                  </a:lnTo>
                  <a:lnTo>
                    <a:pt x="370" y="553"/>
                  </a:lnTo>
                  <a:lnTo>
                    <a:pt x="380" y="549"/>
                  </a:lnTo>
                  <a:lnTo>
                    <a:pt x="389" y="541"/>
                  </a:lnTo>
                  <a:lnTo>
                    <a:pt x="386" y="539"/>
                  </a:lnTo>
                  <a:lnTo>
                    <a:pt x="384" y="539"/>
                  </a:lnTo>
                  <a:lnTo>
                    <a:pt x="382" y="539"/>
                  </a:lnTo>
                  <a:lnTo>
                    <a:pt x="382" y="537"/>
                  </a:lnTo>
                  <a:lnTo>
                    <a:pt x="382" y="537"/>
                  </a:lnTo>
                  <a:lnTo>
                    <a:pt x="382" y="534"/>
                  </a:lnTo>
                  <a:lnTo>
                    <a:pt x="380" y="530"/>
                  </a:lnTo>
                  <a:lnTo>
                    <a:pt x="393" y="514"/>
                  </a:lnTo>
                  <a:lnTo>
                    <a:pt x="405" y="495"/>
                  </a:lnTo>
                  <a:lnTo>
                    <a:pt x="415" y="473"/>
                  </a:lnTo>
                  <a:lnTo>
                    <a:pt x="426" y="450"/>
                  </a:lnTo>
                  <a:lnTo>
                    <a:pt x="436" y="427"/>
                  </a:lnTo>
                  <a:lnTo>
                    <a:pt x="449" y="406"/>
                  </a:lnTo>
                  <a:lnTo>
                    <a:pt x="461" y="392"/>
                  </a:lnTo>
                  <a:lnTo>
                    <a:pt x="476" y="384"/>
                  </a:lnTo>
                  <a:lnTo>
                    <a:pt x="476" y="370"/>
                  </a:lnTo>
                  <a:lnTo>
                    <a:pt x="492" y="370"/>
                  </a:lnTo>
                  <a:lnTo>
                    <a:pt x="501" y="354"/>
                  </a:lnTo>
                  <a:lnTo>
                    <a:pt x="515" y="343"/>
                  </a:lnTo>
                  <a:lnTo>
                    <a:pt x="534" y="338"/>
                  </a:lnTo>
                  <a:lnTo>
                    <a:pt x="536" y="340"/>
                  </a:lnTo>
                  <a:lnTo>
                    <a:pt x="538" y="340"/>
                  </a:lnTo>
                  <a:lnTo>
                    <a:pt x="538" y="340"/>
                  </a:lnTo>
                  <a:lnTo>
                    <a:pt x="539" y="340"/>
                  </a:lnTo>
                  <a:lnTo>
                    <a:pt x="543" y="342"/>
                  </a:lnTo>
                  <a:lnTo>
                    <a:pt x="543" y="329"/>
                  </a:lnTo>
                  <a:lnTo>
                    <a:pt x="548" y="329"/>
                  </a:lnTo>
                  <a:lnTo>
                    <a:pt x="552" y="329"/>
                  </a:lnTo>
                  <a:lnTo>
                    <a:pt x="555" y="329"/>
                  </a:lnTo>
                  <a:lnTo>
                    <a:pt x="557" y="329"/>
                  </a:lnTo>
                  <a:lnTo>
                    <a:pt x="559" y="331"/>
                  </a:lnTo>
                  <a:lnTo>
                    <a:pt x="560" y="331"/>
                  </a:lnTo>
                  <a:lnTo>
                    <a:pt x="566" y="335"/>
                  </a:lnTo>
                  <a:lnTo>
                    <a:pt x="572" y="321"/>
                  </a:lnTo>
                  <a:lnTo>
                    <a:pt x="583" y="312"/>
                  </a:lnTo>
                  <a:lnTo>
                    <a:pt x="595" y="309"/>
                  </a:lnTo>
                  <a:lnTo>
                    <a:pt x="611" y="305"/>
                  </a:lnTo>
                  <a:lnTo>
                    <a:pt x="627" y="303"/>
                  </a:lnTo>
                  <a:lnTo>
                    <a:pt x="634" y="310"/>
                  </a:lnTo>
                  <a:lnTo>
                    <a:pt x="642" y="314"/>
                  </a:lnTo>
                  <a:lnTo>
                    <a:pt x="649" y="315"/>
                  </a:lnTo>
                  <a:lnTo>
                    <a:pt x="656" y="317"/>
                  </a:lnTo>
                  <a:lnTo>
                    <a:pt x="662" y="324"/>
                  </a:lnTo>
                  <a:lnTo>
                    <a:pt x="665" y="338"/>
                  </a:lnTo>
                  <a:lnTo>
                    <a:pt x="663" y="340"/>
                  </a:lnTo>
                  <a:lnTo>
                    <a:pt x="662" y="342"/>
                  </a:lnTo>
                  <a:lnTo>
                    <a:pt x="660" y="342"/>
                  </a:lnTo>
                  <a:lnTo>
                    <a:pt x="660" y="343"/>
                  </a:lnTo>
                  <a:lnTo>
                    <a:pt x="658" y="345"/>
                  </a:lnTo>
                  <a:lnTo>
                    <a:pt x="658" y="349"/>
                  </a:lnTo>
                  <a:lnTo>
                    <a:pt x="660" y="352"/>
                  </a:lnTo>
                  <a:lnTo>
                    <a:pt x="662" y="352"/>
                  </a:lnTo>
                  <a:lnTo>
                    <a:pt x="663" y="354"/>
                  </a:lnTo>
                  <a:lnTo>
                    <a:pt x="665" y="357"/>
                  </a:lnTo>
                  <a:lnTo>
                    <a:pt x="677" y="352"/>
                  </a:lnTo>
                  <a:lnTo>
                    <a:pt x="684" y="350"/>
                  </a:lnTo>
                  <a:lnTo>
                    <a:pt x="689" y="350"/>
                  </a:lnTo>
                  <a:lnTo>
                    <a:pt x="691" y="354"/>
                  </a:lnTo>
                  <a:lnTo>
                    <a:pt x="693" y="359"/>
                  </a:lnTo>
                  <a:lnTo>
                    <a:pt x="698" y="364"/>
                  </a:lnTo>
                  <a:lnTo>
                    <a:pt x="703" y="370"/>
                  </a:lnTo>
                  <a:lnTo>
                    <a:pt x="735" y="373"/>
                  </a:lnTo>
                  <a:lnTo>
                    <a:pt x="747" y="380"/>
                  </a:lnTo>
                  <a:lnTo>
                    <a:pt x="761" y="391"/>
                  </a:lnTo>
                  <a:lnTo>
                    <a:pt x="775" y="405"/>
                  </a:lnTo>
                  <a:lnTo>
                    <a:pt x="787" y="420"/>
                  </a:lnTo>
                  <a:lnTo>
                    <a:pt x="798" y="436"/>
                  </a:lnTo>
                  <a:lnTo>
                    <a:pt x="801" y="452"/>
                  </a:lnTo>
                  <a:lnTo>
                    <a:pt x="799" y="467"/>
                  </a:lnTo>
                  <a:lnTo>
                    <a:pt x="787" y="480"/>
                  </a:lnTo>
                  <a:lnTo>
                    <a:pt x="771" y="488"/>
                  </a:lnTo>
                  <a:lnTo>
                    <a:pt x="754" y="488"/>
                  </a:lnTo>
                  <a:lnTo>
                    <a:pt x="738" y="481"/>
                  </a:lnTo>
                  <a:lnTo>
                    <a:pt x="724" y="474"/>
                  </a:lnTo>
                  <a:lnTo>
                    <a:pt x="710" y="469"/>
                  </a:lnTo>
                  <a:lnTo>
                    <a:pt x="712" y="481"/>
                  </a:lnTo>
                  <a:lnTo>
                    <a:pt x="714" y="497"/>
                  </a:lnTo>
                  <a:lnTo>
                    <a:pt x="716" y="514"/>
                  </a:lnTo>
                  <a:lnTo>
                    <a:pt x="719" y="528"/>
                  </a:lnTo>
                  <a:lnTo>
                    <a:pt x="723" y="537"/>
                  </a:lnTo>
                  <a:lnTo>
                    <a:pt x="726" y="542"/>
                  </a:lnTo>
                  <a:lnTo>
                    <a:pt x="731" y="544"/>
                  </a:lnTo>
                  <a:lnTo>
                    <a:pt x="735" y="548"/>
                  </a:lnTo>
                  <a:lnTo>
                    <a:pt x="742" y="549"/>
                  </a:lnTo>
                  <a:lnTo>
                    <a:pt x="740" y="537"/>
                  </a:lnTo>
                  <a:lnTo>
                    <a:pt x="738" y="528"/>
                  </a:lnTo>
                  <a:lnTo>
                    <a:pt x="738" y="518"/>
                  </a:lnTo>
                  <a:lnTo>
                    <a:pt x="742" y="518"/>
                  </a:lnTo>
                  <a:lnTo>
                    <a:pt x="742" y="514"/>
                  </a:lnTo>
                  <a:lnTo>
                    <a:pt x="754" y="521"/>
                  </a:lnTo>
                  <a:lnTo>
                    <a:pt x="766" y="528"/>
                  </a:lnTo>
                  <a:lnTo>
                    <a:pt x="780" y="534"/>
                  </a:lnTo>
                  <a:lnTo>
                    <a:pt x="782" y="530"/>
                  </a:lnTo>
                  <a:lnTo>
                    <a:pt x="784" y="527"/>
                  </a:lnTo>
                  <a:lnTo>
                    <a:pt x="785" y="525"/>
                  </a:lnTo>
                  <a:lnTo>
                    <a:pt x="787" y="520"/>
                  </a:lnTo>
                  <a:lnTo>
                    <a:pt x="787" y="514"/>
                  </a:lnTo>
                  <a:lnTo>
                    <a:pt x="785" y="513"/>
                  </a:lnTo>
                  <a:lnTo>
                    <a:pt x="784" y="511"/>
                  </a:lnTo>
                  <a:lnTo>
                    <a:pt x="782" y="509"/>
                  </a:lnTo>
                  <a:lnTo>
                    <a:pt x="782" y="507"/>
                  </a:lnTo>
                  <a:lnTo>
                    <a:pt x="782" y="504"/>
                  </a:lnTo>
                  <a:lnTo>
                    <a:pt x="780" y="499"/>
                  </a:lnTo>
                  <a:lnTo>
                    <a:pt x="796" y="492"/>
                  </a:lnTo>
                  <a:lnTo>
                    <a:pt x="806" y="481"/>
                  </a:lnTo>
                  <a:lnTo>
                    <a:pt x="815" y="469"/>
                  </a:lnTo>
                  <a:lnTo>
                    <a:pt x="820" y="471"/>
                  </a:lnTo>
                  <a:lnTo>
                    <a:pt x="827" y="473"/>
                  </a:lnTo>
                  <a:lnTo>
                    <a:pt x="834" y="474"/>
                  </a:lnTo>
                  <a:lnTo>
                    <a:pt x="841" y="476"/>
                  </a:lnTo>
                  <a:lnTo>
                    <a:pt x="838" y="438"/>
                  </a:lnTo>
                  <a:lnTo>
                    <a:pt x="831" y="396"/>
                  </a:lnTo>
                  <a:lnTo>
                    <a:pt x="860" y="396"/>
                  </a:lnTo>
                  <a:lnTo>
                    <a:pt x="867" y="403"/>
                  </a:lnTo>
                  <a:lnTo>
                    <a:pt x="874" y="413"/>
                  </a:lnTo>
                  <a:lnTo>
                    <a:pt x="880" y="422"/>
                  </a:lnTo>
                  <a:lnTo>
                    <a:pt x="880" y="431"/>
                  </a:lnTo>
                  <a:lnTo>
                    <a:pt x="876" y="432"/>
                  </a:lnTo>
                  <a:lnTo>
                    <a:pt x="874" y="432"/>
                  </a:lnTo>
                  <a:lnTo>
                    <a:pt x="871" y="434"/>
                  </a:lnTo>
                  <a:lnTo>
                    <a:pt x="864" y="434"/>
                  </a:lnTo>
                  <a:lnTo>
                    <a:pt x="864" y="453"/>
                  </a:lnTo>
                  <a:lnTo>
                    <a:pt x="869" y="455"/>
                  </a:lnTo>
                  <a:lnTo>
                    <a:pt x="871" y="457"/>
                  </a:lnTo>
                  <a:lnTo>
                    <a:pt x="874" y="459"/>
                  </a:lnTo>
                  <a:lnTo>
                    <a:pt x="878" y="460"/>
                  </a:lnTo>
                  <a:lnTo>
                    <a:pt x="883" y="460"/>
                  </a:lnTo>
                  <a:lnTo>
                    <a:pt x="885" y="460"/>
                  </a:lnTo>
                  <a:lnTo>
                    <a:pt x="887" y="459"/>
                  </a:lnTo>
                  <a:lnTo>
                    <a:pt x="887" y="459"/>
                  </a:lnTo>
                  <a:lnTo>
                    <a:pt x="888" y="459"/>
                  </a:lnTo>
                  <a:lnTo>
                    <a:pt x="892" y="457"/>
                  </a:lnTo>
                  <a:lnTo>
                    <a:pt x="894" y="452"/>
                  </a:lnTo>
                  <a:lnTo>
                    <a:pt x="894" y="448"/>
                  </a:lnTo>
                  <a:lnTo>
                    <a:pt x="894" y="443"/>
                  </a:lnTo>
                  <a:lnTo>
                    <a:pt x="894" y="439"/>
                  </a:lnTo>
                  <a:lnTo>
                    <a:pt x="892" y="434"/>
                  </a:lnTo>
                  <a:lnTo>
                    <a:pt x="904" y="418"/>
                  </a:lnTo>
                  <a:lnTo>
                    <a:pt x="918" y="405"/>
                  </a:lnTo>
                  <a:lnTo>
                    <a:pt x="930" y="389"/>
                  </a:lnTo>
                  <a:lnTo>
                    <a:pt x="936" y="387"/>
                  </a:lnTo>
                  <a:lnTo>
                    <a:pt x="941" y="387"/>
                  </a:lnTo>
                  <a:lnTo>
                    <a:pt x="943" y="385"/>
                  </a:lnTo>
                  <a:lnTo>
                    <a:pt x="946" y="387"/>
                  </a:lnTo>
                  <a:lnTo>
                    <a:pt x="950" y="389"/>
                  </a:lnTo>
                  <a:lnTo>
                    <a:pt x="951" y="392"/>
                  </a:lnTo>
                  <a:lnTo>
                    <a:pt x="953" y="396"/>
                  </a:lnTo>
                  <a:lnTo>
                    <a:pt x="955" y="398"/>
                  </a:lnTo>
                  <a:lnTo>
                    <a:pt x="956" y="401"/>
                  </a:lnTo>
                  <a:lnTo>
                    <a:pt x="960" y="403"/>
                  </a:lnTo>
                  <a:lnTo>
                    <a:pt x="960" y="399"/>
                  </a:lnTo>
                  <a:lnTo>
                    <a:pt x="963" y="396"/>
                  </a:lnTo>
                  <a:lnTo>
                    <a:pt x="965" y="392"/>
                  </a:lnTo>
                  <a:lnTo>
                    <a:pt x="967" y="389"/>
                  </a:lnTo>
                  <a:lnTo>
                    <a:pt x="967" y="384"/>
                  </a:lnTo>
                  <a:lnTo>
                    <a:pt x="969" y="377"/>
                  </a:lnTo>
                  <a:lnTo>
                    <a:pt x="984" y="377"/>
                  </a:lnTo>
                  <a:lnTo>
                    <a:pt x="998" y="380"/>
                  </a:lnTo>
                  <a:lnTo>
                    <a:pt x="1011" y="384"/>
                  </a:lnTo>
                  <a:lnTo>
                    <a:pt x="1002" y="391"/>
                  </a:lnTo>
                  <a:lnTo>
                    <a:pt x="993" y="396"/>
                  </a:lnTo>
                  <a:lnTo>
                    <a:pt x="986" y="401"/>
                  </a:lnTo>
                  <a:lnTo>
                    <a:pt x="979" y="411"/>
                  </a:lnTo>
                  <a:lnTo>
                    <a:pt x="988" y="411"/>
                  </a:lnTo>
                  <a:lnTo>
                    <a:pt x="993" y="406"/>
                  </a:lnTo>
                  <a:lnTo>
                    <a:pt x="1005" y="401"/>
                  </a:lnTo>
                  <a:lnTo>
                    <a:pt x="1018" y="396"/>
                  </a:lnTo>
                  <a:lnTo>
                    <a:pt x="1028" y="392"/>
                  </a:lnTo>
                  <a:lnTo>
                    <a:pt x="1039" y="389"/>
                  </a:lnTo>
                  <a:lnTo>
                    <a:pt x="1042" y="389"/>
                  </a:lnTo>
                  <a:lnTo>
                    <a:pt x="1044" y="391"/>
                  </a:lnTo>
                  <a:lnTo>
                    <a:pt x="1047" y="394"/>
                  </a:lnTo>
                  <a:lnTo>
                    <a:pt x="1049" y="396"/>
                  </a:lnTo>
                  <a:lnTo>
                    <a:pt x="1051" y="398"/>
                  </a:lnTo>
                  <a:lnTo>
                    <a:pt x="1054" y="398"/>
                  </a:lnTo>
                  <a:lnTo>
                    <a:pt x="1061" y="399"/>
                  </a:lnTo>
                  <a:lnTo>
                    <a:pt x="1063" y="396"/>
                  </a:lnTo>
                  <a:lnTo>
                    <a:pt x="1065" y="392"/>
                  </a:lnTo>
                  <a:lnTo>
                    <a:pt x="1066" y="391"/>
                  </a:lnTo>
                  <a:lnTo>
                    <a:pt x="1066" y="387"/>
                  </a:lnTo>
                  <a:lnTo>
                    <a:pt x="1068" y="382"/>
                  </a:lnTo>
                  <a:lnTo>
                    <a:pt x="1068" y="377"/>
                  </a:lnTo>
                  <a:lnTo>
                    <a:pt x="1065" y="373"/>
                  </a:lnTo>
                  <a:lnTo>
                    <a:pt x="1063" y="370"/>
                  </a:lnTo>
                  <a:lnTo>
                    <a:pt x="1061" y="366"/>
                  </a:lnTo>
                  <a:lnTo>
                    <a:pt x="1061" y="361"/>
                  </a:lnTo>
                  <a:lnTo>
                    <a:pt x="1061" y="354"/>
                  </a:lnTo>
                  <a:lnTo>
                    <a:pt x="1066" y="350"/>
                  </a:lnTo>
                  <a:lnTo>
                    <a:pt x="1070" y="347"/>
                  </a:lnTo>
                  <a:lnTo>
                    <a:pt x="1073" y="345"/>
                  </a:lnTo>
                  <a:lnTo>
                    <a:pt x="1080" y="342"/>
                  </a:lnTo>
                  <a:lnTo>
                    <a:pt x="1084" y="343"/>
                  </a:lnTo>
                  <a:lnTo>
                    <a:pt x="1089" y="345"/>
                  </a:lnTo>
                  <a:lnTo>
                    <a:pt x="1096" y="345"/>
                  </a:lnTo>
                  <a:lnTo>
                    <a:pt x="1103" y="345"/>
                  </a:lnTo>
                  <a:lnTo>
                    <a:pt x="1112" y="356"/>
                  </a:lnTo>
                  <a:lnTo>
                    <a:pt x="1124" y="368"/>
                  </a:lnTo>
                  <a:lnTo>
                    <a:pt x="1142" y="380"/>
                  </a:lnTo>
                  <a:lnTo>
                    <a:pt x="1157" y="392"/>
                  </a:lnTo>
                  <a:lnTo>
                    <a:pt x="1171" y="399"/>
                  </a:lnTo>
                  <a:lnTo>
                    <a:pt x="1180" y="403"/>
                  </a:lnTo>
                  <a:lnTo>
                    <a:pt x="1182" y="401"/>
                  </a:lnTo>
                  <a:lnTo>
                    <a:pt x="1182" y="401"/>
                  </a:lnTo>
                  <a:lnTo>
                    <a:pt x="1182" y="399"/>
                  </a:lnTo>
                  <a:lnTo>
                    <a:pt x="1182" y="399"/>
                  </a:lnTo>
                  <a:lnTo>
                    <a:pt x="1183" y="396"/>
                  </a:lnTo>
                  <a:lnTo>
                    <a:pt x="1178" y="391"/>
                  </a:lnTo>
                  <a:lnTo>
                    <a:pt x="1175" y="387"/>
                  </a:lnTo>
                  <a:lnTo>
                    <a:pt x="1173" y="382"/>
                  </a:lnTo>
                  <a:lnTo>
                    <a:pt x="1169" y="377"/>
                  </a:lnTo>
                  <a:lnTo>
                    <a:pt x="1168" y="370"/>
                  </a:lnTo>
                  <a:lnTo>
                    <a:pt x="1152" y="370"/>
                  </a:lnTo>
                  <a:lnTo>
                    <a:pt x="1154" y="349"/>
                  </a:lnTo>
                  <a:lnTo>
                    <a:pt x="1150" y="333"/>
                  </a:lnTo>
                  <a:lnTo>
                    <a:pt x="1148" y="319"/>
                  </a:lnTo>
                  <a:lnTo>
                    <a:pt x="1145" y="300"/>
                  </a:lnTo>
                  <a:lnTo>
                    <a:pt x="1155" y="293"/>
                  </a:lnTo>
                  <a:lnTo>
                    <a:pt x="1162" y="284"/>
                  </a:lnTo>
                  <a:lnTo>
                    <a:pt x="1166" y="274"/>
                  </a:lnTo>
                  <a:lnTo>
                    <a:pt x="1169" y="261"/>
                  </a:lnTo>
                  <a:lnTo>
                    <a:pt x="1173" y="251"/>
                  </a:lnTo>
                  <a:lnTo>
                    <a:pt x="1178" y="240"/>
                  </a:lnTo>
                  <a:lnTo>
                    <a:pt x="1185" y="232"/>
                  </a:lnTo>
                  <a:lnTo>
                    <a:pt x="1194" y="226"/>
                  </a:lnTo>
                  <a:lnTo>
                    <a:pt x="1210" y="225"/>
                  </a:lnTo>
                  <a:lnTo>
                    <a:pt x="1229" y="226"/>
                  </a:lnTo>
                  <a:lnTo>
                    <a:pt x="1234" y="235"/>
                  </a:lnTo>
                  <a:lnTo>
                    <a:pt x="1241" y="242"/>
                  </a:lnTo>
                  <a:lnTo>
                    <a:pt x="1239" y="256"/>
                  </a:lnTo>
                  <a:lnTo>
                    <a:pt x="1236" y="270"/>
                  </a:lnTo>
                  <a:lnTo>
                    <a:pt x="1232" y="282"/>
                  </a:lnTo>
                  <a:lnTo>
                    <a:pt x="1231" y="293"/>
                  </a:lnTo>
                  <a:lnTo>
                    <a:pt x="1229" y="300"/>
                  </a:lnTo>
                  <a:lnTo>
                    <a:pt x="1232" y="309"/>
                  </a:lnTo>
                  <a:lnTo>
                    <a:pt x="1238" y="321"/>
                  </a:lnTo>
                  <a:lnTo>
                    <a:pt x="1241" y="335"/>
                  </a:lnTo>
                  <a:lnTo>
                    <a:pt x="1244" y="345"/>
                  </a:lnTo>
                  <a:lnTo>
                    <a:pt x="1244" y="357"/>
                  </a:lnTo>
                  <a:lnTo>
                    <a:pt x="1241" y="368"/>
                  </a:lnTo>
                  <a:lnTo>
                    <a:pt x="1238" y="377"/>
                  </a:lnTo>
                  <a:lnTo>
                    <a:pt x="1238" y="384"/>
                  </a:lnTo>
                  <a:lnTo>
                    <a:pt x="1239" y="389"/>
                  </a:lnTo>
                  <a:lnTo>
                    <a:pt x="1241" y="392"/>
                  </a:lnTo>
                  <a:lnTo>
                    <a:pt x="1244" y="396"/>
                  </a:lnTo>
                  <a:lnTo>
                    <a:pt x="1248" y="399"/>
                  </a:lnTo>
                  <a:lnTo>
                    <a:pt x="1250" y="405"/>
                  </a:lnTo>
                  <a:lnTo>
                    <a:pt x="1253" y="411"/>
                  </a:lnTo>
                  <a:lnTo>
                    <a:pt x="1248" y="422"/>
                  </a:lnTo>
                  <a:lnTo>
                    <a:pt x="1244" y="434"/>
                  </a:lnTo>
                  <a:lnTo>
                    <a:pt x="1244" y="450"/>
                  </a:lnTo>
                  <a:lnTo>
                    <a:pt x="1239" y="453"/>
                  </a:lnTo>
                  <a:lnTo>
                    <a:pt x="1236" y="457"/>
                  </a:lnTo>
                  <a:lnTo>
                    <a:pt x="1231" y="459"/>
                  </a:lnTo>
                  <a:lnTo>
                    <a:pt x="1225" y="462"/>
                  </a:lnTo>
                  <a:lnTo>
                    <a:pt x="1218" y="464"/>
                  </a:lnTo>
                  <a:lnTo>
                    <a:pt x="1218" y="469"/>
                  </a:lnTo>
                  <a:lnTo>
                    <a:pt x="1238" y="469"/>
                  </a:lnTo>
                  <a:lnTo>
                    <a:pt x="1239" y="467"/>
                  </a:lnTo>
                  <a:lnTo>
                    <a:pt x="1239" y="467"/>
                  </a:lnTo>
                  <a:lnTo>
                    <a:pt x="1241" y="466"/>
                  </a:lnTo>
                  <a:lnTo>
                    <a:pt x="1241" y="466"/>
                  </a:lnTo>
                  <a:lnTo>
                    <a:pt x="1244" y="464"/>
                  </a:lnTo>
                  <a:lnTo>
                    <a:pt x="1251" y="452"/>
                  </a:lnTo>
                  <a:lnTo>
                    <a:pt x="1258" y="438"/>
                  </a:lnTo>
                  <a:lnTo>
                    <a:pt x="1264" y="427"/>
                  </a:lnTo>
                  <a:lnTo>
                    <a:pt x="1267" y="410"/>
                  </a:lnTo>
                  <a:lnTo>
                    <a:pt x="1264" y="394"/>
                  </a:lnTo>
                  <a:lnTo>
                    <a:pt x="1262" y="378"/>
                  </a:lnTo>
                  <a:lnTo>
                    <a:pt x="1260" y="364"/>
                  </a:lnTo>
                  <a:lnTo>
                    <a:pt x="1279" y="364"/>
                  </a:lnTo>
                  <a:lnTo>
                    <a:pt x="1297" y="364"/>
                  </a:lnTo>
                  <a:lnTo>
                    <a:pt x="1314" y="370"/>
                  </a:lnTo>
                  <a:lnTo>
                    <a:pt x="1314" y="364"/>
                  </a:lnTo>
                  <a:lnTo>
                    <a:pt x="1297" y="357"/>
                  </a:lnTo>
                  <a:lnTo>
                    <a:pt x="1276" y="349"/>
                  </a:lnTo>
                  <a:lnTo>
                    <a:pt x="1257" y="342"/>
                  </a:lnTo>
                  <a:lnTo>
                    <a:pt x="1253" y="324"/>
                  </a:lnTo>
                  <a:lnTo>
                    <a:pt x="1248" y="312"/>
                  </a:lnTo>
                  <a:lnTo>
                    <a:pt x="1243" y="302"/>
                  </a:lnTo>
                  <a:lnTo>
                    <a:pt x="1238" y="288"/>
                  </a:lnTo>
                  <a:lnTo>
                    <a:pt x="1260" y="268"/>
                  </a:lnTo>
                  <a:lnTo>
                    <a:pt x="1260" y="235"/>
                  </a:lnTo>
                  <a:lnTo>
                    <a:pt x="1264" y="235"/>
                  </a:lnTo>
                  <a:lnTo>
                    <a:pt x="1267" y="235"/>
                  </a:lnTo>
                  <a:lnTo>
                    <a:pt x="1269" y="235"/>
                  </a:lnTo>
                  <a:lnTo>
                    <a:pt x="1269" y="237"/>
                  </a:lnTo>
                  <a:lnTo>
                    <a:pt x="1272" y="239"/>
                  </a:lnTo>
                  <a:lnTo>
                    <a:pt x="1276" y="249"/>
                  </a:lnTo>
                  <a:lnTo>
                    <a:pt x="1279" y="260"/>
                  </a:lnTo>
                  <a:lnTo>
                    <a:pt x="1286" y="268"/>
                  </a:lnTo>
                  <a:lnTo>
                    <a:pt x="1299" y="261"/>
                  </a:lnTo>
                  <a:lnTo>
                    <a:pt x="1314" y="258"/>
                  </a:lnTo>
                  <a:lnTo>
                    <a:pt x="1334" y="258"/>
                  </a:lnTo>
                  <a:lnTo>
                    <a:pt x="1344" y="272"/>
                  </a:lnTo>
                  <a:lnTo>
                    <a:pt x="1360" y="286"/>
                  </a:lnTo>
                  <a:lnTo>
                    <a:pt x="1375" y="296"/>
                  </a:lnTo>
                  <a:lnTo>
                    <a:pt x="1375" y="288"/>
                  </a:lnTo>
                  <a:lnTo>
                    <a:pt x="1363" y="275"/>
                  </a:lnTo>
                  <a:lnTo>
                    <a:pt x="1354" y="260"/>
                  </a:lnTo>
                  <a:lnTo>
                    <a:pt x="1349" y="240"/>
                  </a:lnTo>
                  <a:lnTo>
                    <a:pt x="1344" y="221"/>
                  </a:lnTo>
                  <a:lnTo>
                    <a:pt x="1340" y="200"/>
                  </a:lnTo>
                  <a:lnTo>
                    <a:pt x="1363" y="193"/>
                  </a:lnTo>
                  <a:lnTo>
                    <a:pt x="1388" y="188"/>
                  </a:lnTo>
                  <a:lnTo>
                    <a:pt x="1395" y="204"/>
                  </a:lnTo>
                  <a:lnTo>
                    <a:pt x="1398" y="204"/>
                  </a:lnTo>
                  <a:lnTo>
                    <a:pt x="1402" y="188"/>
                  </a:lnTo>
                  <a:lnTo>
                    <a:pt x="1405" y="171"/>
                  </a:lnTo>
                  <a:lnTo>
                    <a:pt x="1410" y="153"/>
                  </a:lnTo>
                  <a:lnTo>
                    <a:pt x="1426" y="144"/>
                  </a:lnTo>
                  <a:lnTo>
                    <a:pt x="1438" y="134"/>
                  </a:lnTo>
                  <a:lnTo>
                    <a:pt x="1452" y="123"/>
                  </a:lnTo>
                  <a:lnTo>
                    <a:pt x="1466" y="117"/>
                  </a:lnTo>
                  <a:lnTo>
                    <a:pt x="1482" y="111"/>
                  </a:lnTo>
                  <a:lnTo>
                    <a:pt x="1503" y="111"/>
                  </a:lnTo>
                  <a:lnTo>
                    <a:pt x="1505" y="104"/>
                  </a:lnTo>
                  <a:lnTo>
                    <a:pt x="1508" y="99"/>
                  </a:lnTo>
                  <a:lnTo>
                    <a:pt x="1510" y="94"/>
                  </a:lnTo>
                  <a:lnTo>
                    <a:pt x="1513" y="89"/>
                  </a:lnTo>
                  <a:lnTo>
                    <a:pt x="1524" y="89"/>
                  </a:lnTo>
                  <a:lnTo>
                    <a:pt x="1538" y="89"/>
                  </a:lnTo>
                  <a:lnTo>
                    <a:pt x="1552" y="89"/>
                  </a:lnTo>
                  <a:lnTo>
                    <a:pt x="1562" y="89"/>
                  </a:lnTo>
                  <a:lnTo>
                    <a:pt x="1567" y="89"/>
                  </a:lnTo>
                  <a:lnTo>
                    <a:pt x="1574" y="83"/>
                  </a:lnTo>
                  <a:lnTo>
                    <a:pt x="1581" y="78"/>
                  </a:lnTo>
                  <a:lnTo>
                    <a:pt x="1588" y="71"/>
                  </a:lnTo>
                  <a:lnTo>
                    <a:pt x="1594" y="66"/>
                  </a:lnTo>
                  <a:lnTo>
                    <a:pt x="1599" y="68"/>
                  </a:lnTo>
                  <a:lnTo>
                    <a:pt x="1602" y="68"/>
                  </a:lnTo>
                  <a:lnTo>
                    <a:pt x="1608" y="69"/>
                  </a:lnTo>
                  <a:lnTo>
                    <a:pt x="1613" y="69"/>
                  </a:lnTo>
                  <a:lnTo>
                    <a:pt x="1613" y="50"/>
                  </a:lnTo>
                  <a:lnTo>
                    <a:pt x="1628" y="43"/>
                  </a:lnTo>
                  <a:lnTo>
                    <a:pt x="1641" y="36"/>
                  </a:lnTo>
                  <a:lnTo>
                    <a:pt x="1653" y="27"/>
                  </a:lnTo>
                  <a:lnTo>
                    <a:pt x="1663" y="17"/>
                  </a:lnTo>
                  <a:lnTo>
                    <a:pt x="166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935" name="Freeform 16">
              <a:extLst>
                <a:ext uri="{FF2B5EF4-FFF2-40B4-BE49-F238E27FC236}">
                  <a16:creationId xmlns:a16="http://schemas.microsoft.com/office/drawing/2014/main" id="{AF0FE8C1-E92B-4A8D-A402-9B4680D00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4381" y="1143000"/>
              <a:ext cx="2078038" cy="517525"/>
            </a:xfrm>
            <a:custGeom>
              <a:avLst/>
              <a:gdLst>
                <a:gd name="T0" fmla="*/ 190 w 1309"/>
                <a:gd name="T1" fmla="*/ 255 h 326"/>
                <a:gd name="T2" fmla="*/ 157 w 1309"/>
                <a:gd name="T3" fmla="*/ 202 h 326"/>
                <a:gd name="T4" fmla="*/ 1271 w 1309"/>
                <a:gd name="T5" fmla="*/ 173 h 326"/>
                <a:gd name="T6" fmla="*/ 1293 w 1309"/>
                <a:gd name="T7" fmla="*/ 176 h 326"/>
                <a:gd name="T8" fmla="*/ 1307 w 1309"/>
                <a:gd name="T9" fmla="*/ 216 h 326"/>
                <a:gd name="T10" fmla="*/ 1241 w 1309"/>
                <a:gd name="T11" fmla="*/ 244 h 326"/>
                <a:gd name="T12" fmla="*/ 1238 w 1309"/>
                <a:gd name="T13" fmla="*/ 227 h 326"/>
                <a:gd name="T14" fmla="*/ 1251 w 1309"/>
                <a:gd name="T15" fmla="*/ 171 h 326"/>
                <a:gd name="T16" fmla="*/ 126 w 1309"/>
                <a:gd name="T17" fmla="*/ 166 h 326"/>
                <a:gd name="T18" fmla="*/ 150 w 1309"/>
                <a:gd name="T19" fmla="*/ 169 h 326"/>
                <a:gd name="T20" fmla="*/ 105 w 1309"/>
                <a:gd name="T21" fmla="*/ 276 h 326"/>
                <a:gd name="T22" fmla="*/ 82 w 1309"/>
                <a:gd name="T23" fmla="*/ 307 h 326"/>
                <a:gd name="T24" fmla="*/ 61 w 1309"/>
                <a:gd name="T25" fmla="*/ 251 h 326"/>
                <a:gd name="T26" fmla="*/ 70 w 1309"/>
                <a:gd name="T27" fmla="*/ 246 h 326"/>
                <a:gd name="T28" fmla="*/ 54 w 1309"/>
                <a:gd name="T29" fmla="*/ 222 h 326"/>
                <a:gd name="T30" fmla="*/ 44 w 1309"/>
                <a:gd name="T31" fmla="*/ 213 h 326"/>
                <a:gd name="T32" fmla="*/ 19 w 1309"/>
                <a:gd name="T33" fmla="*/ 173 h 326"/>
                <a:gd name="T34" fmla="*/ 14 w 1309"/>
                <a:gd name="T35" fmla="*/ 159 h 326"/>
                <a:gd name="T36" fmla="*/ 3 w 1309"/>
                <a:gd name="T37" fmla="*/ 147 h 326"/>
                <a:gd name="T38" fmla="*/ 42 w 1309"/>
                <a:gd name="T39" fmla="*/ 122 h 326"/>
                <a:gd name="T40" fmla="*/ 61 w 1309"/>
                <a:gd name="T41" fmla="*/ 141 h 326"/>
                <a:gd name="T42" fmla="*/ 73 w 1309"/>
                <a:gd name="T43" fmla="*/ 122 h 326"/>
                <a:gd name="T44" fmla="*/ 1101 w 1309"/>
                <a:gd name="T45" fmla="*/ 106 h 326"/>
                <a:gd name="T46" fmla="*/ 1094 w 1309"/>
                <a:gd name="T47" fmla="*/ 126 h 326"/>
                <a:gd name="T48" fmla="*/ 1061 w 1309"/>
                <a:gd name="T49" fmla="*/ 112 h 326"/>
                <a:gd name="T50" fmla="*/ 559 w 1309"/>
                <a:gd name="T51" fmla="*/ 101 h 326"/>
                <a:gd name="T52" fmla="*/ 560 w 1309"/>
                <a:gd name="T53" fmla="*/ 126 h 326"/>
                <a:gd name="T54" fmla="*/ 532 w 1309"/>
                <a:gd name="T55" fmla="*/ 113 h 326"/>
                <a:gd name="T56" fmla="*/ 1185 w 1309"/>
                <a:gd name="T57" fmla="*/ 79 h 326"/>
                <a:gd name="T58" fmla="*/ 1178 w 1309"/>
                <a:gd name="T59" fmla="*/ 103 h 326"/>
                <a:gd name="T60" fmla="*/ 1225 w 1309"/>
                <a:gd name="T61" fmla="*/ 115 h 326"/>
                <a:gd name="T62" fmla="*/ 1241 w 1309"/>
                <a:gd name="T63" fmla="*/ 178 h 326"/>
                <a:gd name="T64" fmla="*/ 1157 w 1309"/>
                <a:gd name="T65" fmla="*/ 171 h 326"/>
                <a:gd name="T66" fmla="*/ 1128 w 1309"/>
                <a:gd name="T67" fmla="*/ 131 h 326"/>
                <a:gd name="T68" fmla="*/ 1128 w 1309"/>
                <a:gd name="T69" fmla="*/ 98 h 326"/>
                <a:gd name="T70" fmla="*/ 1175 w 1309"/>
                <a:gd name="T71" fmla="*/ 77 h 326"/>
                <a:gd name="T72" fmla="*/ 991 w 1309"/>
                <a:gd name="T73" fmla="*/ 108 h 326"/>
                <a:gd name="T74" fmla="*/ 637 w 1309"/>
                <a:gd name="T75" fmla="*/ 80 h 326"/>
                <a:gd name="T76" fmla="*/ 593 w 1309"/>
                <a:gd name="T77" fmla="*/ 99 h 326"/>
                <a:gd name="T78" fmla="*/ 176 w 1309"/>
                <a:gd name="T79" fmla="*/ 77 h 326"/>
                <a:gd name="T80" fmla="*/ 204 w 1309"/>
                <a:gd name="T81" fmla="*/ 80 h 326"/>
                <a:gd name="T82" fmla="*/ 227 w 1309"/>
                <a:gd name="T83" fmla="*/ 89 h 326"/>
                <a:gd name="T84" fmla="*/ 211 w 1309"/>
                <a:gd name="T85" fmla="*/ 141 h 326"/>
                <a:gd name="T86" fmla="*/ 145 w 1309"/>
                <a:gd name="T87" fmla="*/ 134 h 326"/>
                <a:gd name="T88" fmla="*/ 124 w 1309"/>
                <a:gd name="T89" fmla="*/ 101 h 326"/>
                <a:gd name="T90" fmla="*/ 161 w 1309"/>
                <a:gd name="T91" fmla="*/ 77 h 326"/>
                <a:gd name="T92" fmla="*/ 627 w 1309"/>
                <a:gd name="T93" fmla="*/ 45 h 326"/>
                <a:gd name="T94" fmla="*/ 646 w 1309"/>
                <a:gd name="T95" fmla="*/ 66 h 326"/>
                <a:gd name="T96" fmla="*/ 567 w 1309"/>
                <a:gd name="T97" fmla="*/ 54 h 326"/>
                <a:gd name="T98" fmla="*/ 515 w 1309"/>
                <a:gd name="T99" fmla="*/ 108 h 326"/>
                <a:gd name="T100" fmla="*/ 504 w 1309"/>
                <a:gd name="T101" fmla="*/ 77 h 326"/>
                <a:gd name="T102" fmla="*/ 527 w 1309"/>
                <a:gd name="T103" fmla="*/ 54 h 326"/>
                <a:gd name="T104" fmla="*/ 538 w 1309"/>
                <a:gd name="T105" fmla="*/ 52 h 326"/>
                <a:gd name="T106" fmla="*/ 595 w 1309"/>
                <a:gd name="T107" fmla="*/ 26 h 326"/>
                <a:gd name="T108" fmla="*/ 599 w 1309"/>
                <a:gd name="T109" fmla="*/ 49 h 326"/>
                <a:gd name="T110" fmla="*/ 646 w 1309"/>
                <a:gd name="T111" fmla="*/ 16 h 326"/>
                <a:gd name="T112" fmla="*/ 1126 w 1309"/>
                <a:gd name="T113" fmla="*/ 7 h 326"/>
                <a:gd name="T114" fmla="*/ 1157 w 1309"/>
                <a:gd name="T115" fmla="*/ 33 h 326"/>
                <a:gd name="T116" fmla="*/ 1173 w 1309"/>
                <a:gd name="T117" fmla="*/ 61 h 326"/>
                <a:gd name="T118" fmla="*/ 1101 w 1309"/>
                <a:gd name="T119" fmla="*/ 79 h 326"/>
                <a:gd name="T120" fmla="*/ 1082 w 1309"/>
                <a:gd name="T121" fmla="*/ 80 h 326"/>
                <a:gd name="T122" fmla="*/ 1009 w 1309"/>
                <a:gd name="T123" fmla="*/ 19 h 326"/>
                <a:gd name="T124" fmla="*/ 995 w 1309"/>
                <a:gd name="T125" fmla="*/ 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9" h="326">
                  <a:moveTo>
                    <a:pt x="157" y="202"/>
                  </a:moveTo>
                  <a:lnTo>
                    <a:pt x="169" y="202"/>
                  </a:lnTo>
                  <a:lnTo>
                    <a:pt x="173" y="216"/>
                  </a:lnTo>
                  <a:lnTo>
                    <a:pt x="176" y="225"/>
                  </a:lnTo>
                  <a:lnTo>
                    <a:pt x="183" y="229"/>
                  </a:lnTo>
                  <a:lnTo>
                    <a:pt x="195" y="234"/>
                  </a:lnTo>
                  <a:lnTo>
                    <a:pt x="190" y="255"/>
                  </a:lnTo>
                  <a:lnTo>
                    <a:pt x="183" y="276"/>
                  </a:lnTo>
                  <a:lnTo>
                    <a:pt x="173" y="291"/>
                  </a:lnTo>
                  <a:lnTo>
                    <a:pt x="173" y="272"/>
                  </a:lnTo>
                  <a:lnTo>
                    <a:pt x="150" y="272"/>
                  </a:lnTo>
                  <a:lnTo>
                    <a:pt x="152" y="250"/>
                  </a:lnTo>
                  <a:lnTo>
                    <a:pt x="154" y="229"/>
                  </a:lnTo>
                  <a:lnTo>
                    <a:pt x="157" y="202"/>
                  </a:lnTo>
                  <a:close/>
                  <a:moveTo>
                    <a:pt x="1260" y="157"/>
                  </a:moveTo>
                  <a:lnTo>
                    <a:pt x="1264" y="157"/>
                  </a:lnTo>
                  <a:lnTo>
                    <a:pt x="1264" y="161"/>
                  </a:lnTo>
                  <a:lnTo>
                    <a:pt x="1265" y="166"/>
                  </a:lnTo>
                  <a:lnTo>
                    <a:pt x="1267" y="168"/>
                  </a:lnTo>
                  <a:lnTo>
                    <a:pt x="1269" y="171"/>
                  </a:lnTo>
                  <a:lnTo>
                    <a:pt x="1271" y="173"/>
                  </a:lnTo>
                  <a:lnTo>
                    <a:pt x="1274" y="176"/>
                  </a:lnTo>
                  <a:lnTo>
                    <a:pt x="1278" y="173"/>
                  </a:lnTo>
                  <a:lnTo>
                    <a:pt x="1279" y="169"/>
                  </a:lnTo>
                  <a:lnTo>
                    <a:pt x="1281" y="168"/>
                  </a:lnTo>
                  <a:lnTo>
                    <a:pt x="1285" y="168"/>
                  </a:lnTo>
                  <a:lnTo>
                    <a:pt x="1290" y="166"/>
                  </a:lnTo>
                  <a:lnTo>
                    <a:pt x="1293" y="176"/>
                  </a:lnTo>
                  <a:lnTo>
                    <a:pt x="1299" y="183"/>
                  </a:lnTo>
                  <a:lnTo>
                    <a:pt x="1304" y="190"/>
                  </a:lnTo>
                  <a:lnTo>
                    <a:pt x="1307" y="199"/>
                  </a:lnTo>
                  <a:lnTo>
                    <a:pt x="1309" y="211"/>
                  </a:lnTo>
                  <a:lnTo>
                    <a:pt x="1309" y="213"/>
                  </a:lnTo>
                  <a:lnTo>
                    <a:pt x="1307" y="215"/>
                  </a:lnTo>
                  <a:lnTo>
                    <a:pt x="1307" y="216"/>
                  </a:lnTo>
                  <a:lnTo>
                    <a:pt x="1307" y="218"/>
                  </a:lnTo>
                  <a:lnTo>
                    <a:pt x="1307" y="220"/>
                  </a:lnTo>
                  <a:lnTo>
                    <a:pt x="1306" y="223"/>
                  </a:lnTo>
                  <a:lnTo>
                    <a:pt x="1295" y="230"/>
                  </a:lnTo>
                  <a:lnTo>
                    <a:pt x="1279" y="237"/>
                  </a:lnTo>
                  <a:lnTo>
                    <a:pt x="1260" y="241"/>
                  </a:lnTo>
                  <a:lnTo>
                    <a:pt x="1241" y="244"/>
                  </a:lnTo>
                  <a:lnTo>
                    <a:pt x="1225" y="246"/>
                  </a:lnTo>
                  <a:lnTo>
                    <a:pt x="1227" y="237"/>
                  </a:lnTo>
                  <a:lnTo>
                    <a:pt x="1229" y="234"/>
                  </a:lnTo>
                  <a:lnTo>
                    <a:pt x="1231" y="230"/>
                  </a:lnTo>
                  <a:lnTo>
                    <a:pt x="1232" y="229"/>
                  </a:lnTo>
                  <a:lnTo>
                    <a:pt x="1234" y="229"/>
                  </a:lnTo>
                  <a:lnTo>
                    <a:pt x="1238" y="227"/>
                  </a:lnTo>
                  <a:lnTo>
                    <a:pt x="1239" y="227"/>
                  </a:lnTo>
                  <a:lnTo>
                    <a:pt x="1241" y="225"/>
                  </a:lnTo>
                  <a:lnTo>
                    <a:pt x="1245" y="223"/>
                  </a:lnTo>
                  <a:lnTo>
                    <a:pt x="1250" y="209"/>
                  </a:lnTo>
                  <a:lnTo>
                    <a:pt x="1250" y="195"/>
                  </a:lnTo>
                  <a:lnTo>
                    <a:pt x="1248" y="182"/>
                  </a:lnTo>
                  <a:lnTo>
                    <a:pt x="1251" y="171"/>
                  </a:lnTo>
                  <a:lnTo>
                    <a:pt x="1260" y="161"/>
                  </a:lnTo>
                  <a:lnTo>
                    <a:pt x="1260" y="157"/>
                  </a:lnTo>
                  <a:close/>
                  <a:moveTo>
                    <a:pt x="99" y="108"/>
                  </a:moveTo>
                  <a:lnTo>
                    <a:pt x="105" y="117"/>
                  </a:lnTo>
                  <a:lnTo>
                    <a:pt x="110" y="134"/>
                  </a:lnTo>
                  <a:lnTo>
                    <a:pt x="117" y="150"/>
                  </a:lnTo>
                  <a:lnTo>
                    <a:pt x="126" y="166"/>
                  </a:lnTo>
                  <a:lnTo>
                    <a:pt x="131" y="173"/>
                  </a:lnTo>
                  <a:lnTo>
                    <a:pt x="134" y="169"/>
                  </a:lnTo>
                  <a:lnTo>
                    <a:pt x="136" y="168"/>
                  </a:lnTo>
                  <a:lnTo>
                    <a:pt x="140" y="168"/>
                  </a:lnTo>
                  <a:lnTo>
                    <a:pt x="143" y="166"/>
                  </a:lnTo>
                  <a:lnTo>
                    <a:pt x="150" y="166"/>
                  </a:lnTo>
                  <a:lnTo>
                    <a:pt x="150" y="169"/>
                  </a:lnTo>
                  <a:lnTo>
                    <a:pt x="154" y="169"/>
                  </a:lnTo>
                  <a:lnTo>
                    <a:pt x="154" y="180"/>
                  </a:lnTo>
                  <a:lnTo>
                    <a:pt x="127" y="183"/>
                  </a:lnTo>
                  <a:lnTo>
                    <a:pt x="124" y="211"/>
                  </a:lnTo>
                  <a:lnTo>
                    <a:pt x="115" y="234"/>
                  </a:lnTo>
                  <a:lnTo>
                    <a:pt x="108" y="257"/>
                  </a:lnTo>
                  <a:lnTo>
                    <a:pt x="105" y="276"/>
                  </a:lnTo>
                  <a:lnTo>
                    <a:pt x="103" y="295"/>
                  </a:lnTo>
                  <a:lnTo>
                    <a:pt x="103" y="311"/>
                  </a:lnTo>
                  <a:lnTo>
                    <a:pt x="99" y="326"/>
                  </a:lnTo>
                  <a:lnTo>
                    <a:pt x="96" y="326"/>
                  </a:lnTo>
                  <a:lnTo>
                    <a:pt x="96" y="323"/>
                  </a:lnTo>
                  <a:lnTo>
                    <a:pt x="91" y="316"/>
                  </a:lnTo>
                  <a:lnTo>
                    <a:pt x="82" y="307"/>
                  </a:lnTo>
                  <a:lnTo>
                    <a:pt x="72" y="295"/>
                  </a:lnTo>
                  <a:lnTo>
                    <a:pt x="63" y="283"/>
                  </a:lnTo>
                  <a:lnTo>
                    <a:pt x="56" y="271"/>
                  </a:lnTo>
                  <a:lnTo>
                    <a:pt x="52" y="260"/>
                  </a:lnTo>
                  <a:lnTo>
                    <a:pt x="54" y="253"/>
                  </a:lnTo>
                  <a:lnTo>
                    <a:pt x="58" y="251"/>
                  </a:lnTo>
                  <a:lnTo>
                    <a:pt x="61" y="251"/>
                  </a:lnTo>
                  <a:lnTo>
                    <a:pt x="63" y="251"/>
                  </a:lnTo>
                  <a:lnTo>
                    <a:pt x="65" y="251"/>
                  </a:lnTo>
                  <a:lnTo>
                    <a:pt x="66" y="251"/>
                  </a:lnTo>
                  <a:lnTo>
                    <a:pt x="68" y="251"/>
                  </a:lnTo>
                  <a:lnTo>
                    <a:pt x="70" y="250"/>
                  </a:lnTo>
                  <a:lnTo>
                    <a:pt x="73" y="246"/>
                  </a:lnTo>
                  <a:lnTo>
                    <a:pt x="70" y="246"/>
                  </a:lnTo>
                  <a:lnTo>
                    <a:pt x="70" y="243"/>
                  </a:lnTo>
                  <a:lnTo>
                    <a:pt x="54" y="241"/>
                  </a:lnTo>
                  <a:lnTo>
                    <a:pt x="45" y="236"/>
                  </a:lnTo>
                  <a:lnTo>
                    <a:pt x="38" y="227"/>
                  </a:lnTo>
                  <a:lnTo>
                    <a:pt x="45" y="225"/>
                  </a:lnTo>
                  <a:lnTo>
                    <a:pt x="51" y="223"/>
                  </a:lnTo>
                  <a:lnTo>
                    <a:pt x="54" y="222"/>
                  </a:lnTo>
                  <a:lnTo>
                    <a:pt x="58" y="220"/>
                  </a:lnTo>
                  <a:lnTo>
                    <a:pt x="61" y="218"/>
                  </a:lnTo>
                  <a:lnTo>
                    <a:pt x="65" y="215"/>
                  </a:lnTo>
                  <a:lnTo>
                    <a:pt x="65" y="211"/>
                  </a:lnTo>
                  <a:lnTo>
                    <a:pt x="51" y="211"/>
                  </a:lnTo>
                  <a:lnTo>
                    <a:pt x="47" y="213"/>
                  </a:lnTo>
                  <a:lnTo>
                    <a:pt x="44" y="213"/>
                  </a:lnTo>
                  <a:lnTo>
                    <a:pt x="40" y="215"/>
                  </a:lnTo>
                  <a:lnTo>
                    <a:pt x="35" y="215"/>
                  </a:lnTo>
                  <a:lnTo>
                    <a:pt x="26" y="199"/>
                  </a:lnTo>
                  <a:lnTo>
                    <a:pt x="16" y="183"/>
                  </a:lnTo>
                  <a:lnTo>
                    <a:pt x="17" y="178"/>
                  </a:lnTo>
                  <a:lnTo>
                    <a:pt x="17" y="175"/>
                  </a:lnTo>
                  <a:lnTo>
                    <a:pt x="19" y="173"/>
                  </a:lnTo>
                  <a:lnTo>
                    <a:pt x="21" y="169"/>
                  </a:lnTo>
                  <a:lnTo>
                    <a:pt x="21" y="166"/>
                  </a:lnTo>
                  <a:lnTo>
                    <a:pt x="23" y="161"/>
                  </a:lnTo>
                  <a:lnTo>
                    <a:pt x="19" y="161"/>
                  </a:lnTo>
                  <a:lnTo>
                    <a:pt x="19" y="157"/>
                  </a:lnTo>
                  <a:lnTo>
                    <a:pt x="16" y="159"/>
                  </a:lnTo>
                  <a:lnTo>
                    <a:pt x="14" y="159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0" y="159"/>
                  </a:lnTo>
                  <a:lnTo>
                    <a:pt x="10" y="157"/>
                  </a:lnTo>
                  <a:lnTo>
                    <a:pt x="7" y="154"/>
                  </a:lnTo>
                  <a:lnTo>
                    <a:pt x="5" y="150"/>
                  </a:lnTo>
                  <a:lnTo>
                    <a:pt x="3" y="147"/>
                  </a:lnTo>
                  <a:lnTo>
                    <a:pt x="2" y="145"/>
                  </a:lnTo>
                  <a:lnTo>
                    <a:pt x="2" y="140"/>
                  </a:lnTo>
                  <a:lnTo>
                    <a:pt x="0" y="134"/>
                  </a:lnTo>
                  <a:lnTo>
                    <a:pt x="19" y="122"/>
                  </a:lnTo>
                  <a:lnTo>
                    <a:pt x="38" y="112"/>
                  </a:lnTo>
                  <a:lnTo>
                    <a:pt x="40" y="117"/>
                  </a:lnTo>
                  <a:lnTo>
                    <a:pt x="42" y="122"/>
                  </a:lnTo>
                  <a:lnTo>
                    <a:pt x="44" y="124"/>
                  </a:lnTo>
                  <a:lnTo>
                    <a:pt x="47" y="126"/>
                  </a:lnTo>
                  <a:lnTo>
                    <a:pt x="49" y="126"/>
                  </a:lnTo>
                  <a:lnTo>
                    <a:pt x="51" y="127"/>
                  </a:lnTo>
                  <a:lnTo>
                    <a:pt x="54" y="129"/>
                  </a:lnTo>
                  <a:lnTo>
                    <a:pt x="58" y="131"/>
                  </a:lnTo>
                  <a:lnTo>
                    <a:pt x="61" y="141"/>
                  </a:lnTo>
                  <a:lnTo>
                    <a:pt x="63" y="154"/>
                  </a:lnTo>
                  <a:lnTo>
                    <a:pt x="65" y="166"/>
                  </a:lnTo>
                  <a:lnTo>
                    <a:pt x="73" y="166"/>
                  </a:lnTo>
                  <a:lnTo>
                    <a:pt x="73" y="157"/>
                  </a:lnTo>
                  <a:lnTo>
                    <a:pt x="70" y="147"/>
                  </a:lnTo>
                  <a:lnTo>
                    <a:pt x="70" y="134"/>
                  </a:lnTo>
                  <a:lnTo>
                    <a:pt x="73" y="122"/>
                  </a:lnTo>
                  <a:lnTo>
                    <a:pt x="77" y="112"/>
                  </a:lnTo>
                  <a:lnTo>
                    <a:pt x="99" y="108"/>
                  </a:lnTo>
                  <a:close/>
                  <a:moveTo>
                    <a:pt x="1082" y="99"/>
                  </a:moveTo>
                  <a:lnTo>
                    <a:pt x="1087" y="103"/>
                  </a:lnTo>
                  <a:lnTo>
                    <a:pt x="1091" y="106"/>
                  </a:lnTo>
                  <a:lnTo>
                    <a:pt x="1096" y="106"/>
                  </a:lnTo>
                  <a:lnTo>
                    <a:pt x="1101" y="106"/>
                  </a:lnTo>
                  <a:lnTo>
                    <a:pt x="1110" y="108"/>
                  </a:lnTo>
                  <a:lnTo>
                    <a:pt x="1108" y="112"/>
                  </a:lnTo>
                  <a:lnTo>
                    <a:pt x="1108" y="113"/>
                  </a:lnTo>
                  <a:lnTo>
                    <a:pt x="1108" y="115"/>
                  </a:lnTo>
                  <a:lnTo>
                    <a:pt x="1107" y="117"/>
                  </a:lnTo>
                  <a:lnTo>
                    <a:pt x="1107" y="119"/>
                  </a:lnTo>
                  <a:lnTo>
                    <a:pt x="1094" y="126"/>
                  </a:lnTo>
                  <a:lnTo>
                    <a:pt x="1077" y="129"/>
                  </a:lnTo>
                  <a:lnTo>
                    <a:pt x="1059" y="131"/>
                  </a:lnTo>
                  <a:lnTo>
                    <a:pt x="1058" y="127"/>
                  </a:lnTo>
                  <a:lnTo>
                    <a:pt x="1058" y="124"/>
                  </a:lnTo>
                  <a:lnTo>
                    <a:pt x="1056" y="120"/>
                  </a:lnTo>
                  <a:lnTo>
                    <a:pt x="1056" y="115"/>
                  </a:lnTo>
                  <a:lnTo>
                    <a:pt x="1061" y="112"/>
                  </a:lnTo>
                  <a:lnTo>
                    <a:pt x="1065" y="108"/>
                  </a:lnTo>
                  <a:lnTo>
                    <a:pt x="1068" y="106"/>
                  </a:lnTo>
                  <a:lnTo>
                    <a:pt x="1072" y="103"/>
                  </a:lnTo>
                  <a:lnTo>
                    <a:pt x="1075" y="101"/>
                  </a:lnTo>
                  <a:lnTo>
                    <a:pt x="1082" y="99"/>
                  </a:lnTo>
                  <a:close/>
                  <a:moveTo>
                    <a:pt x="545" y="99"/>
                  </a:moveTo>
                  <a:lnTo>
                    <a:pt x="559" y="101"/>
                  </a:lnTo>
                  <a:lnTo>
                    <a:pt x="569" y="106"/>
                  </a:lnTo>
                  <a:lnTo>
                    <a:pt x="579" y="112"/>
                  </a:lnTo>
                  <a:lnTo>
                    <a:pt x="576" y="115"/>
                  </a:lnTo>
                  <a:lnTo>
                    <a:pt x="574" y="120"/>
                  </a:lnTo>
                  <a:lnTo>
                    <a:pt x="571" y="122"/>
                  </a:lnTo>
                  <a:lnTo>
                    <a:pt x="566" y="124"/>
                  </a:lnTo>
                  <a:lnTo>
                    <a:pt x="560" y="126"/>
                  </a:lnTo>
                  <a:lnTo>
                    <a:pt x="553" y="126"/>
                  </a:lnTo>
                  <a:lnTo>
                    <a:pt x="548" y="129"/>
                  </a:lnTo>
                  <a:lnTo>
                    <a:pt x="543" y="129"/>
                  </a:lnTo>
                  <a:lnTo>
                    <a:pt x="538" y="131"/>
                  </a:lnTo>
                  <a:lnTo>
                    <a:pt x="531" y="131"/>
                  </a:lnTo>
                  <a:lnTo>
                    <a:pt x="531" y="120"/>
                  </a:lnTo>
                  <a:lnTo>
                    <a:pt x="532" y="113"/>
                  </a:lnTo>
                  <a:lnTo>
                    <a:pt x="539" y="108"/>
                  </a:lnTo>
                  <a:lnTo>
                    <a:pt x="545" y="99"/>
                  </a:lnTo>
                  <a:close/>
                  <a:moveTo>
                    <a:pt x="1175" y="77"/>
                  </a:moveTo>
                  <a:lnTo>
                    <a:pt x="1178" y="77"/>
                  </a:lnTo>
                  <a:lnTo>
                    <a:pt x="1182" y="79"/>
                  </a:lnTo>
                  <a:lnTo>
                    <a:pt x="1183" y="79"/>
                  </a:lnTo>
                  <a:lnTo>
                    <a:pt x="1185" y="79"/>
                  </a:lnTo>
                  <a:lnTo>
                    <a:pt x="1187" y="80"/>
                  </a:lnTo>
                  <a:lnTo>
                    <a:pt x="1183" y="84"/>
                  </a:lnTo>
                  <a:lnTo>
                    <a:pt x="1180" y="87"/>
                  </a:lnTo>
                  <a:lnTo>
                    <a:pt x="1178" y="92"/>
                  </a:lnTo>
                  <a:lnTo>
                    <a:pt x="1176" y="96"/>
                  </a:lnTo>
                  <a:lnTo>
                    <a:pt x="1175" y="103"/>
                  </a:lnTo>
                  <a:lnTo>
                    <a:pt x="1178" y="103"/>
                  </a:lnTo>
                  <a:lnTo>
                    <a:pt x="1182" y="98"/>
                  </a:lnTo>
                  <a:lnTo>
                    <a:pt x="1185" y="94"/>
                  </a:lnTo>
                  <a:lnTo>
                    <a:pt x="1189" y="91"/>
                  </a:lnTo>
                  <a:lnTo>
                    <a:pt x="1194" y="89"/>
                  </a:lnTo>
                  <a:lnTo>
                    <a:pt x="1204" y="99"/>
                  </a:lnTo>
                  <a:lnTo>
                    <a:pt x="1217" y="108"/>
                  </a:lnTo>
                  <a:lnTo>
                    <a:pt x="1225" y="115"/>
                  </a:lnTo>
                  <a:lnTo>
                    <a:pt x="1225" y="138"/>
                  </a:lnTo>
                  <a:lnTo>
                    <a:pt x="1231" y="143"/>
                  </a:lnTo>
                  <a:lnTo>
                    <a:pt x="1236" y="147"/>
                  </a:lnTo>
                  <a:lnTo>
                    <a:pt x="1241" y="148"/>
                  </a:lnTo>
                  <a:lnTo>
                    <a:pt x="1245" y="155"/>
                  </a:lnTo>
                  <a:lnTo>
                    <a:pt x="1248" y="169"/>
                  </a:lnTo>
                  <a:lnTo>
                    <a:pt x="1241" y="178"/>
                  </a:lnTo>
                  <a:lnTo>
                    <a:pt x="1238" y="187"/>
                  </a:lnTo>
                  <a:lnTo>
                    <a:pt x="1231" y="192"/>
                  </a:lnTo>
                  <a:lnTo>
                    <a:pt x="1222" y="194"/>
                  </a:lnTo>
                  <a:lnTo>
                    <a:pt x="1206" y="195"/>
                  </a:lnTo>
                  <a:lnTo>
                    <a:pt x="1194" y="185"/>
                  </a:lnTo>
                  <a:lnTo>
                    <a:pt x="1176" y="176"/>
                  </a:lnTo>
                  <a:lnTo>
                    <a:pt x="1157" y="171"/>
                  </a:lnTo>
                  <a:lnTo>
                    <a:pt x="1138" y="164"/>
                  </a:lnTo>
                  <a:lnTo>
                    <a:pt x="1121" y="157"/>
                  </a:lnTo>
                  <a:lnTo>
                    <a:pt x="1110" y="147"/>
                  </a:lnTo>
                  <a:lnTo>
                    <a:pt x="1117" y="143"/>
                  </a:lnTo>
                  <a:lnTo>
                    <a:pt x="1122" y="140"/>
                  </a:lnTo>
                  <a:lnTo>
                    <a:pt x="1126" y="136"/>
                  </a:lnTo>
                  <a:lnTo>
                    <a:pt x="1128" y="131"/>
                  </a:lnTo>
                  <a:lnTo>
                    <a:pt x="1129" y="122"/>
                  </a:lnTo>
                  <a:lnTo>
                    <a:pt x="1128" y="119"/>
                  </a:lnTo>
                  <a:lnTo>
                    <a:pt x="1126" y="113"/>
                  </a:lnTo>
                  <a:lnTo>
                    <a:pt x="1126" y="106"/>
                  </a:lnTo>
                  <a:lnTo>
                    <a:pt x="1126" y="99"/>
                  </a:lnTo>
                  <a:lnTo>
                    <a:pt x="1126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8" y="98"/>
                  </a:lnTo>
                  <a:lnTo>
                    <a:pt x="1129" y="96"/>
                  </a:lnTo>
                  <a:lnTo>
                    <a:pt x="1145" y="92"/>
                  </a:lnTo>
                  <a:lnTo>
                    <a:pt x="1162" y="84"/>
                  </a:lnTo>
                  <a:lnTo>
                    <a:pt x="1175" y="77"/>
                  </a:lnTo>
                  <a:close/>
                  <a:moveTo>
                    <a:pt x="953" y="73"/>
                  </a:moveTo>
                  <a:lnTo>
                    <a:pt x="963" y="73"/>
                  </a:lnTo>
                  <a:lnTo>
                    <a:pt x="977" y="87"/>
                  </a:lnTo>
                  <a:lnTo>
                    <a:pt x="995" y="99"/>
                  </a:lnTo>
                  <a:lnTo>
                    <a:pt x="995" y="103"/>
                  </a:lnTo>
                  <a:lnTo>
                    <a:pt x="991" y="103"/>
                  </a:lnTo>
                  <a:lnTo>
                    <a:pt x="991" y="108"/>
                  </a:lnTo>
                  <a:lnTo>
                    <a:pt x="974" y="99"/>
                  </a:lnTo>
                  <a:lnTo>
                    <a:pt x="962" y="87"/>
                  </a:lnTo>
                  <a:lnTo>
                    <a:pt x="953" y="73"/>
                  </a:lnTo>
                  <a:close/>
                  <a:moveTo>
                    <a:pt x="602" y="68"/>
                  </a:moveTo>
                  <a:lnTo>
                    <a:pt x="616" y="72"/>
                  </a:lnTo>
                  <a:lnTo>
                    <a:pt x="627" y="75"/>
                  </a:lnTo>
                  <a:lnTo>
                    <a:pt x="637" y="80"/>
                  </a:lnTo>
                  <a:lnTo>
                    <a:pt x="637" y="89"/>
                  </a:lnTo>
                  <a:lnTo>
                    <a:pt x="628" y="91"/>
                  </a:lnTo>
                  <a:lnTo>
                    <a:pt x="620" y="94"/>
                  </a:lnTo>
                  <a:lnTo>
                    <a:pt x="607" y="96"/>
                  </a:lnTo>
                  <a:lnTo>
                    <a:pt x="602" y="98"/>
                  </a:lnTo>
                  <a:lnTo>
                    <a:pt x="599" y="99"/>
                  </a:lnTo>
                  <a:lnTo>
                    <a:pt x="593" y="99"/>
                  </a:lnTo>
                  <a:lnTo>
                    <a:pt x="588" y="99"/>
                  </a:lnTo>
                  <a:lnTo>
                    <a:pt x="588" y="89"/>
                  </a:lnTo>
                  <a:lnTo>
                    <a:pt x="592" y="84"/>
                  </a:lnTo>
                  <a:lnTo>
                    <a:pt x="597" y="77"/>
                  </a:lnTo>
                  <a:lnTo>
                    <a:pt x="602" y="68"/>
                  </a:lnTo>
                  <a:close/>
                  <a:moveTo>
                    <a:pt x="176" y="58"/>
                  </a:moveTo>
                  <a:lnTo>
                    <a:pt x="176" y="77"/>
                  </a:lnTo>
                  <a:lnTo>
                    <a:pt x="183" y="77"/>
                  </a:lnTo>
                  <a:lnTo>
                    <a:pt x="187" y="75"/>
                  </a:lnTo>
                  <a:lnTo>
                    <a:pt x="190" y="75"/>
                  </a:lnTo>
                  <a:lnTo>
                    <a:pt x="194" y="75"/>
                  </a:lnTo>
                  <a:lnTo>
                    <a:pt x="195" y="75"/>
                  </a:lnTo>
                  <a:lnTo>
                    <a:pt x="199" y="77"/>
                  </a:lnTo>
                  <a:lnTo>
                    <a:pt x="204" y="80"/>
                  </a:lnTo>
                  <a:lnTo>
                    <a:pt x="204" y="89"/>
                  </a:lnTo>
                  <a:lnTo>
                    <a:pt x="208" y="91"/>
                  </a:lnTo>
                  <a:lnTo>
                    <a:pt x="213" y="91"/>
                  </a:lnTo>
                  <a:lnTo>
                    <a:pt x="216" y="89"/>
                  </a:lnTo>
                  <a:lnTo>
                    <a:pt x="222" y="89"/>
                  </a:lnTo>
                  <a:lnTo>
                    <a:pt x="223" y="87"/>
                  </a:lnTo>
                  <a:lnTo>
                    <a:pt x="227" y="89"/>
                  </a:lnTo>
                  <a:lnTo>
                    <a:pt x="230" y="92"/>
                  </a:lnTo>
                  <a:lnTo>
                    <a:pt x="234" y="98"/>
                  </a:lnTo>
                  <a:lnTo>
                    <a:pt x="237" y="103"/>
                  </a:lnTo>
                  <a:lnTo>
                    <a:pt x="232" y="115"/>
                  </a:lnTo>
                  <a:lnTo>
                    <a:pt x="227" y="127"/>
                  </a:lnTo>
                  <a:lnTo>
                    <a:pt x="223" y="141"/>
                  </a:lnTo>
                  <a:lnTo>
                    <a:pt x="211" y="141"/>
                  </a:lnTo>
                  <a:lnTo>
                    <a:pt x="202" y="145"/>
                  </a:lnTo>
                  <a:lnTo>
                    <a:pt x="194" y="150"/>
                  </a:lnTo>
                  <a:lnTo>
                    <a:pt x="180" y="154"/>
                  </a:lnTo>
                  <a:lnTo>
                    <a:pt x="171" y="147"/>
                  </a:lnTo>
                  <a:lnTo>
                    <a:pt x="159" y="143"/>
                  </a:lnTo>
                  <a:lnTo>
                    <a:pt x="147" y="138"/>
                  </a:lnTo>
                  <a:lnTo>
                    <a:pt x="145" y="134"/>
                  </a:lnTo>
                  <a:lnTo>
                    <a:pt x="145" y="131"/>
                  </a:lnTo>
                  <a:lnTo>
                    <a:pt x="143" y="127"/>
                  </a:lnTo>
                  <a:lnTo>
                    <a:pt x="141" y="122"/>
                  </a:lnTo>
                  <a:lnTo>
                    <a:pt x="136" y="117"/>
                  </a:lnTo>
                  <a:lnTo>
                    <a:pt x="131" y="112"/>
                  </a:lnTo>
                  <a:lnTo>
                    <a:pt x="127" y="108"/>
                  </a:lnTo>
                  <a:lnTo>
                    <a:pt x="124" y="101"/>
                  </a:lnTo>
                  <a:lnTo>
                    <a:pt x="122" y="89"/>
                  </a:lnTo>
                  <a:lnTo>
                    <a:pt x="129" y="80"/>
                  </a:lnTo>
                  <a:lnTo>
                    <a:pt x="134" y="73"/>
                  </a:lnTo>
                  <a:lnTo>
                    <a:pt x="141" y="73"/>
                  </a:lnTo>
                  <a:lnTo>
                    <a:pt x="147" y="75"/>
                  </a:lnTo>
                  <a:lnTo>
                    <a:pt x="154" y="77"/>
                  </a:lnTo>
                  <a:lnTo>
                    <a:pt x="161" y="77"/>
                  </a:lnTo>
                  <a:lnTo>
                    <a:pt x="161" y="65"/>
                  </a:lnTo>
                  <a:lnTo>
                    <a:pt x="164" y="63"/>
                  </a:lnTo>
                  <a:lnTo>
                    <a:pt x="168" y="61"/>
                  </a:lnTo>
                  <a:lnTo>
                    <a:pt x="169" y="61"/>
                  </a:lnTo>
                  <a:lnTo>
                    <a:pt x="173" y="59"/>
                  </a:lnTo>
                  <a:lnTo>
                    <a:pt x="176" y="58"/>
                  </a:lnTo>
                  <a:close/>
                  <a:moveTo>
                    <a:pt x="627" y="45"/>
                  </a:moveTo>
                  <a:lnTo>
                    <a:pt x="641" y="45"/>
                  </a:lnTo>
                  <a:lnTo>
                    <a:pt x="649" y="54"/>
                  </a:lnTo>
                  <a:lnTo>
                    <a:pt x="658" y="59"/>
                  </a:lnTo>
                  <a:lnTo>
                    <a:pt x="665" y="66"/>
                  </a:lnTo>
                  <a:lnTo>
                    <a:pt x="672" y="77"/>
                  </a:lnTo>
                  <a:lnTo>
                    <a:pt x="656" y="77"/>
                  </a:lnTo>
                  <a:lnTo>
                    <a:pt x="646" y="66"/>
                  </a:lnTo>
                  <a:lnTo>
                    <a:pt x="635" y="58"/>
                  </a:lnTo>
                  <a:lnTo>
                    <a:pt x="627" y="45"/>
                  </a:lnTo>
                  <a:close/>
                  <a:moveTo>
                    <a:pt x="545" y="42"/>
                  </a:moveTo>
                  <a:lnTo>
                    <a:pt x="552" y="44"/>
                  </a:lnTo>
                  <a:lnTo>
                    <a:pt x="559" y="47"/>
                  </a:lnTo>
                  <a:lnTo>
                    <a:pt x="562" y="51"/>
                  </a:lnTo>
                  <a:lnTo>
                    <a:pt x="567" y="54"/>
                  </a:lnTo>
                  <a:lnTo>
                    <a:pt x="573" y="58"/>
                  </a:lnTo>
                  <a:lnTo>
                    <a:pt x="569" y="68"/>
                  </a:lnTo>
                  <a:lnTo>
                    <a:pt x="548" y="80"/>
                  </a:lnTo>
                  <a:lnTo>
                    <a:pt x="532" y="94"/>
                  </a:lnTo>
                  <a:lnTo>
                    <a:pt x="518" y="112"/>
                  </a:lnTo>
                  <a:lnTo>
                    <a:pt x="515" y="112"/>
                  </a:lnTo>
                  <a:lnTo>
                    <a:pt x="515" y="108"/>
                  </a:lnTo>
                  <a:lnTo>
                    <a:pt x="510" y="105"/>
                  </a:lnTo>
                  <a:lnTo>
                    <a:pt x="506" y="101"/>
                  </a:lnTo>
                  <a:lnTo>
                    <a:pt x="504" y="98"/>
                  </a:lnTo>
                  <a:lnTo>
                    <a:pt x="501" y="94"/>
                  </a:lnTo>
                  <a:lnTo>
                    <a:pt x="499" y="89"/>
                  </a:lnTo>
                  <a:lnTo>
                    <a:pt x="503" y="82"/>
                  </a:lnTo>
                  <a:lnTo>
                    <a:pt x="504" y="77"/>
                  </a:lnTo>
                  <a:lnTo>
                    <a:pt x="506" y="68"/>
                  </a:lnTo>
                  <a:lnTo>
                    <a:pt x="480" y="68"/>
                  </a:lnTo>
                  <a:lnTo>
                    <a:pt x="480" y="61"/>
                  </a:lnTo>
                  <a:lnTo>
                    <a:pt x="494" y="56"/>
                  </a:lnTo>
                  <a:lnTo>
                    <a:pt x="508" y="52"/>
                  </a:lnTo>
                  <a:lnTo>
                    <a:pt x="525" y="49"/>
                  </a:lnTo>
                  <a:lnTo>
                    <a:pt x="527" y="54"/>
                  </a:lnTo>
                  <a:lnTo>
                    <a:pt x="529" y="56"/>
                  </a:lnTo>
                  <a:lnTo>
                    <a:pt x="529" y="58"/>
                  </a:lnTo>
                  <a:lnTo>
                    <a:pt x="531" y="58"/>
                  </a:lnTo>
                  <a:lnTo>
                    <a:pt x="531" y="59"/>
                  </a:lnTo>
                  <a:lnTo>
                    <a:pt x="534" y="61"/>
                  </a:lnTo>
                  <a:lnTo>
                    <a:pt x="536" y="56"/>
                  </a:lnTo>
                  <a:lnTo>
                    <a:pt x="538" y="52"/>
                  </a:lnTo>
                  <a:lnTo>
                    <a:pt x="539" y="49"/>
                  </a:lnTo>
                  <a:lnTo>
                    <a:pt x="543" y="45"/>
                  </a:lnTo>
                  <a:lnTo>
                    <a:pt x="545" y="42"/>
                  </a:lnTo>
                  <a:close/>
                  <a:moveTo>
                    <a:pt x="588" y="23"/>
                  </a:moveTo>
                  <a:lnTo>
                    <a:pt x="592" y="24"/>
                  </a:lnTo>
                  <a:lnTo>
                    <a:pt x="593" y="24"/>
                  </a:lnTo>
                  <a:lnTo>
                    <a:pt x="595" y="26"/>
                  </a:lnTo>
                  <a:lnTo>
                    <a:pt x="595" y="26"/>
                  </a:lnTo>
                  <a:lnTo>
                    <a:pt x="597" y="28"/>
                  </a:lnTo>
                  <a:lnTo>
                    <a:pt x="599" y="31"/>
                  </a:lnTo>
                  <a:lnTo>
                    <a:pt x="602" y="37"/>
                  </a:lnTo>
                  <a:lnTo>
                    <a:pt x="606" y="42"/>
                  </a:lnTo>
                  <a:lnTo>
                    <a:pt x="607" y="49"/>
                  </a:lnTo>
                  <a:lnTo>
                    <a:pt x="599" y="49"/>
                  </a:lnTo>
                  <a:lnTo>
                    <a:pt x="599" y="45"/>
                  </a:lnTo>
                  <a:lnTo>
                    <a:pt x="595" y="42"/>
                  </a:lnTo>
                  <a:lnTo>
                    <a:pt x="592" y="38"/>
                  </a:lnTo>
                  <a:lnTo>
                    <a:pt x="590" y="35"/>
                  </a:lnTo>
                  <a:lnTo>
                    <a:pt x="588" y="30"/>
                  </a:lnTo>
                  <a:lnTo>
                    <a:pt x="588" y="23"/>
                  </a:lnTo>
                  <a:close/>
                  <a:moveTo>
                    <a:pt x="646" y="16"/>
                  </a:moveTo>
                  <a:lnTo>
                    <a:pt x="656" y="19"/>
                  </a:lnTo>
                  <a:lnTo>
                    <a:pt x="656" y="26"/>
                  </a:lnTo>
                  <a:lnTo>
                    <a:pt x="641" y="26"/>
                  </a:lnTo>
                  <a:lnTo>
                    <a:pt x="646" y="16"/>
                  </a:lnTo>
                  <a:close/>
                  <a:moveTo>
                    <a:pt x="1117" y="0"/>
                  </a:moveTo>
                  <a:lnTo>
                    <a:pt x="1122" y="3"/>
                  </a:lnTo>
                  <a:lnTo>
                    <a:pt x="1126" y="7"/>
                  </a:lnTo>
                  <a:lnTo>
                    <a:pt x="1128" y="10"/>
                  </a:lnTo>
                  <a:lnTo>
                    <a:pt x="1129" y="16"/>
                  </a:lnTo>
                  <a:lnTo>
                    <a:pt x="1131" y="19"/>
                  </a:lnTo>
                  <a:lnTo>
                    <a:pt x="1133" y="24"/>
                  </a:lnTo>
                  <a:lnTo>
                    <a:pt x="1136" y="26"/>
                  </a:lnTo>
                  <a:lnTo>
                    <a:pt x="1147" y="31"/>
                  </a:lnTo>
                  <a:lnTo>
                    <a:pt x="1157" y="33"/>
                  </a:lnTo>
                  <a:lnTo>
                    <a:pt x="1164" y="33"/>
                  </a:lnTo>
                  <a:lnTo>
                    <a:pt x="1169" y="37"/>
                  </a:lnTo>
                  <a:lnTo>
                    <a:pt x="1173" y="44"/>
                  </a:lnTo>
                  <a:lnTo>
                    <a:pt x="1175" y="58"/>
                  </a:lnTo>
                  <a:lnTo>
                    <a:pt x="1173" y="59"/>
                  </a:lnTo>
                  <a:lnTo>
                    <a:pt x="1173" y="59"/>
                  </a:lnTo>
                  <a:lnTo>
                    <a:pt x="1173" y="61"/>
                  </a:lnTo>
                  <a:lnTo>
                    <a:pt x="1173" y="63"/>
                  </a:lnTo>
                  <a:lnTo>
                    <a:pt x="1171" y="65"/>
                  </a:lnTo>
                  <a:lnTo>
                    <a:pt x="1149" y="65"/>
                  </a:lnTo>
                  <a:lnTo>
                    <a:pt x="1126" y="65"/>
                  </a:lnTo>
                  <a:lnTo>
                    <a:pt x="1107" y="73"/>
                  </a:lnTo>
                  <a:lnTo>
                    <a:pt x="1103" y="75"/>
                  </a:lnTo>
                  <a:lnTo>
                    <a:pt x="1101" y="79"/>
                  </a:lnTo>
                  <a:lnTo>
                    <a:pt x="1100" y="80"/>
                  </a:lnTo>
                  <a:lnTo>
                    <a:pt x="1098" y="82"/>
                  </a:lnTo>
                  <a:lnTo>
                    <a:pt x="1096" y="84"/>
                  </a:lnTo>
                  <a:lnTo>
                    <a:pt x="1093" y="86"/>
                  </a:lnTo>
                  <a:lnTo>
                    <a:pt x="1087" y="89"/>
                  </a:lnTo>
                  <a:lnTo>
                    <a:pt x="1084" y="84"/>
                  </a:lnTo>
                  <a:lnTo>
                    <a:pt x="1082" y="80"/>
                  </a:lnTo>
                  <a:lnTo>
                    <a:pt x="1079" y="77"/>
                  </a:lnTo>
                  <a:lnTo>
                    <a:pt x="1091" y="47"/>
                  </a:lnTo>
                  <a:lnTo>
                    <a:pt x="1103" y="23"/>
                  </a:lnTo>
                  <a:lnTo>
                    <a:pt x="1117" y="0"/>
                  </a:lnTo>
                  <a:close/>
                  <a:moveTo>
                    <a:pt x="995" y="0"/>
                  </a:moveTo>
                  <a:lnTo>
                    <a:pt x="1004" y="9"/>
                  </a:lnTo>
                  <a:lnTo>
                    <a:pt x="1009" y="19"/>
                  </a:lnTo>
                  <a:lnTo>
                    <a:pt x="1014" y="31"/>
                  </a:lnTo>
                  <a:lnTo>
                    <a:pt x="1005" y="31"/>
                  </a:lnTo>
                  <a:lnTo>
                    <a:pt x="1005" y="26"/>
                  </a:lnTo>
                  <a:lnTo>
                    <a:pt x="1002" y="23"/>
                  </a:lnTo>
                  <a:lnTo>
                    <a:pt x="998" y="19"/>
                  </a:lnTo>
                  <a:lnTo>
                    <a:pt x="997" y="14"/>
                  </a:lnTo>
                  <a:lnTo>
                    <a:pt x="995" y="9"/>
                  </a:lnTo>
                  <a:lnTo>
                    <a:pt x="9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36" name="Freeform 17">
              <a:extLst>
                <a:ext uri="{FF2B5EF4-FFF2-40B4-BE49-F238E27FC236}">
                  <a16:creationId xmlns:a16="http://schemas.microsoft.com/office/drawing/2014/main" id="{6F070B87-3F8C-46D8-8156-34A1C85297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3869" y="4470400"/>
              <a:ext cx="1468438" cy="933450"/>
            </a:xfrm>
            <a:custGeom>
              <a:avLst/>
              <a:gdLst>
                <a:gd name="T0" fmla="*/ 489 w 925"/>
                <a:gd name="T1" fmla="*/ 520 h 588"/>
                <a:gd name="T2" fmla="*/ 484 w 925"/>
                <a:gd name="T3" fmla="*/ 472 h 588"/>
                <a:gd name="T4" fmla="*/ 800 w 925"/>
                <a:gd name="T5" fmla="*/ 463 h 588"/>
                <a:gd name="T6" fmla="*/ 810 w 925"/>
                <a:gd name="T7" fmla="*/ 463 h 588"/>
                <a:gd name="T8" fmla="*/ 817 w 925"/>
                <a:gd name="T9" fmla="*/ 473 h 588"/>
                <a:gd name="T10" fmla="*/ 796 w 925"/>
                <a:gd name="T11" fmla="*/ 529 h 588"/>
                <a:gd name="T12" fmla="*/ 768 w 925"/>
                <a:gd name="T13" fmla="*/ 547 h 588"/>
                <a:gd name="T14" fmla="*/ 756 w 925"/>
                <a:gd name="T15" fmla="*/ 576 h 588"/>
                <a:gd name="T16" fmla="*/ 716 w 925"/>
                <a:gd name="T17" fmla="*/ 576 h 588"/>
                <a:gd name="T18" fmla="*/ 712 w 925"/>
                <a:gd name="T19" fmla="*/ 543 h 588"/>
                <a:gd name="T20" fmla="*/ 754 w 925"/>
                <a:gd name="T21" fmla="*/ 520 h 588"/>
                <a:gd name="T22" fmla="*/ 784 w 925"/>
                <a:gd name="T23" fmla="*/ 330 h 588"/>
                <a:gd name="T24" fmla="*/ 850 w 925"/>
                <a:gd name="T25" fmla="*/ 396 h 588"/>
                <a:gd name="T26" fmla="*/ 870 w 925"/>
                <a:gd name="T27" fmla="*/ 390 h 588"/>
                <a:gd name="T28" fmla="*/ 870 w 925"/>
                <a:gd name="T29" fmla="*/ 423 h 588"/>
                <a:gd name="T30" fmla="*/ 826 w 925"/>
                <a:gd name="T31" fmla="*/ 470 h 588"/>
                <a:gd name="T32" fmla="*/ 826 w 925"/>
                <a:gd name="T33" fmla="*/ 445 h 588"/>
                <a:gd name="T34" fmla="*/ 810 w 925"/>
                <a:gd name="T35" fmla="*/ 433 h 588"/>
                <a:gd name="T36" fmla="*/ 815 w 925"/>
                <a:gd name="T37" fmla="*/ 417 h 588"/>
                <a:gd name="T38" fmla="*/ 793 w 925"/>
                <a:gd name="T39" fmla="*/ 355 h 588"/>
                <a:gd name="T40" fmla="*/ 765 w 925"/>
                <a:gd name="T41" fmla="*/ 170 h 588"/>
                <a:gd name="T42" fmla="*/ 721 w 925"/>
                <a:gd name="T43" fmla="*/ 147 h 588"/>
                <a:gd name="T44" fmla="*/ 915 w 925"/>
                <a:gd name="T45" fmla="*/ 91 h 588"/>
                <a:gd name="T46" fmla="*/ 918 w 925"/>
                <a:gd name="T47" fmla="*/ 115 h 588"/>
                <a:gd name="T48" fmla="*/ 906 w 925"/>
                <a:gd name="T49" fmla="*/ 86 h 588"/>
                <a:gd name="T50" fmla="*/ 754 w 925"/>
                <a:gd name="T51" fmla="*/ 68 h 588"/>
                <a:gd name="T52" fmla="*/ 763 w 925"/>
                <a:gd name="T53" fmla="*/ 91 h 588"/>
                <a:gd name="T54" fmla="*/ 746 w 925"/>
                <a:gd name="T55" fmla="*/ 65 h 588"/>
                <a:gd name="T56" fmla="*/ 435 w 925"/>
                <a:gd name="T57" fmla="*/ 47 h 588"/>
                <a:gd name="T58" fmla="*/ 458 w 925"/>
                <a:gd name="T59" fmla="*/ 60 h 588"/>
                <a:gd name="T60" fmla="*/ 477 w 925"/>
                <a:gd name="T61" fmla="*/ 122 h 588"/>
                <a:gd name="T62" fmla="*/ 506 w 925"/>
                <a:gd name="T63" fmla="*/ 143 h 588"/>
                <a:gd name="T64" fmla="*/ 564 w 925"/>
                <a:gd name="T65" fmla="*/ 215 h 588"/>
                <a:gd name="T66" fmla="*/ 552 w 925"/>
                <a:gd name="T67" fmla="*/ 339 h 588"/>
                <a:gd name="T68" fmla="*/ 515 w 925"/>
                <a:gd name="T69" fmla="*/ 426 h 588"/>
                <a:gd name="T70" fmla="*/ 449 w 925"/>
                <a:gd name="T71" fmla="*/ 426 h 588"/>
                <a:gd name="T72" fmla="*/ 381 w 925"/>
                <a:gd name="T73" fmla="*/ 396 h 588"/>
                <a:gd name="T74" fmla="*/ 356 w 925"/>
                <a:gd name="T75" fmla="*/ 384 h 588"/>
                <a:gd name="T76" fmla="*/ 355 w 925"/>
                <a:gd name="T77" fmla="*/ 374 h 588"/>
                <a:gd name="T78" fmla="*/ 344 w 925"/>
                <a:gd name="T79" fmla="*/ 377 h 588"/>
                <a:gd name="T80" fmla="*/ 349 w 925"/>
                <a:gd name="T81" fmla="*/ 360 h 588"/>
                <a:gd name="T82" fmla="*/ 318 w 925"/>
                <a:gd name="T83" fmla="*/ 369 h 588"/>
                <a:gd name="T84" fmla="*/ 259 w 925"/>
                <a:gd name="T85" fmla="*/ 327 h 588"/>
                <a:gd name="T86" fmla="*/ 157 w 925"/>
                <a:gd name="T87" fmla="*/ 339 h 588"/>
                <a:gd name="T88" fmla="*/ 75 w 925"/>
                <a:gd name="T89" fmla="*/ 370 h 588"/>
                <a:gd name="T90" fmla="*/ 26 w 925"/>
                <a:gd name="T91" fmla="*/ 360 h 588"/>
                <a:gd name="T92" fmla="*/ 18 w 925"/>
                <a:gd name="T93" fmla="*/ 273 h 588"/>
                <a:gd name="T94" fmla="*/ 9 w 925"/>
                <a:gd name="T95" fmla="*/ 229 h 588"/>
                <a:gd name="T96" fmla="*/ 7 w 925"/>
                <a:gd name="T97" fmla="*/ 215 h 588"/>
                <a:gd name="T98" fmla="*/ 33 w 925"/>
                <a:gd name="T99" fmla="*/ 152 h 588"/>
                <a:gd name="T100" fmla="*/ 116 w 925"/>
                <a:gd name="T101" fmla="*/ 135 h 588"/>
                <a:gd name="T102" fmla="*/ 161 w 925"/>
                <a:gd name="T103" fmla="*/ 77 h 588"/>
                <a:gd name="T104" fmla="*/ 210 w 925"/>
                <a:gd name="T105" fmla="*/ 53 h 588"/>
                <a:gd name="T106" fmla="*/ 225 w 925"/>
                <a:gd name="T107" fmla="*/ 68 h 588"/>
                <a:gd name="T108" fmla="*/ 264 w 925"/>
                <a:gd name="T109" fmla="*/ 32 h 588"/>
                <a:gd name="T110" fmla="*/ 280 w 925"/>
                <a:gd name="T111" fmla="*/ 16 h 588"/>
                <a:gd name="T112" fmla="*/ 330 w 925"/>
                <a:gd name="T113" fmla="*/ 47 h 588"/>
                <a:gd name="T114" fmla="*/ 395 w 925"/>
                <a:gd name="T115" fmla="*/ 10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5" h="588">
                  <a:moveTo>
                    <a:pt x="503" y="461"/>
                  </a:moveTo>
                  <a:lnTo>
                    <a:pt x="508" y="475"/>
                  </a:lnTo>
                  <a:lnTo>
                    <a:pt x="510" y="491"/>
                  </a:lnTo>
                  <a:lnTo>
                    <a:pt x="506" y="506"/>
                  </a:lnTo>
                  <a:lnTo>
                    <a:pt x="498" y="515"/>
                  </a:lnTo>
                  <a:lnTo>
                    <a:pt x="489" y="520"/>
                  </a:lnTo>
                  <a:lnTo>
                    <a:pt x="477" y="526"/>
                  </a:lnTo>
                  <a:lnTo>
                    <a:pt x="472" y="505"/>
                  </a:lnTo>
                  <a:lnTo>
                    <a:pt x="465" y="484"/>
                  </a:lnTo>
                  <a:lnTo>
                    <a:pt x="458" y="465"/>
                  </a:lnTo>
                  <a:lnTo>
                    <a:pt x="472" y="465"/>
                  </a:lnTo>
                  <a:lnTo>
                    <a:pt x="484" y="472"/>
                  </a:lnTo>
                  <a:lnTo>
                    <a:pt x="494" y="470"/>
                  </a:lnTo>
                  <a:lnTo>
                    <a:pt x="503" y="461"/>
                  </a:lnTo>
                  <a:close/>
                  <a:moveTo>
                    <a:pt x="791" y="458"/>
                  </a:moveTo>
                  <a:lnTo>
                    <a:pt x="794" y="459"/>
                  </a:lnTo>
                  <a:lnTo>
                    <a:pt x="798" y="461"/>
                  </a:lnTo>
                  <a:lnTo>
                    <a:pt x="800" y="463"/>
                  </a:lnTo>
                  <a:lnTo>
                    <a:pt x="801" y="465"/>
                  </a:lnTo>
                  <a:lnTo>
                    <a:pt x="803" y="466"/>
                  </a:lnTo>
                  <a:lnTo>
                    <a:pt x="807" y="470"/>
                  </a:lnTo>
                  <a:lnTo>
                    <a:pt x="807" y="468"/>
                  </a:lnTo>
                  <a:lnTo>
                    <a:pt x="808" y="466"/>
                  </a:lnTo>
                  <a:lnTo>
                    <a:pt x="810" y="463"/>
                  </a:lnTo>
                  <a:lnTo>
                    <a:pt x="810" y="461"/>
                  </a:lnTo>
                  <a:lnTo>
                    <a:pt x="812" y="461"/>
                  </a:lnTo>
                  <a:lnTo>
                    <a:pt x="814" y="461"/>
                  </a:lnTo>
                  <a:lnTo>
                    <a:pt x="814" y="465"/>
                  </a:lnTo>
                  <a:lnTo>
                    <a:pt x="815" y="468"/>
                  </a:lnTo>
                  <a:lnTo>
                    <a:pt x="817" y="473"/>
                  </a:lnTo>
                  <a:lnTo>
                    <a:pt x="817" y="479"/>
                  </a:lnTo>
                  <a:lnTo>
                    <a:pt x="817" y="484"/>
                  </a:lnTo>
                  <a:lnTo>
                    <a:pt x="805" y="498"/>
                  </a:lnTo>
                  <a:lnTo>
                    <a:pt x="794" y="515"/>
                  </a:lnTo>
                  <a:lnTo>
                    <a:pt x="798" y="526"/>
                  </a:lnTo>
                  <a:lnTo>
                    <a:pt x="796" y="529"/>
                  </a:lnTo>
                  <a:lnTo>
                    <a:pt x="791" y="533"/>
                  </a:lnTo>
                  <a:lnTo>
                    <a:pt x="786" y="534"/>
                  </a:lnTo>
                  <a:lnTo>
                    <a:pt x="781" y="536"/>
                  </a:lnTo>
                  <a:lnTo>
                    <a:pt x="775" y="540"/>
                  </a:lnTo>
                  <a:lnTo>
                    <a:pt x="772" y="541"/>
                  </a:lnTo>
                  <a:lnTo>
                    <a:pt x="768" y="547"/>
                  </a:lnTo>
                  <a:lnTo>
                    <a:pt x="768" y="552"/>
                  </a:lnTo>
                  <a:lnTo>
                    <a:pt x="767" y="557"/>
                  </a:lnTo>
                  <a:lnTo>
                    <a:pt x="767" y="562"/>
                  </a:lnTo>
                  <a:lnTo>
                    <a:pt x="765" y="569"/>
                  </a:lnTo>
                  <a:lnTo>
                    <a:pt x="761" y="573"/>
                  </a:lnTo>
                  <a:lnTo>
                    <a:pt x="756" y="576"/>
                  </a:lnTo>
                  <a:lnTo>
                    <a:pt x="751" y="580"/>
                  </a:lnTo>
                  <a:lnTo>
                    <a:pt x="746" y="583"/>
                  </a:lnTo>
                  <a:lnTo>
                    <a:pt x="740" y="588"/>
                  </a:lnTo>
                  <a:lnTo>
                    <a:pt x="733" y="588"/>
                  </a:lnTo>
                  <a:lnTo>
                    <a:pt x="725" y="582"/>
                  </a:lnTo>
                  <a:lnTo>
                    <a:pt x="716" y="576"/>
                  </a:lnTo>
                  <a:lnTo>
                    <a:pt x="709" y="571"/>
                  </a:lnTo>
                  <a:lnTo>
                    <a:pt x="702" y="561"/>
                  </a:lnTo>
                  <a:lnTo>
                    <a:pt x="707" y="557"/>
                  </a:lnTo>
                  <a:lnTo>
                    <a:pt x="709" y="552"/>
                  </a:lnTo>
                  <a:lnTo>
                    <a:pt x="711" y="548"/>
                  </a:lnTo>
                  <a:lnTo>
                    <a:pt x="712" y="543"/>
                  </a:lnTo>
                  <a:lnTo>
                    <a:pt x="714" y="538"/>
                  </a:lnTo>
                  <a:lnTo>
                    <a:pt x="718" y="534"/>
                  </a:lnTo>
                  <a:lnTo>
                    <a:pt x="728" y="531"/>
                  </a:lnTo>
                  <a:lnTo>
                    <a:pt x="739" y="529"/>
                  </a:lnTo>
                  <a:lnTo>
                    <a:pt x="749" y="526"/>
                  </a:lnTo>
                  <a:lnTo>
                    <a:pt x="754" y="520"/>
                  </a:lnTo>
                  <a:lnTo>
                    <a:pt x="763" y="508"/>
                  </a:lnTo>
                  <a:lnTo>
                    <a:pt x="770" y="494"/>
                  </a:lnTo>
                  <a:lnTo>
                    <a:pt x="779" y="480"/>
                  </a:lnTo>
                  <a:lnTo>
                    <a:pt x="786" y="466"/>
                  </a:lnTo>
                  <a:lnTo>
                    <a:pt x="791" y="458"/>
                  </a:lnTo>
                  <a:close/>
                  <a:moveTo>
                    <a:pt x="784" y="330"/>
                  </a:moveTo>
                  <a:lnTo>
                    <a:pt x="791" y="330"/>
                  </a:lnTo>
                  <a:lnTo>
                    <a:pt x="807" y="346"/>
                  </a:lnTo>
                  <a:lnTo>
                    <a:pt x="821" y="360"/>
                  </a:lnTo>
                  <a:lnTo>
                    <a:pt x="835" y="376"/>
                  </a:lnTo>
                  <a:lnTo>
                    <a:pt x="845" y="396"/>
                  </a:lnTo>
                  <a:lnTo>
                    <a:pt x="850" y="396"/>
                  </a:lnTo>
                  <a:lnTo>
                    <a:pt x="856" y="396"/>
                  </a:lnTo>
                  <a:lnTo>
                    <a:pt x="859" y="396"/>
                  </a:lnTo>
                  <a:lnTo>
                    <a:pt x="861" y="396"/>
                  </a:lnTo>
                  <a:lnTo>
                    <a:pt x="864" y="396"/>
                  </a:lnTo>
                  <a:lnTo>
                    <a:pt x="868" y="393"/>
                  </a:lnTo>
                  <a:lnTo>
                    <a:pt x="870" y="390"/>
                  </a:lnTo>
                  <a:lnTo>
                    <a:pt x="871" y="384"/>
                  </a:lnTo>
                  <a:lnTo>
                    <a:pt x="875" y="384"/>
                  </a:lnTo>
                  <a:lnTo>
                    <a:pt x="875" y="407"/>
                  </a:lnTo>
                  <a:lnTo>
                    <a:pt x="873" y="412"/>
                  </a:lnTo>
                  <a:lnTo>
                    <a:pt x="871" y="417"/>
                  </a:lnTo>
                  <a:lnTo>
                    <a:pt x="870" y="423"/>
                  </a:lnTo>
                  <a:lnTo>
                    <a:pt x="868" y="426"/>
                  </a:lnTo>
                  <a:lnTo>
                    <a:pt x="856" y="426"/>
                  </a:lnTo>
                  <a:lnTo>
                    <a:pt x="856" y="438"/>
                  </a:lnTo>
                  <a:lnTo>
                    <a:pt x="845" y="449"/>
                  </a:lnTo>
                  <a:lnTo>
                    <a:pt x="836" y="459"/>
                  </a:lnTo>
                  <a:lnTo>
                    <a:pt x="826" y="470"/>
                  </a:lnTo>
                  <a:lnTo>
                    <a:pt x="826" y="465"/>
                  </a:lnTo>
                  <a:lnTo>
                    <a:pt x="824" y="461"/>
                  </a:lnTo>
                  <a:lnTo>
                    <a:pt x="824" y="458"/>
                  </a:lnTo>
                  <a:lnTo>
                    <a:pt x="824" y="452"/>
                  </a:lnTo>
                  <a:lnTo>
                    <a:pt x="826" y="449"/>
                  </a:lnTo>
                  <a:lnTo>
                    <a:pt x="826" y="445"/>
                  </a:lnTo>
                  <a:lnTo>
                    <a:pt x="826" y="442"/>
                  </a:lnTo>
                  <a:lnTo>
                    <a:pt x="824" y="440"/>
                  </a:lnTo>
                  <a:lnTo>
                    <a:pt x="821" y="438"/>
                  </a:lnTo>
                  <a:lnTo>
                    <a:pt x="817" y="437"/>
                  </a:lnTo>
                  <a:lnTo>
                    <a:pt x="814" y="435"/>
                  </a:lnTo>
                  <a:lnTo>
                    <a:pt x="810" y="433"/>
                  </a:lnTo>
                  <a:lnTo>
                    <a:pt x="807" y="431"/>
                  </a:lnTo>
                  <a:lnTo>
                    <a:pt x="805" y="430"/>
                  </a:lnTo>
                  <a:lnTo>
                    <a:pt x="805" y="428"/>
                  </a:lnTo>
                  <a:lnTo>
                    <a:pt x="807" y="426"/>
                  </a:lnTo>
                  <a:lnTo>
                    <a:pt x="810" y="421"/>
                  </a:lnTo>
                  <a:lnTo>
                    <a:pt x="815" y="417"/>
                  </a:lnTo>
                  <a:lnTo>
                    <a:pt x="821" y="412"/>
                  </a:lnTo>
                  <a:lnTo>
                    <a:pt x="826" y="407"/>
                  </a:lnTo>
                  <a:lnTo>
                    <a:pt x="819" y="400"/>
                  </a:lnTo>
                  <a:lnTo>
                    <a:pt x="812" y="388"/>
                  </a:lnTo>
                  <a:lnTo>
                    <a:pt x="801" y="370"/>
                  </a:lnTo>
                  <a:lnTo>
                    <a:pt x="793" y="355"/>
                  </a:lnTo>
                  <a:lnTo>
                    <a:pt x="788" y="341"/>
                  </a:lnTo>
                  <a:lnTo>
                    <a:pt x="784" y="330"/>
                  </a:lnTo>
                  <a:close/>
                  <a:moveTo>
                    <a:pt x="721" y="147"/>
                  </a:moveTo>
                  <a:lnTo>
                    <a:pt x="730" y="147"/>
                  </a:lnTo>
                  <a:lnTo>
                    <a:pt x="746" y="159"/>
                  </a:lnTo>
                  <a:lnTo>
                    <a:pt x="765" y="170"/>
                  </a:lnTo>
                  <a:lnTo>
                    <a:pt x="765" y="180"/>
                  </a:lnTo>
                  <a:lnTo>
                    <a:pt x="753" y="180"/>
                  </a:lnTo>
                  <a:lnTo>
                    <a:pt x="744" y="173"/>
                  </a:lnTo>
                  <a:lnTo>
                    <a:pt x="735" y="166"/>
                  </a:lnTo>
                  <a:lnTo>
                    <a:pt x="728" y="157"/>
                  </a:lnTo>
                  <a:lnTo>
                    <a:pt x="721" y="147"/>
                  </a:lnTo>
                  <a:close/>
                  <a:moveTo>
                    <a:pt x="906" y="86"/>
                  </a:moveTo>
                  <a:lnTo>
                    <a:pt x="910" y="86"/>
                  </a:lnTo>
                  <a:lnTo>
                    <a:pt x="913" y="88"/>
                  </a:lnTo>
                  <a:lnTo>
                    <a:pt x="913" y="88"/>
                  </a:lnTo>
                  <a:lnTo>
                    <a:pt x="915" y="89"/>
                  </a:lnTo>
                  <a:lnTo>
                    <a:pt x="915" y="91"/>
                  </a:lnTo>
                  <a:lnTo>
                    <a:pt x="917" y="93"/>
                  </a:lnTo>
                  <a:lnTo>
                    <a:pt x="918" y="96"/>
                  </a:lnTo>
                  <a:lnTo>
                    <a:pt x="922" y="102"/>
                  </a:lnTo>
                  <a:lnTo>
                    <a:pt x="924" y="108"/>
                  </a:lnTo>
                  <a:lnTo>
                    <a:pt x="925" y="115"/>
                  </a:lnTo>
                  <a:lnTo>
                    <a:pt x="918" y="115"/>
                  </a:lnTo>
                  <a:lnTo>
                    <a:pt x="918" y="108"/>
                  </a:lnTo>
                  <a:lnTo>
                    <a:pt x="913" y="105"/>
                  </a:lnTo>
                  <a:lnTo>
                    <a:pt x="911" y="100"/>
                  </a:lnTo>
                  <a:lnTo>
                    <a:pt x="910" y="96"/>
                  </a:lnTo>
                  <a:lnTo>
                    <a:pt x="908" y="91"/>
                  </a:lnTo>
                  <a:lnTo>
                    <a:pt x="906" y="86"/>
                  </a:lnTo>
                  <a:close/>
                  <a:moveTo>
                    <a:pt x="746" y="65"/>
                  </a:moveTo>
                  <a:lnTo>
                    <a:pt x="749" y="65"/>
                  </a:lnTo>
                  <a:lnTo>
                    <a:pt x="751" y="67"/>
                  </a:lnTo>
                  <a:lnTo>
                    <a:pt x="751" y="68"/>
                  </a:lnTo>
                  <a:lnTo>
                    <a:pt x="753" y="68"/>
                  </a:lnTo>
                  <a:lnTo>
                    <a:pt x="754" y="68"/>
                  </a:lnTo>
                  <a:lnTo>
                    <a:pt x="756" y="70"/>
                  </a:lnTo>
                  <a:lnTo>
                    <a:pt x="758" y="75"/>
                  </a:lnTo>
                  <a:lnTo>
                    <a:pt x="758" y="81"/>
                  </a:lnTo>
                  <a:lnTo>
                    <a:pt x="760" y="84"/>
                  </a:lnTo>
                  <a:lnTo>
                    <a:pt x="761" y="88"/>
                  </a:lnTo>
                  <a:lnTo>
                    <a:pt x="763" y="91"/>
                  </a:lnTo>
                  <a:lnTo>
                    <a:pt x="765" y="96"/>
                  </a:lnTo>
                  <a:lnTo>
                    <a:pt x="753" y="96"/>
                  </a:lnTo>
                  <a:lnTo>
                    <a:pt x="751" y="88"/>
                  </a:lnTo>
                  <a:lnTo>
                    <a:pt x="747" y="82"/>
                  </a:lnTo>
                  <a:lnTo>
                    <a:pt x="746" y="75"/>
                  </a:lnTo>
                  <a:lnTo>
                    <a:pt x="746" y="65"/>
                  </a:lnTo>
                  <a:close/>
                  <a:moveTo>
                    <a:pt x="419" y="0"/>
                  </a:moveTo>
                  <a:lnTo>
                    <a:pt x="423" y="0"/>
                  </a:lnTo>
                  <a:lnTo>
                    <a:pt x="424" y="9"/>
                  </a:lnTo>
                  <a:lnTo>
                    <a:pt x="426" y="21"/>
                  </a:lnTo>
                  <a:lnTo>
                    <a:pt x="431" y="35"/>
                  </a:lnTo>
                  <a:lnTo>
                    <a:pt x="435" y="47"/>
                  </a:lnTo>
                  <a:lnTo>
                    <a:pt x="438" y="54"/>
                  </a:lnTo>
                  <a:lnTo>
                    <a:pt x="440" y="56"/>
                  </a:lnTo>
                  <a:lnTo>
                    <a:pt x="445" y="58"/>
                  </a:lnTo>
                  <a:lnTo>
                    <a:pt x="449" y="58"/>
                  </a:lnTo>
                  <a:lnTo>
                    <a:pt x="454" y="60"/>
                  </a:lnTo>
                  <a:lnTo>
                    <a:pt x="458" y="60"/>
                  </a:lnTo>
                  <a:lnTo>
                    <a:pt x="461" y="61"/>
                  </a:lnTo>
                  <a:lnTo>
                    <a:pt x="461" y="67"/>
                  </a:lnTo>
                  <a:lnTo>
                    <a:pt x="465" y="79"/>
                  </a:lnTo>
                  <a:lnTo>
                    <a:pt x="468" y="93"/>
                  </a:lnTo>
                  <a:lnTo>
                    <a:pt x="473" y="110"/>
                  </a:lnTo>
                  <a:lnTo>
                    <a:pt x="477" y="122"/>
                  </a:lnTo>
                  <a:lnTo>
                    <a:pt x="480" y="131"/>
                  </a:lnTo>
                  <a:lnTo>
                    <a:pt x="489" y="131"/>
                  </a:lnTo>
                  <a:lnTo>
                    <a:pt x="494" y="133"/>
                  </a:lnTo>
                  <a:lnTo>
                    <a:pt x="500" y="135"/>
                  </a:lnTo>
                  <a:lnTo>
                    <a:pt x="503" y="138"/>
                  </a:lnTo>
                  <a:lnTo>
                    <a:pt x="506" y="143"/>
                  </a:lnTo>
                  <a:lnTo>
                    <a:pt x="515" y="156"/>
                  </a:lnTo>
                  <a:lnTo>
                    <a:pt x="519" y="173"/>
                  </a:lnTo>
                  <a:lnTo>
                    <a:pt x="538" y="173"/>
                  </a:lnTo>
                  <a:lnTo>
                    <a:pt x="545" y="191"/>
                  </a:lnTo>
                  <a:lnTo>
                    <a:pt x="555" y="203"/>
                  </a:lnTo>
                  <a:lnTo>
                    <a:pt x="564" y="215"/>
                  </a:lnTo>
                  <a:lnTo>
                    <a:pt x="573" y="231"/>
                  </a:lnTo>
                  <a:lnTo>
                    <a:pt x="576" y="257"/>
                  </a:lnTo>
                  <a:lnTo>
                    <a:pt x="575" y="278"/>
                  </a:lnTo>
                  <a:lnTo>
                    <a:pt x="569" y="299"/>
                  </a:lnTo>
                  <a:lnTo>
                    <a:pt x="561" y="318"/>
                  </a:lnTo>
                  <a:lnTo>
                    <a:pt x="552" y="339"/>
                  </a:lnTo>
                  <a:lnTo>
                    <a:pt x="541" y="362"/>
                  </a:lnTo>
                  <a:lnTo>
                    <a:pt x="538" y="376"/>
                  </a:lnTo>
                  <a:lnTo>
                    <a:pt x="533" y="390"/>
                  </a:lnTo>
                  <a:lnTo>
                    <a:pt x="529" y="405"/>
                  </a:lnTo>
                  <a:lnTo>
                    <a:pt x="524" y="417"/>
                  </a:lnTo>
                  <a:lnTo>
                    <a:pt x="515" y="426"/>
                  </a:lnTo>
                  <a:lnTo>
                    <a:pt x="505" y="431"/>
                  </a:lnTo>
                  <a:lnTo>
                    <a:pt x="493" y="437"/>
                  </a:lnTo>
                  <a:lnTo>
                    <a:pt x="480" y="442"/>
                  </a:lnTo>
                  <a:lnTo>
                    <a:pt x="472" y="445"/>
                  </a:lnTo>
                  <a:lnTo>
                    <a:pt x="461" y="437"/>
                  </a:lnTo>
                  <a:lnTo>
                    <a:pt x="449" y="426"/>
                  </a:lnTo>
                  <a:lnTo>
                    <a:pt x="440" y="433"/>
                  </a:lnTo>
                  <a:lnTo>
                    <a:pt x="430" y="437"/>
                  </a:lnTo>
                  <a:lnTo>
                    <a:pt x="417" y="435"/>
                  </a:lnTo>
                  <a:lnTo>
                    <a:pt x="404" y="433"/>
                  </a:lnTo>
                  <a:lnTo>
                    <a:pt x="388" y="431"/>
                  </a:lnTo>
                  <a:lnTo>
                    <a:pt x="381" y="396"/>
                  </a:lnTo>
                  <a:lnTo>
                    <a:pt x="376" y="395"/>
                  </a:lnTo>
                  <a:lnTo>
                    <a:pt x="370" y="393"/>
                  </a:lnTo>
                  <a:lnTo>
                    <a:pt x="365" y="391"/>
                  </a:lnTo>
                  <a:lnTo>
                    <a:pt x="362" y="388"/>
                  </a:lnTo>
                  <a:lnTo>
                    <a:pt x="358" y="386"/>
                  </a:lnTo>
                  <a:lnTo>
                    <a:pt x="356" y="384"/>
                  </a:lnTo>
                  <a:lnTo>
                    <a:pt x="356" y="383"/>
                  </a:lnTo>
                  <a:lnTo>
                    <a:pt x="358" y="381"/>
                  </a:lnTo>
                  <a:lnTo>
                    <a:pt x="358" y="379"/>
                  </a:lnTo>
                  <a:lnTo>
                    <a:pt x="358" y="377"/>
                  </a:lnTo>
                  <a:lnTo>
                    <a:pt x="356" y="376"/>
                  </a:lnTo>
                  <a:lnTo>
                    <a:pt x="355" y="374"/>
                  </a:lnTo>
                  <a:lnTo>
                    <a:pt x="349" y="372"/>
                  </a:lnTo>
                  <a:lnTo>
                    <a:pt x="348" y="374"/>
                  </a:lnTo>
                  <a:lnTo>
                    <a:pt x="348" y="376"/>
                  </a:lnTo>
                  <a:lnTo>
                    <a:pt x="348" y="376"/>
                  </a:lnTo>
                  <a:lnTo>
                    <a:pt x="346" y="377"/>
                  </a:lnTo>
                  <a:lnTo>
                    <a:pt x="344" y="377"/>
                  </a:lnTo>
                  <a:lnTo>
                    <a:pt x="342" y="377"/>
                  </a:lnTo>
                  <a:lnTo>
                    <a:pt x="342" y="372"/>
                  </a:lnTo>
                  <a:lnTo>
                    <a:pt x="337" y="372"/>
                  </a:lnTo>
                  <a:lnTo>
                    <a:pt x="337" y="369"/>
                  </a:lnTo>
                  <a:lnTo>
                    <a:pt x="344" y="365"/>
                  </a:lnTo>
                  <a:lnTo>
                    <a:pt x="349" y="360"/>
                  </a:lnTo>
                  <a:lnTo>
                    <a:pt x="353" y="355"/>
                  </a:lnTo>
                  <a:lnTo>
                    <a:pt x="349" y="355"/>
                  </a:lnTo>
                  <a:lnTo>
                    <a:pt x="349" y="349"/>
                  </a:lnTo>
                  <a:lnTo>
                    <a:pt x="341" y="358"/>
                  </a:lnTo>
                  <a:lnTo>
                    <a:pt x="332" y="363"/>
                  </a:lnTo>
                  <a:lnTo>
                    <a:pt x="318" y="369"/>
                  </a:lnTo>
                  <a:lnTo>
                    <a:pt x="313" y="358"/>
                  </a:lnTo>
                  <a:lnTo>
                    <a:pt x="306" y="348"/>
                  </a:lnTo>
                  <a:lnTo>
                    <a:pt x="297" y="339"/>
                  </a:lnTo>
                  <a:lnTo>
                    <a:pt x="285" y="332"/>
                  </a:lnTo>
                  <a:lnTo>
                    <a:pt x="269" y="330"/>
                  </a:lnTo>
                  <a:lnTo>
                    <a:pt x="259" y="327"/>
                  </a:lnTo>
                  <a:lnTo>
                    <a:pt x="245" y="325"/>
                  </a:lnTo>
                  <a:lnTo>
                    <a:pt x="225" y="327"/>
                  </a:lnTo>
                  <a:lnTo>
                    <a:pt x="206" y="328"/>
                  </a:lnTo>
                  <a:lnTo>
                    <a:pt x="187" y="332"/>
                  </a:lnTo>
                  <a:lnTo>
                    <a:pt x="170" y="335"/>
                  </a:lnTo>
                  <a:lnTo>
                    <a:pt x="157" y="339"/>
                  </a:lnTo>
                  <a:lnTo>
                    <a:pt x="150" y="362"/>
                  </a:lnTo>
                  <a:lnTo>
                    <a:pt x="133" y="362"/>
                  </a:lnTo>
                  <a:lnTo>
                    <a:pt x="117" y="360"/>
                  </a:lnTo>
                  <a:lnTo>
                    <a:pt x="100" y="362"/>
                  </a:lnTo>
                  <a:lnTo>
                    <a:pt x="88" y="365"/>
                  </a:lnTo>
                  <a:lnTo>
                    <a:pt x="75" y="370"/>
                  </a:lnTo>
                  <a:lnTo>
                    <a:pt x="65" y="376"/>
                  </a:lnTo>
                  <a:lnTo>
                    <a:pt x="53" y="377"/>
                  </a:lnTo>
                  <a:lnTo>
                    <a:pt x="39" y="377"/>
                  </a:lnTo>
                  <a:lnTo>
                    <a:pt x="35" y="370"/>
                  </a:lnTo>
                  <a:lnTo>
                    <a:pt x="32" y="365"/>
                  </a:lnTo>
                  <a:lnTo>
                    <a:pt x="26" y="360"/>
                  </a:lnTo>
                  <a:lnTo>
                    <a:pt x="23" y="355"/>
                  </a:lnTo>
                  <a:lnTo>
                    <a:pt x="32" y="342"/>
                  </a:lnTo>
                  <a:lnTo>
                    <a:pt x="33" y="327"/>
                  </a:lnTo>
                  <a:lnTo>
                    <a:pt x="32" y="309"/>
                  </a:lnTo>
                  <a:lnTo>
                    <a:pt x="25" y="292"/>
                  </a:lnTo>
                  <a:lnTo>
                    <a:pt x="18" y="273"/>
                  </a:lnTo>
                  <a:lnTo>
                    <a:pt x="9" y="255"/>
                  </a:lnTo>
                  <a:lnTo>
                    <a:pt x="4" y="239"/>
                  </a:lnTo>
                  <a:lnTo>
                    <a:pt x="0" y="227"/>
                  </a:lnTo>
                  <a:lnTo>
                    <a:pt x="4" y="227"/>
                  </a:lnTo>
                  <a:lnTo>
                    <a:pt x="7" y="229"/>
                  </a:lnTo>
                  <a:lnTo>
                    <a:pt x="9" y="229"/>
                  </a:lnTo>
                  <a:lnTo>
                    <a:pt x="11" y="231"/>
                  </a:lnTo>
                  <a:lnTo>
                    <a:pt x="11" y="231"/>
                  </a:lnTo>
                  <a:lnTo>
                    <a:pt x="13" y="229"/>
                  </a:lnTo>
                  <a:lnTo>
                    <a:pt x="14" y="227"/>
                  </a:lnTo>
                  <a:lnTo>
                    <a:pt x="16" y="224"/>
                  </a:lnTo>
                  <a:lnTo>
                    <a:pt x="7" y="215"/>
                  </a:lnTo>
                  <a:lnTo>
                    <a:pt x="4" y="204"/>
                  </a:lnTo>
                  <a:lnTo>
                    <a:pt x="0" y="192"/>
                  </a:lnTo>
                  <a:lnTo>
                    <a:pt x="9" y="182"/>
                  </a:lnTo>
                  <a:lnTo>
                    <a:pt x="16" y="171"/>
                  </a:lnTo>
                  <a:lnTo>
                    <a:pt x="23" y="161"/>
                  </a:lnTo>
                  <a:lnTo>
                    <a:pt x="33" y="152"/>
                  </a:lnTo>
                  <a:lnTo>
                    <a:pt x="46" y="147"/>
                  </a:lnTo>
                  <a:lnTo>
                    <a:pt x="54" y="147"/>
                  </a:lnTo>
                  <a:lnTo>
                    <a:pt x="68" y="145"/>
                  </a:lnTo>
                  <a:lnTo>
                    <a:pt x="86" y="142"/>
                  </a:lnTo>
                  <a:lnTo>
                    <a:pt x="102" y="138"/>
                  </a:lnTo>
                  <a:lnTo>
                    <a:pt x="116" y="135"/>
                  </a:lnTo>
                  <a:lnTo>
                    <a:pt x="121" y="122"/>
                  </a:lnTo>
                  <a:lnTo>
                    <a:pt x="129" y="108"/>
                  </a:lnTo>
                  <a:lnTo>
                    <a:pt x="140" y="98"/>
                  </a:lnTo>
                  <a:lnTo>
                    <a:pt x="154" y="93"/>
                  </a:lnTo>
                  <a:lnTo>
                    <a:pt x="154" y="81"/>
                  </a:lnTo>
                  <a:lnTo>
                    <a:pt x="161" y="77"/>
                  </a:lnTo>
                  <a:lnTo>
                    <a:pt x="170" y="68"/>
                  </a:lnTo>
                  <a:lnTo>
                    <a:pt x="180" y="60"/>
                  </a:lnTo>
                  <a:lnTo>
                    <a:pt x="191" y="53"/>
                  </a:lnTo>
                  <a:lnTo>
                    <a:pt x="201" y="47"/>
                  </a:lnTo>
                  <a:lnTo>
                    <a:pt x="208" y="51"/>
                  </a:lnTo>
                  <a:lnTo>
                    <a:pt x="210" y="53"/>
                  </a:lnTo>
                  <a:lnTo>
                    <a:pt x="210" y="56"/>
                  </a:lnTo>
                  <a:lnTo>
                    <a:pt x="210" y="60"/>
                  </a:lnTo>
                  <a:lnTo>
                    <a:pt x="212" y="65"/>
                  </a:lnTo>
                  <a:lnTo>
                    <a:pt x="217" y="67"/>
                  </a:lnTo>
                  <a:lnTo>
                    <a:pt x="222" y="67"/>
                  </a:lnTo>
                  <a:lnTo>
                    <a:pt x="225" y="68"/>
                  </a:lnTo>
                  <a:lnTo>
                    <a:pt x="231" y="70"/>
                  </a:lnTo>
                  <a:lnTo>
                    <a:pt x="234" y="54"/>
                  </a:lnTo>
                  <a:lnTo>
                    <a:pt x="239" y="46"/>
                  </a:lnTo>
                  <a:lnTo>
                    <a:pt x="246" y="40"/>
                  </a:lnTo>
                  <a:lnTo>
                    <a:pt x="255" y="35"/>
                  </a:lnTo>
                  <a:lnTo>
                    <a:pt x="264" y="32"/>
                  </a:lnTo>
                  <a:lnTo>
                    <a:pt x="273" y="23"/>
                  </a:lnTo>
                  <a:lnTo>
                    <a:pt x="269" y="21"/>
                  </a:lnTo>
                  <a:lnTo>
                    <a:pt x="269" y="19"/>
                  </a:lnTo>
                  <a:lnTo>
                    <a:pt x="267" y="18"/>
                  </a:lnTo>
                  <a:lnTo>
                    <a:pt x="266" y="16"/>
                  </a:lnTo>
                  <a:lnTo>
                    <a:pt x="280" y="16"/>
                  </a:lnTo>
                  <a:lnTo>
                    <a:pt x="294" y="23"/>
                  </a:lnTo>
                  <a:lnTo>
                    <a:pt x="309" y="25"/>
                  </a:lnTo>
                  <a:lnTo>
                    <a:pt x="325" y="25"/>
                  </a:lnTo>
                  <a:lnTo>
                    <a:pt x="342" y="23"/>
                  </a:lnTo>
                  <a:lnTo>
                    <a:pt x="342" y="32"/>
                  </a:lnTo>
                  <a:lnTo>
                    <a:pt x="330" y="47"/>
                  </a:lnTo>
                  <a:lnTo>
                    <a:pt x="323" y="70"/>
                  </a:lnTo>
                  <a:lnTo>
                    <a:pt x="335" y="77"/>
                  </a:lnTo>
                  <a:lnTo>
                    <a:pt x="351" y="86"/>
                  </a:lnTo>
                  <a:lnTo>
                    <a:pt x="367" y="95"/>
                  </a:lnTo>
                  <a:lnTo>
                    <a:pt x="383" y="100"/>
                  </a:lnTo>
                  <a:lnTo>
                    <a:pt x="395" y="100"/>
                  </a:lnTo>
                  <a:lnTo>
                    <a:pt x="404" y="86"/>
                  </a:lnTo>
                  <a:lnTo>
                    <a:pt x="409" y="63"/>
                  </a:lnTo>
                  <a:lnTo>
                    <a:pt x="410" y="40"/>
                  </a:lnTo>
                  <a:lnTo>
                    <a:pt x="414" y="18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875" name="차트 27">
            <a:extLst>
              <a:ext uri="{FF2B5EF4-FFF2-40B4-BE49-F238E27FC236}">
                <a16:creationId xmlns:a16="http://schemas.microsoft.com/office/drawing/2014/main" id="{E2AD021E-BC26-4D40-92CF-A3DEAD570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852016"/>
              </p:ext>
            </p:extLst>
          </p:nvPr>
        </p:nvGraphicFramePr>
        <p:xfrm>
          <a:off x="635585" y="1629507"/>
          <a:ext cx="3290161" cy="276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876" name="Straight Connector 2875">
            <a:extLst>
              <a:ext uri="{FF2B5EF4-FFF2-40B4-BE49-F238E27FC236}">
                <a16:creationId xmlns:a16="http://schemas.microsoft.com/office/drawing/2014/main" id="{BEEC45B2-6055-4F2C-A289-68E0C94F655F}"/>
              </a:ext>
            </a:extLst>
          </p:cNvPr>
          <p:cNvCxnSpPr>
            <a:cxnSpLocks/>
          </p:cNvCxnSpPr>
          <p:nvPr/>
        </p:nvCxnSpPr>
        <p:spPr>
          <a:xfrm flipH="1">
            <a:off x="8755302" y="3904497"/>
            <a:ext cx="746485" cy="1915121"/>
          </a:xfrm>
          <a:prstGeom prst="line">
            <a:avLst/>
          </a:prstGeom>
          <a:ln w="31750">
            <a:solidFill>
              <a:schemeClr val="accent4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7" name="Straight Connector 2876">
            <a:extLst>
              <a:ext uri="{FF2B5EF4-FFF2-40B4-BE49-F238E27FC236}">
                <a16:creationId xmlns:a16="http://schemas.microsoft.com/office/drawing/2014/main" id="{085220C4-E129-40BC-AF6E-B804EA5D79D2}"/>
              </a:ext>
            </a:extLst>
          </p:cNvPr>
          <p:cNvCxnSpPr>
            <a:cxnSpLocks/>
          </p:cNvCxnSpPr>
          <p:nvPr/>
        </p:nvCxnSpPr>
        <p:spPr>
          <a:xfrm flipH="1">
            <a:off x="7485130" y="2900681"/>
            <a:ext cx="1306603" cy="2204596"/>
          </a:xfrm>
          <a:prstGeom prst="line">
            <a:avLst/>
          </a:prstGeom>
          <a:ln w="31750">
            <a:solidFill>
              <a:schemeClr val="accent3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8" name="Straight Connector 2877">
            <a:extLst>
              <a:ext uri="{FF2B5EF4-FFF2-40B4-BE49-F238E27FC236}">
                <a16:creationId xmlns:a16="http://schemas.microsoft.com/office/drawing/2014/main" id="{CD825C6A-DCD5-430F-9F31-F02A2D9E236B}"/>
              </a:ext>
            </a:extLst>
          </p:cNvPr>
          <p:cNvCxnSpPr>
            <a:cxnSpLocks/>
          </p:cNvCxnSpPr>
          <p:nvPr/>
        </p:nvCxnSpPr>
        <p:spPr>
          <a:xfrm flipH="1">
            <a:off x="6404567" y="4392474"/>
            <a:ext cx="298618" cy="1242921"/>
          </a:xfrm>
          <a:prstGeom prst="line">
            <a:avLst/>
          </a:prstGeom>
          <a:ln w="31750">
            <a:solidFill>
              <a:schemeClr val="accent2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9" name="Straight Connector 2878">
            <a:extLst>
              <a:ext uri="{FF2B5EF4-FFF2-40B4-BE49-F238E27FC236}">
                <a16:creationId xmlns:a16="http://schemas.microsoft.com/office/drawing/2014/main" id="{3210AE49-0DE9-4BA7-B58A-831BED7C927B}"/>
              </a:ext>
            </a:extLst>
          </p:cNvPr>
          <p:cNvCxnSpPr>
            <a:cxnSpLocks/>
          </p:cNvCxnSpPr>
          <p:nvPr/>
        </p:nvCxnSpPr>
        <p:spPr>
          <a:xfrm flipH="1">
            <a:off x="4660558" y="3375504"/>
            <a:ext cx="1326503" cy="2510521"/>
          </a:xfrm>
          <a:prstGeom prst="line">
            <a:avLst/>
          </a:prstGeom>
          <a:ln w="31750">
            <a:solidFill>
              <a:schemeClr val="accent1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0" name="Straight Connector 2879">
            <a:extLst>
              <a:ext uri="{FF2B5EF4-FFF2-40B4-BE49-F238E27FC236}">
                <a16:creationId xmlns:a16="http://schemas.microsoft.com/office/drawing/2014/main" id="{461D915B-6F66-43E6-8061-D488DD03F725}"/>
              </a:ext>
            </a:extLst>
          </p:cNvPr>
          <p:cNvCxnSpPr>
            <a:cxnSpLocks/>
          </p:cNvCxnSpPr>
          <p:nvPr/>
        </p:nvCxnSpPr>
        <p:spPr>
          <a:xfrm flipH="1">
            <a:off x="3819063" y="2373947"/>
            <a:ext cx="1562636" cy="259767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triangl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81" name="Group 2880">
            <a:extLst>
              <a:ext uri="{FF2B5EF4-FFF2-40B4-BE49-F238E27FC236}">
                <a16:creationId xmlns:a16="http://schemas.microsoft.com/office/drawing/2014/main" id="{41D1FAD6-F87C-4B62-A4D4-DC7984AB2376}"/>
              </a:ext>
            </a:extLst>
          </p:cNvPr>
          <p:cNvGrpSpPr/>
          <p:nvPr/>
        </p:nvGrpSpPr>
        <p:grpSpPr>
          <a:xfrm>
            <a:off x="5873492" y="3725576"/>
            <a:ext cx="2892968" cy="914802"/>
            <a:chOff x="4349491" y="3686436"/>
            <a:chExt cx="2382749" cy="914802"/>
          </a:xfrm>
        </p:grpSpPr>
        <p:sp>
          <p:nvSpPr>
            <p:cNvPr id="2882" name="Rounded Rectangle 84">
              <a:extLst>
                <a:ext uri="{FF2B5EF4-FFF2-40B4-BE49-F238E27FC236}">
                  <a16:creationId xmlns:a16="http://schemas.microsoft.com/office/drawing/2014/main" id="{7918C2A3-F325-4770-BA31-B779741A5A67}"/>
                </a:ext>
              </a:extLst>
            </p:cNvPr>
            <p:cNvSpPr/>
            <p:nvPr/>
          </p:nvSpPr>
          <p:spPr>
            <a:xfrm>
              <a:off x="4772159" y="3984513"/>
              <a:ext cx="1960081" cy="616725"/>
            </a:xfrm>
            <a:prstGeom prst="roundRect">
              <a:avLst>
                <a:gd name="adj" fmla="val 17998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83" name="Round Same Side Corner Rectangle 16">
              <a:extLst>
                <a:ext uri="{FF2B5EF4-FFF2-40B4-BE49-F238E27FC236}">
                  <a16:creationId xmlns:a16="http://schemas.microsoft.com/office/drawing/2014/main" id="{B94AB2CC-2B9F-41DF-9B25-3EB2F6809229}"/>
                </a:ext>
              </a:extLst>
            </p:cNvPr>
            <p:cNvSpPr/>
            <p:nvPr/>
          </p:nvSpPr>
          <p:spPr>
            <a:xfrm rot="5400000">
              <a:off x="5013873" y="4035038"/>
              <a:ext cx="246219" cy="741322"/>
            </a:xfrm>
            <a:custGeom>
              <a:avLst/>
              <a:gdLst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70113 w 170113"/>
                <a:gd name="connsiteY3" fmla="*/ 779001 h 779001"/>
                <a:gd name="connsiteX4" fmla="*/ 170113 w 170113"/>
                <a:gd name="connsiteY4" fmla="*/ 779001 h 779001"/>
                <a:gd name="connsiteX5" fmla="*/ 0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62682 h 779001"/>
                <a:gd name="connsiteX8" fmla="*/ 62682 w 170113"/>
                <a:gd name="connsiteY8" fmla="*/ 0 h 779001"/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67803 w 170113"/>
                <a:gd name="connsiteY3" fmla="*/ 696258 h 779001"/>
                <a:gd name="connsiteX4" fmla="*/ 170113 w 170113"/>
                <a:gd name="connsiteY4" fmla="*/ 779001 h 779001"/>
                <a:gd name="connsiteX5" fmla="*/ 170113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779001 h 779001"/>
                <a:gd name="connsiteX8" fmla="*/ 0 w 170113"/>
                <a:gd name="connsiteY8" fmla="*/ 62682 h 779001"/>
                <a:gd name="connsiteX9" fmla="*/ 62682 w 170113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9001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80646"/>
                <a:gd name="connsiteX1" fmla="*/ 107431 w 246825"/>
                <a:gd name="connsiteY1" fmla="*/ 0 h 780646"/>
                <a:gd name="connsiteX2" fmla="*/ 170113 w 246825"/>
                <a:gd name="connsiteY2" fmla="*/ 62682 h 780646"/>
                <a:gd name="connsiteX3" fmla="*/ 167803 w 246825"/>
                <a:gd name="connsiteY3" fmla="*/ 696258 h 780646"/>
                <a:gd name="connsiteX4" fmla="*/ 170113 w 246825"/>
                <a:gd name="connsiteY4" fmla="*/ 779001 h 780646"/>
                <a:gd name="connsiteX5" fmla="*/ 246825 w 246825"/>
                <a:gd name="connsiteY5" fmla="*/ 772864 h 780646"/>
                <a:gd name="connsiteX6" fmla="*/ 0 w 246825"/>
                <a:gd name="connsiteY6" fmla="*/ 779001 h 780646"/>
                <a:gd name="connsiteX7" fmla="*/ 0 w 246825"/>
                <a:gd name="connsiteY7" fmla="*/ 779001 h 780646"/>
                <a:gd name="connsiteX8" fmla="*/ 0 w 246825"/>
                <a:gd name="connsiteY8" fmla="*/ 62682 h 780646"/>
                <a:gd name="connsiteX9" fmla="*/ 62682 w 246825"/>
                <a:gd name="connsiteY9" fmla="*/ 0 h 780646"/>
                <a:gd name="connsiteX0" fmla="*/ 62682 w 246825"/>
                <a:gd name="connsiteY0" fmla="*/ 0 h 781948"/>
                <a:gd name="connsiteX1" fmla="*/ 107431 w 246825"/>
                <a:gd name="connsiteY1" fmla="*/ 0 h 781948"/>
                <a:gd name="connsiteX2" fmla="*/ 170113 w 246825"/>
                <a:gd name="connsiteY2" fmla="*/ 62682 h 781948"/>
                <a:gd name="connsiteX3" fmla="*/ 167803 w 246825"/>
                <a:gd name="connsiteY3" fmla="*/ 696258 h 781948"/>
                <a:gd name="connsiteX4" fmla="*/ 170113 w 246825"/>
                <a:gd name="connsiteY4" fmla="*/ 779001 h 781948"/>
                <a:gd name="connsiteX5" fmla="*/ 246825 w 246825"/>
                <a:gd name="connsiteY5" fmla="*/ 772864 h 781948"/>
                <a:gd name="connsiteX6" fmla="*/ 0 w 246825"/>
                <a:gd name="connsiteY6" fmla="*/ 779001 h 781948"/>
                <a:gd name="connsiteX7" fmla="*/ 0 w 246825"/>
                <a:gd name="connsiteY7" fmla="*/ 779001 h 781948"/>
                <a:gd name="connsiteX8" fmla="*/ 0 w 246825"/>
                <a:gd name="connsiteY8" fmla="*/ 62682 h 781948"/>
                <a:gd name="connsiteX9" fmla="*/ 62682 w 246825"/>
                <a:gd name="connsiteY9" fmla="*/ 0 h 781948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9 w 246825"/>
                <a:gd name="connsiteY4" fmla="*/ 751384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51986"/>
                <a:gd name="connsiteY0" fmla="*/ 0 h 779001"/>
                <a:gd name="connsiteX1" fmla="*/ 107431 w 251986"/>
                <a:gd name="connsiteY1" fmla="*/ 0 h 779001"/>
                <a:gd name="connsiteX2" fmla="*/ 170113 w 251986"/>
                <a:gd name="connsiteY2" fmla="*/ 62682 h 779001"/>
                <a:gd name="connsiteX3" fmla="*/ 167803 w 251986"/>
                <a:gd name="connsiteY3" fmla="*/ 696258 h 779001"/>
                <a:gd name="connsiteX4" fmla="*/ 246825 w 251986"/>
                <a:gd name="connsiteY4" fmla="*/ 772864 h 779001"/>
                <a:gd name="connsiteX5" fmla="*/ 0 w 251986"/>
                <a:gd name="connsiteY5" fmla="*/ 779001 h 779001"/>
                <a:gd name="connsiteX6" fmla="*/ 0 w 251986"/>
                <a:gd name="connsiteY6" fmla="*/ 779001 h 779001"/>
                <a:gd name="connsiteX7" fmla="*/ 0 w 251986"/>
                <a:gd name="connsiteY7" fmla="*/ 62682 h 779001"/>
                <a:gd name="connsiteX8" fmla="*/ 62682 w 251986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4175"/>
                <a:gd name="connsiteY0" fmla="*/ 0 h 779001"/>
                <a:gd name="connsiteX1" fmla="*/ 107431 w 254175"/>
                <a:gd name="connsiteY1" fmla="*/ 0 h 779001"/>
                <a:gd name="connsiteX2" fmla="*/ 170113 w 254175"/>
                <a:gd name="connsiteY2" fmla="*/ 62682 h 779001"/>
                <a:gd name="connsiteX3" fmla="*/ 167803 w 254175"/>
                <a:gd name="connsiteY3" fmla="*/ 696258 h 779001"/>
                <a:gd name="connsiteX4" fmla="*/ 246825 w 254175"/>
                <a:gd name="connsiteY4" fmla="*/ 772864 h 779001"/>
                <a:gd name="connsiteX5" fmla="*/ 0 w 254175"/>
                <a:gd name="connsiteY5" fmla="*/ 779001 h 779001"/>
                <a:gd name="connsiteX6" fmla="*/ 0 w 254175"/>
                <a:gd name="connsiteY6" fmla="*/ 779001 h 779001"/>
                <a:gd name="connsiteX7" fmla="*/ 0 w 254175"/>
                <a:gd name="connsiteY7" fmla="*/ 62682 h 779001"/>
                <a:gd name="connsiteX8" fmla="*/ 62682 w 254175"/>
                <a:gd name="connsiteY8" fmla="*/ 0 h 779001"/>
                <a:gd name="connsiteX0" fmla="*/ 62682 w 252034"/>
                <a:gd name="connsiteY0" fmla="*/ 0 h 779001"/>
                <a:gd name="connsiteX1" fmla="*/ 107431 w 252034"/>
                <a:gd name="connsiteY1" fmla="*/ 0 h 779001"/>
                <a:gd name="connsiteX2" fmla="*/ 170113 w 252034"/>
                <a:gd name="connsiteY2" fmla="*/ 62682 h 779001"/>
                <a:gd name="connsiteX3" fmla="*/ 167803 w 252034"/>
                <a:gd name="connsiteY3" fmla="*/ 696258 h 779001"/>
                <a:gd name="connsiteX4" fmla="*/ 246825 w 252034"/>
                <a:gd name="connsiteY4" fmla="*/ 772864 h 779001"/>
                <a:gd name="connsiteX5" fmla="*/ 0 w 252034"/>
                <a:gd name="connsiteY5" fmla="*/ 779001 h 779001"/>
                <a:gd name="connsiteX6" fmla="*/ 0 w 252034"/>
                <a:gd name="connsiteY6" fmla="*/ 779001 h 779001"/>
                <a:gd name="connsiteX7" fmla="*/ 0 w 252034"/>
                <a:gd name="connsiteY7" fmla="*/ 62682 h 779001"/>
                <a:gd name="connsiteX8" fmla="*/ 62682 w 252034"/>
                <a:gd name="connsiteY8" fmla="*/ 0 h 779001"/>
                <a:gd name="connsiteX0" fmla="*/ 62682 w 255806"/>
                <a:gd name="connsiteY0" fmla="*/ 0 h 779001"/>
                <a:gd name="connsiteX1" fmla="*/ 107431 w 255806"/>
                <a:gd name="connsiteY1" fmla="*/ 0 h 779001"/>
                <a:gd name="connsiteX2" fmla="*/ 170113 w 255806"/>
                <a:gd name="connsiteY2" fmla="*/ 62682 h 779001"/>
                <a:gd name="connsiteX3" fmla="*/ 167803 w 255806"/>
                <a:gd name="connsiteY3" fmla="*/ 696258 h 779001"/>
                <a:gd name="connsiteX4" fmla="*/ 246825 w 255806"/>
                <a:gd name="connsiteY4" fmla="*/ 772864 h 779001"/>
                <a:gd name="connsiteX5" fmla="*/ 0 w 255806"/>
                <a:gd name="connsiteY5" fmla="*/ 779001 h 779001"/>
                <a:gd name="connsiteX6" fmla="*/ 0 w 255806"/>
                <a:gd name="connsiteY6" fmla="*/ 779001 h 779001"/>
                <a:gd name="connsiteX7" fmla="*/ 0 w 255806"/>
                <a:gd name="connsiteY7" fmla="*/ 62682 h 779001"/>
                <a:gd name="connsiteX8" fmla="*/ 62682 w 255806"/>
                <a:gd name="connsiteY8" fmla="*/ 0 h 779001"/>
                <a:gd name="connsiteX0" fmla="*/ 62682 w 260844"/>
                <a:gd name="connsiteY0" fmla="*/ 0 h 779001"/>
                <a:gd name="connsiteX1" fmla="*/ 107431 w 260844"/>
                <a:gd name="connsiteY1" fmla="*/ 0 h 779001"/>
                <a:gd name="connsiteX2" fmla="*/ 170113 w 260844"/>
                <a:gd name="connsiteY2" fmla="*/ 62682 h 779001"/>
                <a:gd name="connsiteX3" fmla="*/ 167803 w 260844"/>
                <a:gd name="connsiteY3" fmla="*/ 696258 h 779001"/>
                <a:gd name="connsiteX4" fmla="*/ 246825 w 260844"/>
                <a:gd name="connsiteY4" fmla="*/ 772864 h 779001"/>
                <a:gd name="connsiteX5" fmla="*/ 0 w 260844"/>
                <a:gd name="connsiteY5" fmla="*/ 779001 h 779001"/>
                <a:gd name="connsiteX6" fmla="*/ 0 w 260844"/>
                <a:gd name="connsiteY6" fmla="*/ 779001 h 779001"/>
                <a:gd name="connsiteX7" fmla="*/ 0 w 260844"/>
                <a:gd name="connsiteY7" fmla="*/ 62682 h 779001"/>
                <a:gd name="connsiteX8" fmla="*/ 62682 w 260844"/>
                <a:gd name="connsiteY8" fmla="*/ 0 h 779001"/>
                <a:gd name="connsiteX0" fmla="*/ 62682 w 263020"/>
                <a:gd name="connsiteY0" fmla="*/ 0 h 779001"/>
                <a:gd name="connsiteX1" fmla="*/ 107431 w 263020"/>
                <a:gd name="connsiteY1" fmla="*/ 0 h 779001"/>
                <a:gd name="connsiteX2" fmla="*/ 170113 w 263020"/>
                <a:gd name="connsiteY2" fmla="*/ 62682 h 779001"/>
                <a:gd name="connsiteX3" fmla="*/ 167803 w 263020"/>
                <a:gd name="connsiteY3" fmla="*/ 696258 h 779001"/>
                <a:gd name="connsiteX4" fmla="*/ 249209 w 263020"/>
                <a:gd name="connsiteY4" fmla="*/ 770483 h 779001"/>
                <a:gd name="connsiteX5" fmla="*/ 0 w 263020"/>
                <a:gd name="connsiteY5" fmla="*/ 779001 h 779001"/>
                <a:gd name="connsiteX6" fmla="*/ 0 w 263020"/>
                <a:gd name="connsiteY6" fmla="*/ 779001 h 779001"/>
                <a:gd name="connsiteX7" fmla="*/ 0 w 263020"/>
                <a:gd name="connsiteY7" fmla="*/ 62682 h 779001"/>
                <a:gd name="connsiteX8" fmla="*/ 62682 w 263020"/>
                <a:gd name="connsiteY8" fmla="*/ 0 h 779001"/>
                <a:gd name="connsiteX0" fmla="*/ 62682 w 258035"/>
                <a:gd name="connsiteY0" fmla="*/ 0 h 779001"/>
                <a:gd name="connsiteX1" fmla="*/ 107431 w 258035"/>
                <a:gd name="connsiteY1" fmla="*/ 0 h 779001"/>
                <a:gd name="connsiteX2" fmla="*/ 170113 w 258035"/>
                <a:gd name="connsiteY2" fmla="*/ 62682 h 779001"/>
                <a:gd name="connsiteX3" fmla="*/ 167803 w 258035"/>
                <a:gd name="connsiteY3" fmla="*/ 696258 h 779001"/>
                <a:gd name="connsiteX4" fmla="*/ 249209 w 258035"/>
                <a:gd name="connsiteY4" fmla="*/ 770483 h 779001"/>
                <a:gd name="connsiteX5" fmla="*/ 0 w 258035"/>
                <a:gd name="connsiteY5" fmla="*/ 779001 h 779001"/>
                <a:gd name="connsiteX6" fmla="*/ 0 w 258035"/>
                <a:gd name="connsiteY6" fmla="*/ 779001 h 779001"/>
                <a:gd name="connsiteX7" fmla="*/ 0 w 258035"/>
                <a:gd name="connsiteY7" fmla="*/ 62682 h 779001"/>
                <a:gd name="connsiteX8" fmla="*/ 62682 w 258035"/>
                <a:gd name="connsiteY8" fmla="*/ 0 h 779001"/>
                <a:gd name="connsiteX0" fmla="*/ 62682 w 244778"/>
                <a:gd name="connsiteY0" fmla="*/ 0 h 779001"/>
                <a:gd name="connsiteX1" fmla="*/ 107431 w 244778"/>
                <a:gd name="connsiteY1" fmla="*/ 0 h 779001"/>
                <a:gd name="connsiteX2" fmla="*/ 170113 w 244778"/>
                <a:gd name="connsiteY2" fmla="*/ 62682 h 779001"/>
                <a:gd name="connsiteX3" fmla="*/ 167803 w 244778"/>
                <a:gd name="connsiteY3" fmla="*/ 696258 h 779001"/>
                <a:gd name="connsiteX4" fmla="*/ 234922 w 244778"/>
                <a:gd name="connsiteY4" fmla="*/ 772864 h 779001"/>
                <a:gd name="connsiteX5" fmla="*/ 0 w 244778"/>
                <a:gd name="connsiteY5" fmla="*/ 779001 h 779001"/>
                <a:gd name="connsiteX6" fmla="*/ 0 w 244778"/>
                <a:gd name="connsiteY6" fmla="*/ 779001 h 779001"/>
                <a:gd name="connsiteX7" fmla="*/ 0 w 244778"/>
                <a:gd name="connsiteY7" fmla="*/ 62682 h 779001"/>
                <a:gd name="connsiteX8" fmla="*/ 62682 w 244778"/>
                <a:gd name="connsiteY8" fmla="*/ 0 h 779001"/>
                <a:gd name="connsiteX0" fmla="*/ 62682 w 235795"/>
                <a:gd name="connsiteY0" fmla="*/ 0 h 779001"/>
                <a:gd name="connsiteX1" fmla="*/ 107431 w 235795"/>
                <a:gd name="connsiteY1" fmla="*/ 0 h 779001"/>
                <a:gd name="connsiteX2" fmla="*/ 170113 w 235795"/>
                <a:gd name="connsiteY2" fmla="*/ 62682 h 779001"/>
                <a:gd name="connsiteX3" fmla="*/ 167803 w 235795"/>
                <a:gd name="connsiteY3" fmla="*/ 696258 h 779001"/>
                <a:gd name="connsiteX4" fmla="*/ 234922 w 235795"/>
                <a:gd name="connsiteY4" fmla="*/ 772864 h 779001"/>
                <a:gd name="connsiteX5" fmla="*/ 0 w 235795"/>
                <a:gd name="connsiteY5" fmla="*/ 779001 h 779001"/>
                <a:gd name="connsiteX6" fmla="*/ 0 w 235795"/>
                <a:gd name="connsiteY6" fmla="*/ 779001 h 779001"/>
                <a:gd name="connsiteX7" fmla="*/ 0 w 235795"/>
                <a:gd name="connsiteY7" fmla="*/ 62682 h 779001"/>
                <a:gd name="connsiteX8" fmla="*/ 62682 w 235795"/>
                <a:gd name="connsiteY8" fmla="*/ 0 h 779001"/>
                <a:gd name="connsiteX0" fmla="*/ 62682 w 257018"/>
                <a:gd name="connsiteY0" fmla="*/ 0 h 779001"/>
                <a:gd name="connsiteX1" fmla="*/ 107431 w 257018"/>
                <a:gd name="connsiteY1" fmla="*/ 0 h 779001"/>
                <a:gd name="connsiteX2" fmla="*/ 170113 w 257018"/>
                <a:gd name="connsiteY2" fmla="*/ 62682 h 779001"/>
                <a:gd name="connsiteX3" fmla="*/ 167803 w 257018"/>
                <a:gd name="connsiteY3" fmla="*/ 696258 h 779001"/>
                <a:gd name="connsiteX4" fmla="*/ 256353 w 257018"/>
                <a:gd name="connsiteY4" fmla="*/ 775245 h 779001"/>
                <a:gd name="connsiteX5" fmla="*/ 0 w 257018"/>
                <a:gd name="connsiteY5" fmla="*/ 779001 h 779001"/>
                <a:gd name="connsiteX6" fmla="*/ 0 w 257018"/>
                <a:gd name="connsiteY6" fmla="*/ 779001 h 779001"/>
                <a:gd name="connsiteX7" fmla="*/ 0 w 257018"/>
                <a:gd name="connsiteY7" fmla="*/ 62682 h 779001"/>
                <a:gd name="connsiteX8" fmla="*/ 62682 w 257018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81971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34" h="779001">
                  <a:moveTo>
                    <a:pt x="62682" y="0"/>
                  </a:moveTo>
                  <a:lnTo>
                    <a:pt x="107431" y="0"/>
                  </a:lnTo>
                  <a:cubicBezTo>
                    <a:pt x="142049" y="0"/>
                    <a:pt x="170113" y="28064"/>
                    <a:pt x="170113" y="62682"/>
                  </a:cubicBezTo>
                  <a:lnTo>
                    <a:pt x="167803" y="681971"/>
                  </a:lnTo>
                  <a:cubicBezTo>
                    <a:pt x="171810" y="768006"/>
                    <a:pt x="248616" y="773363"/>
                    <a:pt x="258734" y="772864"/>
                  </a:cubicBezTo>
                  <a:cubicBezTo>
                    <a:pt x="198541" y="778985"/>
                    <a:pt x="82275" y="776955"/>
                    <a:pt x="0" y="779001"/>
                  </a:cubicBezTo>
                  <a:lnTo>
                    <a:pt x="0" y="779001"/>
                  </a:lnTo>
                  <a:lnTo>
                    <a:pt x="0" y="62682"/>
                  </a:lnTo>
                  <a:cubicBezTo>
                    <a:pt x="0" y="28064"/>
                    <a:pt x="28064" y="0"/>
                    <a:pt x="6268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2000">
                  <a:schemeClr val="accent2">
                    <a:lumMod val="9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8100000" scaled="0"/>
              <a:tileRect/>
            </a:gradFill>
            <a:ln>
              <a:noFill/>
            </a:ln>
            <a:effectLst>
              <a:outerShdw blurRad="127000" dist="38100" dir="8100000" sx="102000" sy="102000" algn="tr" rotWithShape="0">
                <a:schemeClr val="bg1">
                  <a:lumMod val="65000"/>
                  <a:alpha val="81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884" name="Rounded Rectangle 2">
              <a:extLst>
                <a:ext uri="{FF2B5EF4-FFF2-40B4-BE49-F238E27FC236}">
                  <a16:creationId xmlns:a16="http://schemas.microsoft.com/office/drawing/2014/main" id="{AB7FFF3C-784C-4A9F-9AB8-E4775BB7A192}"/>
                </a:ext>
              </a:extLst>
            </p:cNvPr>
            <p:cNvSpPr/>
            <p:nvPr/>
          </p:nvSpPr>
          <p:spPr>
            <a:xfrm>
              <a:off x="4349491" y="3686436"/>
              <a:ext cx="1167613" cy="634680"/>
            </a:xfrm>
            <a:custGeom>
              <a:avLst/>
              <a:gdLst>
                <a:gd name="connsiteX0" fmla="*/ 0 w 1219506"/>
                <a:gd name="connsiteY0" fmla="*/ 112749 h 626455"/>
                <a:gd name="connsiteX1" fmla="*/ 112749 w 1219506"/>
                <a:gd name="connsiteY1" fmla="*/ 0 h 626455"/>
                <a:gd name="connsiteX2" fmla="*/ 1106757 w 1219506"/>
                <a:gd name="connsiteY2" fmla="*/ 0 h 626455"/>
                <a:gd name="connsiteX3" fmla="*/ 1219506 w 1219506"/>
                <a:gd name="connsiteY3" fmla="*/ 112749 h 626455"/>
                <a:gd name="connsiteX4" fmla="*/ 1219506 w 1219506"/>
                <a:gd name="connsiteY4" fmla="*/ 513706 h 626455"/>
                <a:gd name="connsiteX5" fmla="*/ 1106757 w 1219506"/>
                <a:gd name="connsiteY5" fmla="*/ 626455 h 626455"/>
                <a:gd name="connsiteX6" fmla="*/ 112749 w 1219506"/>
                <a:gd name="connsiteY6" fmla="*/ 626455 h 626455"/>
                <a:gd name="connsiteX7" fmla="*/ 0 w 1219506"/>
                <a:gd name="connsiteY7" fmla="*/ 513706 h 626455"/>
                <a:gd name="connsiteX8" fmla="*/ 0 w 1219506"/>
                <a:gd name="connsiteY8" fmla="*/ 112749 h 626455"/>
                <a:gd name="connsiteX0" fmla="*/ 0 w 1226205"/>
                <a:gd name="connsiteY0" fmla="*/ 112749 h 654417"/>
                <a:gd name="connsiteX1" fmla="*/ 112749 w 1226205"/>
                <a:gd name="connsiteY1" fmla="*/ 0 h 654417"/>
                <a:gd name="connsiteX2" fmla="*/ 1106757 w 1226205"/>
                <a:gd name="connsiteY2" fmla="*/ 0 h 654417"/>
                <a:gd name="connsiteX3" fmla="*/ 1219506 w 1226205"/>
                <a:gd name="connsiteY3" fmla="*/ 112749 h 654417"/>
                <a:gd name="connsiteX4" fmla="*/ 1219506 w 1226205"/>
                <a:gd name="connsiteY4" fmla="*/ 513706 h 654417"/>
                <a:gd name="connsiteX5" fmla="*/ 1106757 w 1226205"/>
                <a:gd name="connsiteY5" fmla="*/ 626455 h 654417"/>
                <a:gd name="connsiteX6" fmla="*/ 112749 w 1226205"/>
                <a:gd name="connsiteY6" fmla="*/ 626455 h 654417"/>
                <a:gd name="connsiteX7" fmla="*/ 0 w 1226205"/>
                <a:gd name="connsiteY7" fmla="*/ 513706 h 654417"/>
                <a:gd name="connsiteX8" fmla="*/ 0 w 1226205"/>
                <a:gd name="connsiteY8" fmla="*/ 112749 h 654417"/>
                <a:gd name="connsiteX0" fmla="*/ 0 w 1255135"/>
                <a:gd name="connsiteY0" fmla="*/ 112749 h 661463"/>
                <a:gd name="connsiteX1" fmla="*/ 112749 w 1255135"/>
                <a:gd name="connsiteY1" fmla="*/ 0 h 661463"/>
                <a:gd name="connsiteX2" fmla="*/ 1106757 w 1255135"/>
                <a:gd name="connsiteY2" fmla="*/ 0 h 661463"/>
                <a:gd name="connsiteX3" fmla="*/ 1219506 w 1255135"/>
                <a:gd name="connsiteY3" fmla="*/ 112749 h 661463"/>
                <a:gd name="connsiteX4" fmla="*/ 1219506 w 1255135"/>
                <a:gd name="connsiteY4" fmla="*/ 513706 h 661463"/>
                <a:gd name="connsiteX5" fmla="*/ 1106757 w 1255135"/>
                <a:gd name="connsiteY5" fmla="*/ 626455 h 661463"/>
                <a:gd name="connsiteX6" fmla="*/ 112749 w 1255135"/>
                <a:gd name="connsiteY6" fmla="*/ 626455 h 661463"/>
                <a:gd name="connsiteX7" fmla="*/ 0 w 1255135"/>
                <a:gd name="connsiteY7" fmla="*/ 513706 h 661463"/>
                <a:gd name="connsiteX8" fmla="*/ 0 w 1255135"/>
                <a:gd name="connsiteY8" fmla="*/ 112749 h 661463"/>
                <a:gd name="connsiteX0" fmla="*/ 0 w 1237115"/>
                <a:gd name="connsiteY0" fmla="*/ 112749 h 680013"/>
                <a:gd name="connsiteX1" fmla="*/ 112749 w 1237115"/>
                <a:gd name="connsiteY1" fmla="*/ 0 h 680013"/>
                <a:gd name="connsiteX2" fmla="*/ 1106757 w 1237115"/>
                <a:gd name="connsiteY2" fmla="*/ 0 h 680013"/>
                <a:gd name="connsiteX3" fmla="*/ 1219506 w 1237115"/>
                <a:gd name="connsiteY3" fmla="*/ 112749 h 680013"/>
                <a:gd name="connsiteX4" fmla="*/ 1219506 w 1237115"/>
                <a:gd name="connsiteY4" fmla="*/ 513706 h 680013"/>
                <a:gd name="connsiteX5" fmla="*/ 1106757 w 1237115"/>
                <a:gd name="connsiteY5" fmla="*/ 626455 h 680013"/>
                <a:gd name="connsiteX6" fmla="*/ 112749 w 1237115"/>
                <a:gd name="connsiteY6" fmla="*/ 626455 h 680013"/>
                <a:gd name="connsiteX7" fmla="*/ 0 w 1237115"/>
                <a:gd name="connsiteY7" fmla="*/ 513706 h 680013"/>
                <a:gd name="connsiteX8" fmla="*/ 0 w 1237115"/>
                <a:gd name="connsiteY8" fmla="*/ 112749 h 680013"/>
                <a:gd name="connsiteX0" fmla="*/ 0 w 1232616"/>
                <a:gd name="connsiteY0" fmla="*/ 112749 h 687313"/>
                <a:gd name="connsiteX1" fmla="*/ 112749 w 1232616"/>
                <a:gd name="connsiteY1" fmla="*/ 0 h 687313"/>
                <a:gd name="connsiteX2" fmla="*/ 1106757 w 1232616"/>
                <a:gd name="connsiteY2" fmla="*/ 0 h 687313"/>
                <a:gd name="connsiteX3" fmla="*/ 1219506 w 1232616"/>
                <a:gd name="connsiteY3" fmla="*/ 112749 h 687313"/>
                <a:gd name="connsiteX4" fmla="*/ 1219506 w 1232616"/>
                <a:gd name="connsiteY4" fmla="*/ 513706 h 687313"/>
                <a:gd name="connsiteX5" fmla="*/ 1106757 w 1232616"/>
                <a:gd name="connsiteY5" fmla="*/ 626455 h 687313"/>
                <a:gd name="connsiteX6" fmla="*/ 112749 w 1232616"/>
                <a:gd name="connsiteY6" fmla="*/ 626455 h 687313"/>
                <a:gd name="connsiteX7" fmla="*/ 0 w 1232616"/>
                <a:gd name="connsiteY7" fmla="*/ 513706 h 687313"/>
                <a:gd name="connsiteX8" fmla="*/ 0 w 1232616"/>
                <a:gd name="connsiteY8" fmla="*/ 112749 h 687313"/>
                <a:gd name="connsiteX0" fmla="*/ 0 w 1221165"/>
                <a:gd name="connsiteY0" fmla="*/ 112749 h 687313"/>
                <a:gd name="connsiteX1" fmla="*/ 112749 w 1221165"/>
                <a:gd name="connsiteY1" fmla="*/ 0 h 687313"/>
                <a:gd name="connsiteX2" fmla="*/ 1106757 w 1221165"/>
                <a:gd name="connsiteY2" fmla="*/ 0 h 687313"/>
                <a:gd name="connsiteX3" fmla="*/ 1219506 w 1221165"/>
                <a:gd name="connsiteY3" fmla="*/ 112749 h 687313"/>
                <a:gd name="connsiteX4" fmla="*/ 1219506 w 1221165"/>
                <a:gd name="connsiteY4" fmla="*/ 513706 h 687313"/>
                <a:gd name="connsiteX5" fmla="*/ 1106757 w 1221165"/>
                <a:gd name="connsiteY5" fmla="*/ 626455 h 687313"/>
                <a:gd name="connsiteX6" fmla="*/ 112749 w 1221165"/>
                <a:gd name="connsiteY6" fmla="*/ 626455 h 687313"/>
                <a:gd name="connsiteX7" fmla="*/ 0 w 1221165"/>
                <a:gd name="connsiteY7" fmla="*/ 513706 h 687313"/>
                <a:gd name="connsiteX8" fmla="*/ 0 w 1221165"/>
                <a:gd name="connsiteY8" fmla="*/ 112749 h 687313"/>
                <a:gd name="connsiteX0" fmla="*/ 0 w 1234996"/>
                <a:gd name="connsiteY0" fmla="*/ 112749 h 676420"/>
                <a:gd name="connsiteX1" fmla="*/ 112749 w 1234996"/>
                <a:gd name="connsiteY1" fmla="*/ 0 h 676420"/>
                <a:gd name="connsiteX2" fmla="*/ 1106757 w 1234996"/>
                <a:gd name="connsiteY2" fmla="*/ 0 h 676420"/>
                <a:gd name="connsiteX3" fmla="*/ 1219506 w 1234996"/>
                <a:gd name="connsiteY3" fmla="*/ 112749 h 676420"/>
                <a:gd name="connsiteX4" fmla="*/ 1219506 w 1234996"/>
                <a:gd name="connsiteY4" fmla="*/ 513706 h 676420"/>
                <a:gd name="connsiteX5" fmla="*/ 1106757 w 1234996"/>
                <a:gd name="connsiteY5" fmla="*/ 626455 h 676420"/>
                <a:gd name="connsiteX6" fmla="*/ 112749 w 1234996"/>
                <a:gd name="connsiteY6" fmla="*/ 626455 h 676420"/>
                <a:gd name="connsiteX7" fmla="*/ 0 w 1234996"/>
                <a:gd name="connsiteY7" fmla="*/ 513706 h 676420"/>
                <a:gd name="connsiteX8" fmla="*/ 0 w 1234996"/>
                <a:gd name="connsiteY8" fmla="*/ 112749 h 676420"/>
                <a:gd name="connsiteX0" fmla="*/ 0 w 1232419"/>
                <a:gd name="connsiteY0" fmla="*/ 112749 h 669377"/>
                <a:gd name="connsiteX1" fmla="*/ 112749 w 1232419"/>
                <a:gd name="connsiteY1" fmla="*/ 0 h 669377"/>
                <a:gd name="connsiteX2" fmla="*/ 1106757 w 1232419"/>
                <a:gd name="connsiteY2" fmla="*/ 0 h 669377"/>
                <a:gd name="connsiteX3" fmla="*/ 1219506 w 1232419"/>
                <a:gd name="connsiteY3" fmla="*/ 112749 h 669377"/>
                <a:gd name="connsiteX4" fmla="*/ 1219506 w 1232419"/>
                <a:gd name="connsiteY4" fmla="*/ 513706 h 669377"/>
                <a:gd name="connsiteX5" fmla="*/ 1106757 w 1232419"/>
                <a:gd name="connsiteY5" fmla="*/ 626455 h 669377"/>
                <a:gd name="connsiteX6" fmla="*/ 112749 w 1232419"/>
                <a:gd name="connsiteY6" fmla="*/ 626455 h 669377"/>
                <a:gd name="connsiteX7" fmla="*/ 0 w 1232419"/>
                <a:gd name="connsiteY7" fmla="*/ 513706 h 669377"/>
                <a:gd name="connsiteX8" fmla="*/ 0 w 1232419"/>
                <a:gd name="connsiteY8" fmla="*/ 112749 h 669377"/>
                <a:gd name="connsiteX0" fmla="*/ 0 w 1234407"/>
                <a:gd name="connsiteY0" fmla="*/ 112749 h 678741"/>
                <a:gd name="connsiteX1" fmla="*/ 112749 w 1234407"/>
                <a:gd name="connsiteY1" fmla="*/ 0 h 678741"/>
                <a:gd name="connsiteX2" fmla="*/ 1106757 w 1234407"/>
                <a:gd name="connsiteY2" fmla="*/ 0 h 678741"/>
                <a:gd name="connsiteX3" fmla="*/ 1219506 w 1234407"/>
                <a:gd name="connsiteY3" fmla="*/ 112749 h 678741"/>
                <a:gd name="connsiteX4" fmla="*/ 1219506 w 1234407"/>
                <a:gd name="connsiteY4" fmla="*/ 513706 h 678741"/>
                <a:gd name="connsiteX5" fmla="*/ 1106757 w 1234407"/>
                <a:gd name="connsiteY5" fmla="*/ 626455 h 678741"/>
                <a:gd name="connsiteX6" fmla="*/ 112749 w 1234407"/>
                <a:gd name="connsiteY6" fmla="*/ 626455 h 678741"/>
                <a:gd name="connsiteX7" fmla="*/ 0 w 1234407"/>
                <a:gd name="connsiteY7" fmla="*/ 513706 h 678741"/>
                <a:gd name="connsiteX8" fmla="*/ 0 w 1234407"/>
                <a:gd name="connsiteY8" fmla="*/ 112749 h 678741"/>
                <a:gd name="connsiteX0" fmla="*/ 0 w 1234407"/>
                <a:gd name="connsiteY0" fmla="*/ 112749 h 686635"/>
                <a:gd name="connsiteX1" fmla="*/ 112749 w 1234407"/>
                <a:gd name="connsiteY1" fmla="*/ 0 h 686635"/>
                <a:gd name="connsiteX2" fmla="*/ 1106757 w 1234407"/>
                <a:gd name="connsiteY2" fmla="*/ 0 h 686635"/>
                <a:gd name="connsiteX3" fmla="*/ 1219506 w 1234407"/>
                <a:gd name="connsiteY3" fmla="*/ 112749 h 686635"/>
                <a:gd name="connsiteX4" fmla="*/ 1219506 w 1234407"/>
                <a:gd name="connsiteY4" fmla="*/ 513706 h 686635"/>
                <a:gd name="connsiteX5" fmla="*/ 1106757 w 1234407"/>
                <a:gd name="connsiteY5" fmla="*/ 626455 h 686635"/>
                <a:gd name="connsiteX6" fmla="*/ 112749 w 1234407"/>
                <a:gd name="connsiteY6" fmla="*/ 626455 h 686635"/>
                <a:gd name="connsiteX7" fmla="*/ 0 w 1234407"/>
                <a:gd name="connsiteY7" fmla="*/ 513706 h 686635"/>
                <a:gd name="connsiteX8" fmla="*/ 0 w 1234407"/>
                <a:gd name="connsiteY8" fmla="*/ 112749 h 686635"/>
                <a:gd name="connsiteX0" fmla="*/ 0 w 1226959"/>
                <a:gd name="connsiteY0" fmla="*/ 112749 h 666939"/>
                <a:gd name="connsiteX1" fmla="*/ 112749 w 1226959"/>
                <a:gd name="connsiteY1" fmla="*/ 0 h 666939"/>
                <a:gd name="connsiteX2" fmla="*/ 1106757 w 1226959"/>
                <a:gd name="connsiteY2" fmla="*/ 0 h 666939"/>
                <a:gd name="connsiteX3" fmla="*/ 1219506 w 1226959"/>
                <a:gd name="connsiteY3" fmla="*/ 112749 h 666939"/>
                <a:gd name="connsiteX4" fmla="*/ 1219506 w 1226959"/>
                <a:gd name="connsiteY4" fmla="*/ 513706 h 666939"/>
                <a:gd name="connsiteX5" fmla="*/ 1106757 w 1226959"/>
                <a:gd name="connsiteY5" fmla="*/ 626455 h 666939"/>
                <a:gd name="connsiteX6" fmla="*/ 112749 w 1226959"/>
                <a:gd name="connsiteY6" fmla="*/ 626455 h 666939"/>
                <a:gd name="connsiteX7" fmla="*/ 0 w 1226959"/>
                <a:gd name="connsiteY7" fmla="*/ 513706 h 666939"/>
                <a:gd name="connsiteX8" fmla="*/ 0 w 1226959"/>
                <a:gd name="connsiteY8" fmla="*/ 112749 h 6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959" h="666939">
                  <a:moveTo>
                    <a:pt x="0" y="112749"/>
                  </a:moveTo>
                  <a:cubicBezTo>
                    <a:pt x="0" y="50479"/>
                    <a:pt x="50479" y="0"/>
                    <a:pt x="112749" y="0"/>
                  </a:cubicBezTo>
                  <a:lnTo>
                    <a:pt x="1106757" y="0"/>
                  </a:lnTo>
                  <a:cubicBezTo>
                    <a:pt x="1169027" y="0"/>
                    <a:pt x="1219506" y="50479"/>
                    <a:pt x="1219506" y="112749"/>
                  </a:cubicBezTo>
                  <a:lnTo>
                    <a:pt x="1219506" y="513706"/>
                  </a:lnTo>
                  <a:cubicBezTo>
                    <a:pt x="1219506" y="781562"/>
                    <a:pt x="1270287" y="614181"/>
                    <a:pt x="1106757" y="626455"/>
                  </a:cubicBezTo>
                  <a:lnTo>
                    <a:pt x="112749" y="626455"/>
                  </a:lnTo>
                  <a:cubicBezTo>
                    <a:pt x="50479" y="626455"/>
                    <a:pt x="0" y="575976"/>
                    <a:pt x="0" y="513706"/>
                  </a:cubicBezTo>
                  <a:lnTo>
                    <a:pt x="0" y="1127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91000">
                  <a:schemeClr val="accent2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885" name="TextBox 2884">
            <a:extLst>
              <a:ext uri="{FF2B5EF4-FFF2-40B4-BE49-F238E27FC236}">
                <a16:creationId xmlns:a16="http://schemas.microsoft.com/office/drawing/2014/main" id="{557C186E-A32B-43FC-83A2-CB0BDD1D5AC3}"/>
              </a:ext>
            </a:extLst>
          </p:cNvPr>
          <p:cNvSpPr txBox="1"/>
          <p:nvPr/>
        </p:nvSpPr>
        <p:spPr>
          <a:xfrm>
            <a:off x="6383109" y="3789435"/>
            <a:ext cx="57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</a:t>
            </a:r>
          </a:p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886" name="Group 2885">
            <a:extLst>
              <a:ext uri="{FF2B5EF4-FFF2-40B4-BE49-F238E27FC236}">
                <a16:creationId xmlns:a16="http://schemas.microsoft.com/office/drawing/2014/main" id="{6CBE6A90-7A4D-4A1C-BA60-70049E621DA8}"/>
              </a:ext>
            </a:extLst>
          </p:cNvPr>
          <p:cNvGrpSpPr/>
          <p:nvPr/>
        </p:nvGrpSpPr>
        <p:grpSpPr>
          <a:xfrm>
            <a:off x="7448996" y="4002421"/>
            <a:ext cx="1062036" cy="629102"/>
            <a:chOff x="6336939" y="2669727"/>
            <a:chExt cx="1853530" cy="729243"/>
          </a:xfrm>
        </p:grpSpPr>
        <p:sp>
          <p:nvSpPr>
            <p:cNvPr id="2887" name="TextBox 2886">
              <a:extLst>
                <a:ext uri="{FF2B5EF4-FFF2-40B4-BE49-F238E27FC236}">
                  <a16:creationId xmlns:a16="http://schemas.microsoft.com/office/drawing/2014/main" id="{6BF94600-5081-47EA-A0B6-87AC8022620F}"/>
                </a:ext>
              </a:extLst>
            </p:cNvPr>
            <p:cNvSpPr txBox="1"/>
            <p:nvPr/>
          </p:nvSpPr>
          <p:spPr>
            <a:xfrm>
              <a:off x="6344665" y="2669727"/>
              <a:ext cx="1845804" cy="32109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88" name="TextBox 2887">
              <a:extLst>
                <a:ext uri="{FF2B5EF4-FFF2-40B4-BE49-F238E27FC236}">
                  <a16:creationId xmlns:a16="http://schemas.microsoft.com/office/drawing/2014/main" id="{0058533D-8247-48F3-B2FB-01A178E89924}"/>
                </a:ext>
              </a:extLst>
            </p:cNvPr>
            <p:cNvSpPr txBox="1"/>
            <p:nvPr/>
          </p:nvSpPr>
          <p:spPr>
            <a:xfrm>
              <a:off x="6336939" y="2863816"/>
              <a:ext cx="1845805" cy="5351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Presentation</a:t>
              </a:r>
            </a:p>
          </p:txBody>
        </p:sp>
      </p:grpSp>
      <p:grpSp>
        <p:nvGrpSpPr>
          <p:cNvPr id="2889" name="Group 2888">
            <a:extLst>
              <a:ext uri="{FF2B5EF4-FFF2-40B4-BE49-F238E27FC236}">
                <a16:creationId xmlns:a16="http://schemas.microsoft.com/office/drawing/2014/main" id="{E1FADD4A-0DCC-4F24-8D0C-63A76AD99E44}"/>
              </a:ext>
            </a:extLst>
          </p:cNvPr>
          <p:cNvGrpSpPr/>
          <p:nvPr/>
        </p:nvGrpSpPr>
        <p:grpSpPr>
          <a:xfrm>
            <a:off x="7882846" y="2190859"/>
            <a:ext cx="2892968" cy="914802"/>
            <a:chOff x="5861659" y="1938134"/>
            <a:chExt cx="2382749" cy="914802"/>
          </a:xfrm>
        </p:grpSpPr>
        <p:sp>
          <p:nvSpPr>
            <p:cNvPr id="2890" name="Rounded Rectangle 51">
              <a:extLst>
                <a:ext uri="{FF2B5EF4-FFF2-40B4-BE49-F238E27FC236}">
                  <a16:creationId xmlns:a16="http://schemas.microsoft.com/office/drawing/2014/main" id="{17F4F901-9698-49E1-A0A4-2CC801647FA2}"/>
                </a:ext>
              </a:extLst>
            </p:cNvPr>
            <p:cNvSpPr/>
            <p:nvPr/>
          </p:nvSpPr>
          <p:spPr>
            <a:xfrm>
              <a:off x="6284327" y="2236211"/>
              <a:ext cx="1960081" cy="616725"/>
            </a:xfrm>
            <a:prstGeom prst="roundRect">
              <a:avLst>
                <a:gd name="adj" fmla="val 17998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91" name="Round Same Side Corner Rectangle 16">
              <a:extLst>
                <a:ext uri="{FF2B5EF4-FFF2-40B4-BE49-F238E27FC236}">
                  <a16:creationId xmlns:a16="http://schemas.microsoft.com/office/drawing/2014/main" id="{3C6EF223-9C5B-41B5-AB59-53879848ADEE}"/>
                </a:ext>
              </a:extLst>
            </p:cNvPr>
            <p:cNvSpPr/>
            <p:nvPr/>
          </p:nvSpPr>
          <p:spPr>
            <a:xfrm rot="5400000">
              <a:off x="6526041" y="2286736"/>
              <a:ext cx="246219" cy="741322"/>
            </a:xfrm>
            <a:custGeom>
              <a:avLst/>
              <a:gdLst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70113 w 170113"/>
                <a:gd name="connsiteY3" fmla="*/ 779001 h 779001"/>
                <a:gd name="connsiteX4" fmla="*/ 170113 w 170113"/>
                <a:gd name="connsiteY4" fmla="*/ 779001 h 779001"/>
                <a:gd name="connsiteX5" fmla="*/ 0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62682 h 779001"/>
                <a:gd name="connsiteX8" fmla="*/ 62682 w 170113"/>
                <a:gd name="connsiteY8" fmla="*/ 0 h 779001"/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67803 w 170113"/>
                <a:gd name="connsiteY3" fmla="*/ 696258 h 779001"/>
                <a:gd name="connsiteX4" fmla="*/ 170113 w 170113"/>
                <a:gd name="connsiteY4" fmla="*/ 779001 h 779001"/>
                <a:gd name="connsiteX5" fmla="*/ 170113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779001 h 779001"/>
                <a:gd name="connsiteX8" fmla="*/ 0 w 170113"/>
                <a:gd name="connsiteY8" fmla="*/ 62682 h 779001"/>
                <a:gd name="connsiteX9" fmla="*/ 62682 w 170113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9001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80646"/>
                <a:gd name="connsiteX1" fmla="*/ 107431 w 246825"/>
                <a:gd name="connsiteY1" fmla="*/ 0 h 780646"/>
                <a:gd name="connsiteX2" fmla="*/ 170113 w 246825"/>
                <a:gd name="connsiteY2" fmla="*/ 62682 h 780646"/>
                <a:gd name="connsiteX3" fmla="*/ 167803 w 246825"/>
                <a:gd name="connsiteY3" fmla="*/ 696258 h 780646"/>
                <a:gd name="connsiteX4" fmla="*/ 170113 w 246825"/>
                <a:gd name="connsiteY4" fmla="*/ 779001 h 780646"/>
                <a:gd name="connsiteX5" fmla="*/ 246825 w 246825"/>
                <a:gd name="connsiteY5" fmla="*/ 772864 h 780646"/>
                <a:gd name="connsiteX6" fmla="*/ 0 w 246825"/>
                <a:gd name="connsiteY6" fmla="*/ 779001 h 780646"/>
                <a:gd name="connsiteX7" fmla="*/ 0 w 246825"/>
                <a:gd name="connsiteY7" fmla="*/ 779001 h 780646"/>
                <a:gd name="connsiteX8" fmla="*/ 0 w 246825"/>
                <a:gd name="connsiteY8" fmla="*/ 62682 h 780646"/>
                <a:gd name="connsiteX9" fmla="*/ 62682 w 246825"/>
                <a:gd name="connsiteY9" fmla="*/ 0 h 780646"/>
                <a:gd name="connsiteX0" fmla="*/ 62682 w 246825"/>
                <a:gd name="connsiteY0" fmla="*/ 0 h 781948"/>
                <a:gd name="connsiteX1" fmla="*/ 107431 w 246825"/>
                <a:gd name="connsiteY1" fmla="*/ 0 h 781948"/>
                <a:gd name="connsiteX2" fmla="*/ 170113 w 246825"/>
                <a:gd name="connsiteY2" fmla="*/ 62682 h 781948"/>
                <a:gd name="connsiteX3" fmla="*/ 167803 w 246825"/>
                <a:gd name="connsiteY3" fmla="*/ 696258 h 781948"/>
                <a:gd name="connsiteX4" fmla="*/ 170113 w 246825"/>
                <a:gd name="connsiteY4" fmla="*/ 779001 h 781948"/>
                <a:gd name="connsiteX5" fmla="*/ 246825 w 246825"/>
                <a:gd name="connsiteY5" fmla="*/ 772864 h 781948"/>
                <a:gd name="connsiteX6" fmla="*/ 0 w 246825"/>
                <a:gd name="connsiteY6" fmla="*/ 779001 h 781948"/>
                <a:gd name="connsiteX7" fmla="*/ 0 w 246825"/>
                <a:gd name="connsiteY7" fmla="*/ 779001 h 781948"/>
                <a:gd name="connsiteX8" fmla="*/ 0 w 246825"/>
                <a:gd name="connsiteY8" fmla="*/ 62682 h 781948"/>
                <a:gd name="connsiteX9" fmla="*/ 62682 w 246825"/>
                <a:gd name="connsiteY9" fmla="*/ 0 h 781948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9 w 246825"/>
                <a:gd name="connsiteY4" fmla="*/ 751384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51986"/>
                <a:gd name="connsiteY0" fmla="*/ 0 h 779001"/>
                <a:gd name="connsiteX1" fmla="*/ 107431 w 251986"/>
                <a:gd name="connsiteY1" fmla="*/ 0 h 779001"/>
                <a:gd name="connsiteX2" fmla="*/ 170113 w 251986"/>
                <a:gd name="connsiteY2" fmla="*/ 62682 h 779001"/>
                <a:gd name="connsiteX3" fmla="*/ 167803 w 251986"/>
                <a:gd name="connsiteY3" fmla="*/ 696258 h 779001"/>
                <a:gd name="connsiteX4" fmla="*/ 246825 w 251986"/>
                <a:gd name="connsiteY4" fmla="*/ 772864 h 779001"/>
                <a:gd name="connsiteX5" fmla="*/ 0 w 251986"/>
                <a:gd name="connsiteY5" fmla="*/ 779001 h 779001"/>
                <a:gd name="connsiteX6" fmla="*/ 0 w 251986"/>
                <a:gd name="connsiteY6" fmla="*/ 779001 h 779001"/>
                <a:gd name="connsiteX7" fmla="*/ 0 w 251986"/>
                <a:gd name="connsiteY7" fmla="*/ 62682 h 779001"/>
                <a:gd name="connsiteX8" fmla="*/ 62682 w 251986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4175"/>
                <a:gd name="connsiteY0" fmla="*/ 0 h 779001"/>
                <a:gd name="connsiteX1" fmla="*/ 107431 w 254175"/>
                <a:gd name="connsiteY1" fmla="*/ 0 h 779001"/>
                <a:gd name="connsiteX2" fmla="*/ 170113 w 254175"/>
                <a:gd name="connsiteY2" fmla="*/ 62682 h 779001"/>
                <a:gd name="connsiteX3" fmla="*/ 167803 w 254175"/>
                <a:gd name="connsiteY3" fmla="*/ 696258 h 779001"/>
                <a:gd name="connsiteX4" fmla="*/ 246825 w 254175"/>
                <a:gd name="connsiteY4" fmla="*/ 772864 h 779001"/>
                <a:gd name="connsiteX5" fmla="*/ 0 w 254175"/>
                <a:gd name="connsiteY5" fmla="*/ 779001 h 779001"/>
                <a:gd name="connsiteX6" fmla="*/ 0 w 254175"/>
                <a:gd name="connsiteY6" fmla="*/ 779001 h 779001"/>
                <a:gd name="connsiteX7" fmla="*/ 0 w 254175"/>
                <a:gd name="connsiteY7" fmla="*/ 62682 h 779001"/>
                <a:gd name="connsiteX8" fmla="*/ 62682 w 254175"/>
                <a:gd name="connsiteY8" fmla="*/ 0 h 779001"/>
                <a:gd name="connsiteX0" fmla="*/ 62682 w 252034"/>
                <a:gd name="connsiteY0" fmla="*/ 0 h 779001"/>
                <a:gd name="connsiteX1" fmla="*/ 107431 w 252034"/>
                <a:gd name="connsiteY1" fmla="*/ 0 h 779001"/>
                <a:gd name="connsiteX2" fmla="*/ 170113 w 252034"/>
                <a:gd name="connsiteY2" fmla="*/ 62682 h 779001"/>
                <a:gd name="connsiteX3" fmla="*/ 167803 w 252034"/>
                <a:gd name="connsiteY3" fmla="*/ 696258 h 779001"/>
                <a:gd name="connsiteX4" fmla="*/ 246825 w 252034"/>
                <a:gd name="connsiteY4" fmla="*/ 772864 h 779001"/>
                <a:gd name="connsiteX5" fmla="*/ 0 w 252034"/>
                <a:gd name="connsiteY5" fmla="*/ 779001 h 779001"/>
                <a:gd name="connsiteX6" fmla="*/ 0 w 252034"/>
                <a:gd name="connsiteY6" fmla="*/ 779001 h 779001"/>
                <a:gd name="connsiteX7" fmla="*/ 0 w 252034"/>
                <a:gd name="connsiteY7" fmla="*/ 62682 h 779001"/>
                <a:gd name="connsiteX8" fmla="*/ 62682 w 252034"/>
                <a:gd name="connsiteY8" fmla="*/ 0 h 779001"/>
                <a:gd name="connsiteX0" fmla="*/ 62682 w 255806"/>
                <a:gd name="connsiteY0" fmla="*/ 0 h 779001"/>
                <a:gd name="connsiteX1" fmla="*/ 107431 w 255806"/>
                <a:gd name="connsiteY1" fmla="*/ 0 h 779001"/>
                <a:gd name="connsiteX2" fmla="*/ 170113 w 255806"/>
                <a:gd name="connsiteY2" fmla="*/ 62682 h 779001"/>
                <a:gd name="connsiteX3" fmla="*/ 167803 w 255806"/>
                <a:gd name="connsiteY3" fmla="*/ 696258 h 779001"/>
                <a:gd name="connsiteX4" fmla="*/ 246825 w 255806"/>
                <a:gd name="connsiteY4" fmla="*/ 772864 h 779001"/>
                <a:gd name="connsiteX5" fmla="*/ 0 w 255806"/>
                <a:gd name="connsiteY5" fmla="*/ 779001 h 779001"/>
                <a:gd name="connsiteX6" fmla="*/ 0 w 255806"/>
                <a:gd name="connsiteY6" fmla="*/ 779001 h 779001"/>
                <a:gd name="connsiteX7" fmla="*/ 0 w 255806"/>
                <a:gd name="connsiteY7" fmla="*/ 62682 h 779001"/>
                <a:gd name="connsiteX8" fmla="*/ 62682 w 255806"/>
                <a:gd name="connsiteY8" fmla="*/ 0 h 779001"/>
                <a:gd name="connsiteX0" fmla="*/ 62682 w 260844"/>
                <a:gd name="connsiteY0" fmla="*/ 0 h 779001"/>
                <a:gd name="connsiteX1" fmla="*/ 107431 w 260844"/>
                <a:gd name="connsiteY1" fmla="*/ 0 h 779001"/>
                <a:gd name="connsiteX2" fmla="*/ 170113 w 260844"/>
                <a:gd name="connsiteY2" fmla="*/ 62682 h 779001"/>
                <a:gd name="connsiteX3" fmla="*/ 167803 w 260844"/>
                <a:gd name="connsiteY3" fmla="*/ 696258 h 779001"/>
                <a:gd name="connsiteX4" fmla="*/ 246825 w 260844"/>
                <a:gd name="connsiteY4" fmla="*/ 772864 h 779001"/>
                <a:gd name="connsiteX5" fmla="*/ 0 w 260844"/>
                <a:gd name="connsiteY5" fmla="*/ 779001 h 779001"/>
                <a:gd name="connsiteX6" fmla="*/ 0 w 260844"/>
                <a:gd name="connsiteY6" fmla="*/ 779001 h 779001"/>
                <a:gd name="connsiteX7" fmla="*/ 0 w 260844"/>
                <a:gd name="connsiteY7" fmla="*/ 62682 h 779001"/>
                <a:gd name="connsiteX8" fmla="*/ 62682 w 260844"/>
                <a:gd name="connsiteY8" fmla="*/ 0 h 779001"/>
                <a:gd name="connsiteX0" fmla="*/ 62682 w 263020"/>
                <a:gd name="connsiteY0" fmla="*/ 0 h 779001"/>
                <a:gd name="connsiteX1" fmla="*/ 107431 w 263020"/>
                <a:gd name="connsiteY1" fmla="*/ 0 h 779001"/>
                <a:gd name="connsiteX2" fmla="*/ 170113 w 263020"/>
                <a:gd name="connsiteY2" fmla="*/ 62682 h 779001"/>
                <a:gd name="connsiteX3" fmla="*/ 167803 w 263020"/>
                <a:gd name="connsiteY3" fmla="*/ 696258 h 779001"/>
                <a:gd name="connsiteX4" fmla="*/ 249209 w 263020"/>
                <a:gd name="connsiteY4" fmla="*/ 770483 h 779001"/>
                <a:gd name="connsiteX5" fmla="*/ 0 w 263020"/>
                <a:gd name="connsiteY5" fmla="*/ 779001 h 779001"/>
                <a:gd name="connsiteX6" fmla="*/ 0 w 263020"/>
                <a:gd name="connsiteY6" fmla="*/ 779001 h 779001"/>
                <a:gd name="connsiteX7" fmla="*/ 0 w 263020"/>
                <a:gd name="connsiteY7" fmla="*/ 62682 h 779001"/>
                <a:gd name="connsiteX8" fmla="*/ 62682 w 263020"/>
                <a:gd name="connsiteY8" fmla="*/ 0 h 779001"/>
                <a:gd name="connsiteX0" fmla="*/ 62682 w 258035"/>
                <a:gd name="connsiteY0" fmla="*/ 0 h 779001"/>
                <a:gd name="connsiteX1" fmla="*/ 107431 w 258035"/>
                <a:gd name="connsiteY1" fmla="*/ 0 h 779001"/>
                <a:gd name="connsiteX2" fmla="*/ 170113 w 258035"/>
                <a:gd name="connsiteY2" fmla="*/ 62682 h 779001"/>
                <a:gd name="connsiteX3" fmla="*/ 167803 w 258035"/>
                <a:gd name="connsiteY3" fmla="*/ 696258 h 779001"/>
                <a:gd name="connsiteX4" fmla="*/ 249209 w 258035"/>
                <a:gd name="connsiteY4" fmla="*/ 770483 h 779001"/>
                <a:gd name="connsiteX5" fmla="*/ 0 w 258035"/>
                <a:gd name="connsiteY5" fmla="*/ 779001 h 779001"/>
                <a:gd name="connsiteX6" fmla="*/ 0 w 258035"/>
                <a:gd name="connsiteY6" fmla="*/ 779001 h 779001"/>
                <a:gd name="connsiteX7" fmla="*/ 0 w 258035"/>
                <a:gd name="connsiteY7" fmla="*/ 62682 h 779001"/>
                <a:gd name="connsiteX8" fmla="*/ 62682 w 258035"/>
                <a:gd name="connsiteY8" fmla="*/ 0 h 779001"/>
                <a:gd name="connsiteX0" fmla="*/ 62682 w 244778"/>
                <a:gd name="connsiteY0" fmla="*/ 0 h 779001"/>
                <a:gd name="connsiteX1" fmla="*/ 107431 w 244778"/>
                <a:gd name="connsiteY1" fmla="*/ 0 h 779001"/>
                <a:gd name="connsiteX2" fmla="*/ 170113 w 244778"/>
                <a:gd name="connsiteY2" fmla="*/ 62682 h 779001"/>
                <a:gd name="connsiteX3" fmla="*/ 167803 w 244778"/>
                <a:gd name="connsiteY3" fmla="*/ 696258 h 779001"/>
                <a:gd name="connsiteX4" fmla="*/ 234922 w 244778"/>
                <a:gd name="connsiteY4" fmla="*/ 772864 h 779001"/>
                <a:gd name="connsiteX5" fmla="*/ 0 w 244778"/>
                <a:gd name="connsiteY5" fmla="*/ 779001 h 779001"/>
                <a:gd name="connsiteX6" fmla="*/ 0 w 244778"/>
                <a:gd name="connsiteY6" fmla="*/ 779001 h 779001"/>
                <a:gd name="connsiteX7" fmla="*/ 0 w 244778"/>
                <a:gd name="connsiteY7" fmla="*/ 62682 h 779001"/>
                <a:gd name="connsiteX8" fmla="*/ 62682 w 244778"/>
                <a:gd name="connsiteY8" fmla="*/ 0 h 779001"/>
                <a:gd name="connsiteX0" fmla="*/ 62682 w 235795"/>
                <a:gd name="connsiteY0" fmla="*/ 0 h 779001"/>
                <a:gd name="connsiteX1" fmla="*/ 107431 w 235795"/>
                <a:gd name="connsiteY1" fmla="*/ 0 h 779001"/>
                <a:gd name="connsiteX2" fmla="*/ 170113 w 235795"/>
                <a:gd name="connsiteY2" fmla="*/ 62682 h 779001"/>
                <a:gd name="connsiteX3" fmla="*/ 167803 w 235795"/>
                <a:gd name="connsiteY3" fmla="*/ 696258 h 779001"/>
                <a:gd name="connsiteX4" fmla="*/ 234922 w 235795"/>
                <a:gd name="connsiteY4" fmla="*/ 772864 h 779001"/>
                <a:gd name="connsiteX5" fmla="*/ 0 w 235795"/>
                <a:gd name="connsiteY5" fmla="*/ 779001 h 779001"/>
                <a:gd name="connsiteX6" fmla="*/ 0 w 235795"/>
                <a:gd name="connsiteY6" fmla="*/ 779001 h 779001"/>
                <a:gd name="connsiteX7" fmla="*/ 0 w 235795"/>
                <a:gd name="connsiteY7" fmla="*/ 62682 h 779001"/>
                <a:gd name="connsiteX8" fmla="*/ 62682 w 235795"/>
                <a:gd name="connsiteY8" fmla="*/ 0 h 779001"/>
                <a:gd name="connsiteX0" fmla="*/ 62682 w 257018"/>
                <a:gd name="connsiteY0" fmla="*/ 0 h 779001"/>
                <a:gd name="connsiteX1" fmla="*/ 107431 w 257018"/>
                <a:gd name="connsiteY1" fmla="*/ 0 h 779001"/>
                <a:gd name="connsiteX2" fmla="*/ 170113 w 257018"/>
                <a:gd name="connsiteY2" fmla="*/ 62682 h 779001"/>
                <a:gd name="connsiteX3" fmla="*/ 167803 w 257018"/>
                <a:gd name="connsiteY3" fmla="*/ 696258 h 779001"/>
                <a:gd name="connsiteX4" fmla="*/ 256353 w 257018"/>
                <a:gd name="connsiteY4" fmla="*/ 775245 h 779001"/>
                <a:gd name="connsiteX5" fmla="*/ 0 w 257018"/>
                <a:gd name="connsiteY5" fmla="*/ 779001 h 779001"/>
                <a:gd name="connsiteX6" fmla="*/ 0 w 257018"/>
                <a:gd name="connsiteY6" fmla="*/ 779001 h 779001"/>
                <a:gd name="connsiteX7" fmla="*/ 0 w 257018"/>
                <a:gd name="connsiteY7" fmla="*/ 62682 h 779001"/>
                <a:gd name="connsiteX8" fmla="*/ 62682 w 257018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81971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34" h="779001">
                  <a:moveTo>
                    <a:pt x="62682" y="0"/>
                  </a:moveTo>
                  <a:lnTo>
                    <a:pt x="107431" y="0"/>
                  </a:lnTo>
                  <a:cubicBezTo>
                    <a:pt x="142049" y="0"/>
                    <a:pt x="170113" y="28064"/>
                    <a:pt x="170113" y="62682"/>
                  </a:cubicBezTo>
                  <a:lnTo>
                    <a:pt x="167803" y="681971"/>
                  </a:lnTo>
                  <a:cubicBezTo>
                    <a:pt x="171810" y="768006"/>
                    <a:pt x="248616" y="773363"/>
                    <a:pt x="258734" y="772864"/>
                  </a:cubicBezTo>
                  <a:cubicBezTo>
                    <a:pt x="198541" y="778985"/>
                    <a:pt x="82275" y="776955"/>
                    <a:pt x="0" y="779001"/>
                  </a:cubicBezTo>
                  <a:lnTo>
                    <a:pt x="0" y="779001"/>
                  </a:lnTo>
                  <a:lnTo>
                    <a:pt x="0" y="62682"/>
                  </a:lnTo>
                  <a:cubicBezTo>
                    <a:pt x="0" y="28064"/>
                    <a:pt x="28064" y="0"/>
                    <a:pt x="62682" y="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3">
                    <a:lumMod val="90000"/>
                  </a:schemeClr>
                </a:gs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8100000" scaled="0"/>
              <a:tileRect/>
            </a:gradFill>
            <a:ln>
              <a:noFill/>
            </a:ln>
            <a:effectLst>
              <a:outerShdw blurRad="127000" dist="38100" dir="8100000" sx="102000" sy="102000" algn="tr" rotWithShape="0">
                <a:schemeClr val="bg1">
                  <a:lumMod val="65000"/>
                  <a:alpha val="81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892" name="Rounded Rectangle 2">
              <a:extLst>
                <a:ext uri="{FF2B5EF4-FFF2-40B4-BE49-F238E27FC236}">
                  <a16:creationId xmlns:a16="http://schemas.microsoft.com/office/drawing/2014/main" id="{4FF97B1E-2014-4987-A33B-F3FAD16E5520}"/>
                </a:ext>
              </a:extLst>
            </p:cNvPr>
            <p:cNvSpPr/>
            <p:nvPr/>
          </p:nvSpPr>
          <p:spPr>
            <a:xfrm>
              <a:off x="5861659" y="1938134"/>
              <a:ext cx="1167613" cy="634680"/>
            </a:xfrm>
            <a:custGeom>
              <a:avLst/>
              <a:gdLst>
                <a:gd name="connsiteX0" fmla="*/ 0 w 1219506"/>
                <a:gd name="connsiteY0" fmla="*/ 112749 h 626455"/>
                <a:gd name="connsiteX1" fmla="*/ 112749 w 1219506"/>
                <a:gd name="connsiteY1" fmla="*/ 0 h 626455"/>
                <a:gd name="connsiteX2" fmla="*/ 1106757 w 1219506"/>
                <a:gd name="connsiteY2" fmla="*/ 0 h 626455"/>
                <a:gd name="connsiteX3" fmla="*/ 1219506 w 1219506"/>
                <a:gd name="connsiteY3" fmla="*/ 112749 h 626455"/>
                <a:gd name="connsiteX4" fmla="*/ 1219506 w 1219506"/>
                <a:gd name="connsiteY4" fmla="*/ 513706 h 626455"/>
                <a:gd name="connsiteX5" fmla="*/ 1106757 w 1219506"/>
                <a:gd name="connsiteY5" fmla="*/ 626455 h 626455"/>
                <a:gd name="connsiteX6" fmla="*/ 112749 w 1219506"/>
                <a:gd name="connsiteY6" fmla="*/ 626455 h 626455"/>
                <a:gd name="connsiteX7" fmla="*/ 0 w 1219506"/>
                <a:gd name="connsiteY7" fmla="*/ 513706 h 626455"/>
                <a:gd name="connsiteX8" fmla="*/ 0 w 1219506"/>
                <a:gd name="connsiteY8" fmla="*/ 112749 h 626455"/>
                <a:gd name="connsiteX0" fmla="*/ 0 w 1226205"/>
                <a:gd name="connsiteY0" fmla="*/ 112749 h 654417"/>
                <a:gd name="connsiteX1" fmla="*/ 112749 w 1226205"/>
                <a:gd name="connsiteY1" fmla="*/ 0 h 654417"/>
                <a:gd name="connsiteX2" fmla="*/ 1106757 w 1226205"/>
                <a:gd name="connsiteY2" fmla="*/ 0 h 654417"/>
                <a:gd name="connsiteX3" fmla="*/ 1219506 w 1226205"/>
                <a:gd name="connsiteY3" fmla="*/ 112749 h 654417"/>
                <a:gd name="connsiteX4" fmla="*/ 1219506 w 1226205"/>
                <a:gd name="connsiteY4" fmla="*/ 513706 h 654417"/>
                <a:gd name="connsiteX5" fmla="*/ 1106757 w 1226205"/>
                <a:gd name="connsiteY5" fmla="*/ 626455 h 654417"/>
                <a:gd name="connsiteX6" fmla="*/ 112749 w 1226205"/>
                <a:gd name="connsiteY6" fmla="*/ 626455 h 654417"/>
                <a:gd name="connsiteX7" fmla="*/ 0 w 1226205"/>
                <a:gd name="connsiteY7" fmla="*/ 513706 h 654417"/>
                <a:gd name="connsiteX8" fmla="*/ 0 w 1226205"/>
                <a:gd name="connsiteY8" fmla="*/ 112749 h 654417"/>
                <a:gd name="connsiteX0" fmla="*/ 0 w 1255135"/>
                <a:gd name="connsiteY0" fmla="*/ 112749 h 661463"/>
                <a:gd name="connsiteX1" fmla="*/ 112749 w 1255135"/>
                <a:gd name="connsiteY1" fmla="*/ 0 h 661463"/>
                <a:gd name="connsiteX2" fmla="*/ 1106757 w 1255135"/>
                <a:gd name="connsiteY2" fmla="*/ 0 h 661463"/>
                <a:gd name="connsiteX3" fmla="*/ 1219506 w 1255135"/>
                <a:gd name="connsiteY3" fmla="*/ 112749 h 661463"/>
                <a:gd name="connsiteX4" fmla="*/ 1219506 w 1255135"/>
                <a:gd name="connsiteY4" fmla="*/ 513706 h 661463"/>
                <a:gd name="connsiteX5" fmla="*/ 1106757 w 1255135"/>
                <a:gd name="connsiteY5" fmla="*/ 626455 h 661463"/>
                <a:gd name="connsiteX6" fmla="*/ 112749 w 1255135"/>
                <a:gd name="connsiteY6" fmla="*/ 626455 h 661463"/>
                <a:gd name="connsiteX7" fmla="*/ 0 w 1255135"/>
                <a:gd name="connsiteY7" fmla="*/ 513706 h 661463"/>
                <a:gd name="connsiteX8" fmla="*/ 0 w 1255135"/>
                <a:gd name="connsiteY8" fmla="*/ 112749 h 661463"/>
                <a:gd name="connsiteX0" fmla="*/ 0 w 1237115"/>
                <a:gd name="connsiteY0" fmla="*/ 112749 h 680013"/>
                <a:gd name="connsiteX1" fmla="*/ 112749 w 1237115"/>
                <a:gd name="connsiteY1" fmla="*/ 0 h 680013"/>
                <a:gd name="connsiteX2" fmla="*/ 1106757 w 1237115"/>
                <a:gd name="connsiteY2" fmla="*/ 0 h 680013"/>
                <a:gd name="connsiteX3" fmla="*/ 1219506 w 1237115"/>
                <a:gd name="connsiteY3" fmla="*/ 112749 h 680013"/>
                <a:gd name="connsiteX4" fmla="*/ 1219506 w 1237115"/>
                <a:gd name="connsiteY4" fmla="*/ 513706 h 680013"/>
                <a:gd name="connsiteX5" fmla="*/ 1106757 w 1237115"/>
                <a:gd name="connsiteY5" fmla="*/ 626455 h 680013"/>
                <a:gd name="connsiteX6" fmla="*/ 112749 w 1237115"/>
                <a:gd name="connsiteY6" fmla="*/ 626455 h 680013"/>
                <a:gd name="connsiteX7" fmla="*/ 0 w 1237115"/>
                <a:gd name="connsiteY7" fmla="*/ 513706 h 680013"/>
                <a:gd name="connsiteX8" fmla="*/ 0 w 1237115"/>
                <a:gd name="connsiteY8" fmla="*/ 112749 h 680013"/>
                <a:gd name="connsiteX0" fmla="*/ 0 w 1232616"/>
                <a:gd name="connsiteY0" fmla="*/ 112749 h 687313"/>
                <a:gd name="connsiteX1" fmla="*/ 112749 w 1232616"/>
                <a:gd name="connsiteY1" fmla="*/ 0 h 687313"/>
                <a:gd name="connsiteX2" fmla="*/ 1106757 w 1232616"/>
                <a:gd name="connsiteY2" fmla="*/ 0 h 687313"/>
                <a:gd name="connsiteX3" fmla="*/ 1219506 w 1232616"/>
                <a:gd name="connsiteY3" fmla="*/ 112749 h 687313"/>
                <a:gd name="connsiteX4" fmla="*/ 1219506 w 1232616"/>
                <a:gd name="connsiteY4" fmla="*/ 513706 h 687313"/>
                <a:gd name="connsiteX5" fmla="*/ 1106757 w 1232616"/>
                <a:gd name="connsiteY5" fmla="*/ 626455 h 687313"/>
                <a:gd name="connsiteX6" fmla="*/ 112749 w 1232616"/>
                <a:gd name="connsiteY6" fmla="*/ 626455 h 687313"/>
                <a:gd name="connsiteX7" fmla="*/ 0 w 1232616"/>
                <a:gd name="connsiteY7" fmla="*/ 513706 h 687313"/>
                <a:gd name="connsiteX8" fmla="*/ 0 w 1232616"/>
                <a:gd name="connsiteY8" fmla="*/ 112749 h 687313"/>
                <a:gd name="connsiteX0" fmla="*/ 0 w 1221165"/>
                <a:gd name="connsiteY0" fmla="*/ 112749 h 687313"/>
                <a:gd name="connsiteX1" fmla="*/ 112749 w 1221165"/>
                <a:gd name="connsiteY1" fmla="*/ 0 h 687313"/>
                <a:gd name="connsiteX2" fmla="*/ 1106757 w 1221165"/>
                <a:gd name="connsiteY2" fmla="*/ 0 h 687313"/>
                <a:gd name="connsiteX3" fmla="*/ 1219506 w 1221165"/>
                <a:gd name="connsiteY3" fmla="*/ 112749 h 687313"/>
                <a:gd name="connsiteX4" fmla="*/ 1219506 w 1221165"/>
                <a:gd name="connsiteY4" fmla="*/ 513706 h 687313"/>
                <a:gd name="connsiteX5" fmla="*/ 1106757 w 1221165"/>
                <a:gd name="connsiteY5" fmla="*/ 626455 h 687313"/>
                <a:gd name="connsiteX6" fmla="*/ 112749 w 1221165"/>
                <a:gd name="connsiteY6" fmla="*/ 626455 h 687313"/>
                <a:gd name="connsiteX7" fmla="*/ 0 w 1221165"/>
                <a:gd name="connsiteY7" fmla="*/ 513706 h 687313"/>
                <a:gd name="connsiteX8" fmla="*/ 0 w 1221165"/>
                <a:gd name="connsiteY8" fmla="*/ 112749 h 687313"/>
                <a:gd name="connsiteX0" fmla="*/ 0 w 1234996"/>
                <a:gd name="connsiteY0" fmla="*/ 112749 h 676420"/>
                <a:gd name="connsiteX1" fmla="*/ 112749 w 1234996"/>
                <a:gd name="connsiteY1" fmla="*/ 0 h 676420"/>
                <a:gd name="connsiteX2" fmla="*/ 1106757 w 1234996"/>
                <a:gd name="connsiteY2" fmla="*/ 0 h 676420"/>
                <a:gd name="connsiteX3" fmla="*/ 1219506 w 1234996"/>
                <a:gd name="connsiteY3" fmla="*/ 112749 h 676420"/>
                <a:gd name="connsiteX4" fmla="*/ 1219506 w 1234996"/>
                <a:gd name="connsiteY4" fmla="*/ 513706 h 676420"/>
                <a:gd name="connsiteX5" fmla="*/ 1106757 w 1234996"/>
                <a:gd name="connsiteY5" fmla="*/ 626455 h 676420"/>
                <a:gd name="connsiteX6" fmla="*/ 112749 w 1234996"/>
                <a:gd name="connsiteY6" fmla="*/ 626455 h 676420"/>
                <a:gd name="connsiteX7" fmla="*/ 0 w 1234996"/>
                <a:gd name="connsiteY7" fmla="*/ 513706 h 676420"/>
                <a:gd name="connsiteX8" fmla="*/ 0 w 1234996"/>
                <a:gd name="connsiteY8" fmla="*/ 112749 h 676420"/>
                <a:gd name="connsiteX0" fmla="*/ 0 w 1232419"/>
                <a:gd name="connsiteY0" fmla="*/ 112749 h 669377"/>
                <a:gd name="connsiteX1" fmla="*/ 112749 w 1232419"/>
                <a:gd name="connsiteY1" fmla="*/ 0 h 669377"/>
                <a:gd name="connsiteX2" fmla="*/ 1106757 w 1232419"/>
                <a:gd name="connsiteY2" fmla="*/ 0 h 669377"/>
                <a:gd name="connsiteX3" fmla="*/ 1219506 w 1232419"/>
                <a:gd name="connsiteY3" fmla="*/ 112749 h 669377"/>
                <a:gd name="connsiteX4" fmla="*/ 1219506 w 1232419"/>
                <a:gd name="connsiteY4" fmla="*/ 513706 h 669377"/>
                <a:gd name="connsiteX5" fmla="*/ 1106757 w 1232419"/>
                <a:gd name="connsiteY5" fmla="*/ 626455 h 669377"/>
                <a:gd name="connsiteX6" fmla="*/ 112749 w 1232419"/>
                <a:gd name="connsiteY6" fmla="*/ 626455 h 669377"/>
                <a:gd name="connsiteX7" fmla="*/ 0 w 1232419"/>
                <a:gd name="connsiteY7" fmla="*/ 513706 h 669377"/>
                <a:gd name="connsiteX8" fmla="*/ 0 w 1232419"/>
                <a:gd name="connsiteY8" fmla="*/ 112749 h 669377"/>
                <a:gd name="connsiteX0" fmla="*/ 0 w 1234407"/>
                <a:gd name="connsiteY0" fmla="*/ 112749 h 678741"/>
                <a:gd name="connsiteX1" fmla="*/ 112749 w 1234407"/>
                <a:gd name="connsiteY1" fmla="*/ 0 h 678741"/>
                <a:gd name="connsiteX2" fmla="*/ 1106757 w 1234407"/>
                <a:gd name="connsiteY2" fmla="*/ 0 h 678741"/>
                <a:gd name="connsiteX3" fmla="*/ 1219506 w 1234407"/>
                <a:gd name="connsiteY3" fmla="*/ 112749 h 678741"/>
                <a:gd name="connsiteX4" fmla="*/ 1219506 w 1234407"/>
                <a:gd name="connsiteY4" fmla="*/ 513706 h 678741"/>
                <a:gd name="connsiteX5" fmla="*/ 1106757 w 1234407"/>
                <a:gd name="connsiteY5" fmla="*/ 626455 h 678741"/>
                <a:gd name="connsiteX6" fmla="*/ 112749 w 1234407"/>
                <a:gd name="connsiteY6" fmla="*/ 626455 h 678741"/>
                <a:gd name="connsiteX7" fmla="*/ 0 w 1234407"/>
                <a:gd name="connsiteY7" fmla="*/ 513706 h 678741"/>
                <a:gd name="connsiteX8" fmla="*/ 0 w 1234407"/>
                <a:gd name="connsiteY8" fmla="*/ 112749 h 678741"/>
                <a:gd name="connsiteX0" fmla="*/ 0 w 1234407"/>
                <a:gd name="connsiteY0" fmla="*/ 112749 h 686635"/>
                <a:gd name="connsiteX1" fmla="*/ 112749 w 1234407"/>
                <a:gd name="connsiteY1" fmla="*/ 0 h 686635"/>
                <a:gd name="connsiteX2" fmla="*/ 1106757 w 1234407"/>
                <a:gd name="connsiteY2" fmla="*/ 0 h 686635"/>
                <a:gd name="connsiteX3" fmla="*/ 1219506 w 1234407"/>
                <a:gd name="connsiteY3" fmla="*/ 112749 h 686635"/>
                <a:gd name="connsiteX4" fmla="*/ 1219506 w 1234407"/>
                <a:gd name="connsiteY4" fmla="*/ 513706 h 686635"/>
                <a:gd name="connsiteX5" fmla="*/ 1106757 w 1234407"/>
                <a:gd name="connsiteY5" fmla="*/ 626455 h 686635"/>
                <a:gd name="connsiteX6" fmla="*/ 112749 w 1234407"/>
                <a:gd name="connsiteY6" fmla="*/ 626455 h 686635"/>
                <a:gd name="connsiteX7" fmla="*/ 0 w 1234407"/>
                <a:gd name="connsiteY7" fmla="*/ 513706 h 686635"/>
                <a:gd name="connsiteX8" fmla="*/ 0 w 1234407"/>
                <a:gd name="connsiteY8" fmla="*/ 112749 h 686635"/>
                <a:gd name="connsiteX0" fmla="*/ 0 w 1226959"/>
                <a:gd name="connsiteY0" fmla="*/ 112749 h 666939"/>
                <a:gd name="connsiteX1" fmla="*/ 112749 w 1226959"/>
                <a:gd name="connsiteY1" fmla="*/ 0 h 666939"/>
                <a:gd name="connsiteX2" fmla="*/ 1106757 w 1226959"/>
                <a:gd name="connsiteY2" fmla="*/ 0 h 666939"/>
                <a:gd name="connsiteX3" fmla="*/ 1219506 w 1226959"/>
                <a:gd name="connsiteY3" fmla="*/ 112749 h 666939"/>
                <a:gd name="connsiteX4" fmla="*/ 1219506 w 1226959"/>
                <a:gd name="connsiteY4" fmla="*/ 513706 h 666939"/>
                <a:gd name="connsiteX5" fmla="*/ 1106757 w 1226959"/>
                <a:gd name="connsiteY5" fmla="*/ 626455 h 666939"/>
                <a:gd name="connsiteX6" fmla="*/ 112749 w 1226959"/>
                <a:gd name="connsiteY6" fmla="*/ 626455 h 666939"/>
                <a:gd name="connsiteX7" fmla="*/ 0 w 1226959"/>
                <a:gd name="connsiteY7" fmla="*/ 513706 h 666939"/>
                <a:gd name="connsiteX8" fmla="*/ 0 w 1226959"/>
                <a:gd name="connsiteY8" fmla="*/ 112749 h 6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959" h="666939">
                  <a:moveTo>
                    <a:pt x="0" y="112749"/>
                  </a:moveTo>
                  <a:cubicBezTo>
                    <a:pt x="0" y="50479"/>
                    <a:pt x="50479" y="0"/>
                    <a:pt x="112749" y="0"/>
                  </a:cubicBezTo>
                  <a:lnTo>
                    <a:pt x="1106757" y="0"/>
                  </a:lnTo>
                  <a:cubicBezTo>
                    <a:pt x="1169027" y="0"/>
                    <a:pt x="1219506" y="50479"/>
                    <a:pt x="1219506" y="112749"/>
                  </a:cubicBezTo>
                  <a:lnTo>
                    <a:pt x="1219506" y="513706"/>
                  </a:lnTo>
                  <a:cubicBezTo>
                    <a:pt x="1219506" y="781562"/>
                    <a:pt x="1270287" y="614181"/>
                    <a:pt x="1106757" y="626455"/>
                  </a:cubicBezTo>
                  <a:lnTo>
                    <a:pt x="112749" y="626455"/>
                  </a:lnTo>
                  <a:cubicBezTo>
                    <a:pt x="50479" y="626455"/>
                    <a:pt x="0" y="575976"/>
                    <a:pt x="0" y="513706"/>
                  </a:cubicBezTo>
                  <a:lnTo>
                    <a:pt x="0" y="1127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91000">
                  <a:schemeClr val="accent3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893" name="TextBox 2892">
            <a:extLst>
              <a:ext uri="{FF2B5EF4-FFF2-40B4-BE49-F238E27FC236}">
                <a16:creationId xmlns:a16="http://schemas.microsoft.com/office/drawing/2014/main" id="{4D99568C-296F-4594-9683-F9DAE89AC7BF}"/>
              </a:ext>
            </a:extLst>
          </p:cNvPr>
          <p:cNvSpPr txBox="1"/>
          <p:nvPr/>
        </p:nvSpPr>
        <p:spPr>
          <a:xfrm>
            <a:off x="8457986" y="2265125"/>
            <a:ext cx="57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</a:t>
            </a:r>
          </a:p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894" name="Group 2893">
            <a:extLst>
              <a:ext uri="{FF2B5EF4-FFF2-40B4-BE49-F238E27FC236}">
                <a16:creationId xmlns:a16="http://schemas.microsoft.com/office/drawing/2014/main" id="{A56B96AA-FA2C-4F77-AD52-B54E864A597E}"/>
              </a:ext>
            </a:extLst>
          </p:cNvPr>
          <p:cNvGrpSpPr/>
          <p:nvPr/>
        </p:nvGrpSpPr>
        <p:grpSpPr>
          <a:xfrm>
            <a:off x="9479914" y="2478294"/>
            <a:ext cx="1062036" cy="629102"/>
            <a:chOff x="6336939" y="2669727"/>
            <a:chExt cx="1853530" cy="729243"/>
          </a:xfrm>
        </p:grpSpPr>
        <p:sp>
          <p:nvSpPr>
            <p:cNvPr id="2895" name="TextBox 2894">
              <a:extLst>
                <a:ext uri="{FF2B5EF4-FFF2-40B4-BE49-F238E27FC236}">
                  <a16:creationId xmlns:a16="http://schemas.microsoft.com/office/drawing/2014/main" id="{1855AC0F-E36A-4C7A-989B-09BAB3F7E9EF}"/>
                </a:ext>
              </a:extLst>
            </p:cNvPr>
            <p:cNvSpPr txBox="1"/>
            <p:nvPr/>
          </p:nvSpPr>
          <p:spPr>
            <a:xfrm>
              <a:off x="6344665" y="2669727"/>
              <a:ext cx="1845804" cy="32109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96" name="TextBox 2895">
              <a:extLst>
                <a:ext uri="{FF2B5EF4-FFF2-40B4-BE49-F238E27FC236}">
                  <a16:creationId xmlns:a16="http://schemas.microsoft.com/office/drawing/2014/main" id="{833B9C56-5E9D-46B7-ADEF-E82F72AC81E7}"/>
                </a:ext>
              </a:extLst>
            </p:cNvPr>
            <p:cNvSpPr txBox="1"/>
            <p:nvPr/>
          </p:nvSpPr>
          <p:spPr>
            <a:xfrm>
              <a:off x="6336939" y="2863816"/>
              <a:ext cx="1845805" cy="5351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Presentation</a:t>
              </a:r>
            </a:p>
          </p:txBody>
        </p:sp>
      </p:grpSp>
      <p:grpSp>
        <p:nvGrpSpPr>
          <p:cNvPr id="2897" name="Group 2896">
            <a:extLst>
              <a:ext uri="{FF2B5EF4-FFF2-40B4-BE49-F238E27FC236}">
                <a16:creationId xmlns:a16="http://schemas.microsoft.com/office/drawing/2014/main" id="{BFC0089B-233A-46FD-8258-18DDC19F1631}"/>
              </a:ext>
            </a:extLst>
          </p:cNvPr>
          <p:cNvGrpSpPr/>
          <p:nvPr/>
        </p:nvGrpSpPr>
        <p:grpSpPr>
          <a:xfrm>
            <a:off x="5165684" y="2702432"/>
            <a:ext cx="2892968" cy="914802"/>
            <a:chOff x="3557403" y="2614935"/>
            <a:chExt cx="2382749" cy="914802"/>
          </a:xfrm>
        </p:grpSpPr>
        <p:sp>
          <p:nvSpPr>
            <p:cNvPr id="2898" name="Rounded Rectangle 73">
              <a:extLst>
                <a:ext uri="{FF2B5EF4-FFF2-40B4-BE49-F238E27FC236}">
                  <a16:creationId xmlns:a16="http://schemas.microsoft.com/office/drawing/2014/main" id="{B77C2EA2-0871-4D82-9C9A-D5840138091F}"/>
                </a:ext>
              </a:extLst>
            </p:cNvPr>
            <p:cNvSpPr/>
            <p:nvPr/>
          </p:nvSpPr>
          <p:spPr>
            <a:xfrm>
              <a:off x="3980071" y="2913012"/>
              <a:ext cx="1960081" cy="616725"/>
            </a:xfrm>
            <a:prstGeom prst="roundRect">
              <a:avLst>
                <a:gd name="adj" fmla="val 17998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99" name="Round Same Side Corner Rectangle 16">
              <a:extLst>
                <a:ext uri="{FF2B5EF4-FFF2-40B4-BE49-F238E27FC236}">
                  <a16:creationId xmlns:a16="http://schemas.microsoft.com/office/drawing/2014/main" id="{F128E970-8FAC-4D6D-A34F-A4278BC12E76}"/>
                </a:ext>
              </a:extLst>
            </p:cNvPr>
            <p:cNvSpPr/>
            <p:nvPr/>
          </p:nvSpPr>
          <p:spPr>
            <a:xfrm rot="5400000">
              <a:off x="4221785" y="2963537"/>
              <a:ext cx="246219" cy="741322"/>
            </a:xfrm>
            <a:custGeom>
              <a:avLst/>
              <a:gdLst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70113 w 170113"/>
                <a:gd name="connsiteY3" fmla="*/ 779001 h 779001"/>
                <a:gd name="connsiteX4" fmla="*/ 170113 w 170113"/>
                <a:gd name="connsiteY4" fmla="*/ 779001 h 779001"/>
                <a:gd name="connsiteX5" fmla="*/ 0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62682 h 779001"/>
                <a:gd name="connsiteX8" fmla="*/ 62682 w 170113"/>
                <a:gd name="connsiteY8" fmla="*/ 0 h 779001"/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67803 w 170113"/>
                <a:gd name="connsiteY3" fmla="*/ 696258 h 779001"/>
                <a:gd name="connsiteX4" fmla="*/ 170113 w 170113"/>
                <a:gd name="connsiteY4" fmla="*/ 779001 h 779001"/>
                <a:gd name="connsiteX5" fmla="*/ 170113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779001 h 779001"/>
                <a:gd name="connsiteX8" fmla="*/ 0 w 170113"/>
                <a:gd name="connsiteY8" fmla="*/ 62682 h 779001"/>
                <a:gd name="connsiteX9" fmla="*/ 62682 w 170113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9001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80646"/>
                <a:gd name="connsiteX1" fmla="*/ 107431 w 246825"/>
                <a:gd name="connsiteY1" fmla="*/ 0 h 780646"/>
                <a:gd name="connsiteX2" fmla="*/ 170113 w 246825"/>
                <a:gd name="connsiteY2" fmla="*/ 62682 h 780646"/>
                <a:gd name="connsiteX3" fmla="*/ 167803 w 246825"/>
                <a:gd name="connsiteY3" fmla="*/ 696258 h 780646"/>
                <a:gd name="connsiteX4" fmla="*/ 170113 w 246825"/>
                <a:gd name="connsiteY4" fmla="*/ 779001 h 780646"/>
                <a:gd name="connsiteX5" fmla="*/ 246825 w 246825"/>
                <a:gd name="connsiteY5" fmla="*/ 772864 h 780646"/>
                <a:gd name="connsiteX6" fmla="*/ 0 w 246825"/>
                <a:gd name="connsiteY6" fmla="*/ 779001 h 780646"/>
                <a:gd name="connsiteX7" fmla="*/ 0 w 246825"/>
                <a:gd name="connsiteY7" fmla="*/ 779001 h 780646"/>
                <a:gd name="connsiteX8" fmla="*/ 0 w 246825"/>
                <a:gd name="connsiteY8" fmla="*/ 62682 h 780646"/>
                <a:gd name="connsiteX9" fmla="*/ 62682 w 246825"/>
                <a:gd name="connsiteY9" fmla="*/ 0 h 780646"/>
                <a:gd name="connsiteX0" fmla="*/ 62682 w 246825"/>
                <a:gd name="connsiteY0" fmla="*/ 0 h 781948"/>
                <a:gd name="connsiteX1" fmla="*/ 107431 w 246825"/>
                <a:gd name="connsiteY1" fmla="*/ 0 h 781948"/>
                <a:gd name="connsiteX2" fmla="*/ 170113 w 246825"/>
                <a:gd name="connsiteY2" fmla="*/ 62682 h 781948"/>
                <a:gd name="connsiteX3" fmla="*/ 167803 w 246825"/>
                <a:gd name="connsiteY3" fmla="*/ 696258 h 781948"/>
                <a:gd name="connsiteX4" fmla="*/ 170113 w 246825"/>
                <a:gd name="connsiteY4" fmla="*/ 779001 h 781948"/>
                <a:gd name="connsiteX5" fmla="*/ 246825 w 246825"/>
                <a:gd name="connsiteY5" fmla="*/ 772864 h 781948"/>
                <a:gd name="connsiteX6" fmla="*/ 0 w 246825"/>
                <a:gd name="connsiteY6" fmla="*/ 779001 h 781948"/>
                <a:gd name="connsiteX7" fmla="*/ 0 w 246825"/>
                <a:gd name="connsiteY7" fmla="*/ 779001 h 781948"/>
                <a:gd name="connsiteX8" fmla="*/ 0 w 246825"/>
                <a:gd name="connsiteY8" fmla="*/ 62682 h 781948"/>
                <a:gd name="connsiteX9" fmla="*/ 62682 w 246825"/>
                <a:gd name="connsiteY9" fmla="*/ 0 h 781948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9 w 246825"/>
                <a:gd name="connsiteY4" fmla="*/ 751384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51986"/>
                <a:gd name="connsiteY0" fmla="*/ 0 h 779001"/>
                <a:gd name="connsiteX1" fmla="*/ 107431 w 251986"/>
                <a:gd name="connsiteY1" fmla="*/ 0 h 779001"/>
                <a:gd name="connsiteX2" fmla="*/ 170113 w 251986"/>
                <a:gd name="connsiteY2" fmla="*/ 62682 h 779001"/>
                <a:gd name="connsiteX3" fmla="*/ 167803 w 251986"/>
                <a:gd name="connsiteY3" fmla="*/ 696258 h 779001"/>
                <a:gd name="connsiteX4" fmla="*/ 246825 w 251986"/>
                <a:gd name="connsiteY4" fmla="*/ 772864 h 779001"/>
                <a:gd name="connsiteX5" fmla="*/ 0 w 251986"/>
                <a:gd name="connsiteY5" fmla="*/ 779001 h 779001"/>
                <a:gd name="connsiteX6" fmla="*/ 0 w 251986"/>
                <a:gd name="connsiteY6" fmla="*/ 779001 h 779001"/>
                <a:gd name="connsiteX7" fmla="*/ 0 w 251986"/>
                <a:gd name="connsiteY7" fmla="*/ 62682 h 779001"/>
                <a:gd name="connsiteX8" fmla="*/ 62682 w 251986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4175"/>
                <a:gd name="connsiteY0" fmla="*/ 0 h 779001"/>
                <a:gd name="connsiteX1" fmla="*/ 107431 w 254175"/>
                <a:gd name="connsiteY1" fmla="*/ 0 h 779001"/>
                <a:gd name="connsiteX2" fmla="*/ 170113 w 254175"/>
                <a:gd name="connsiteY2" fmla="*/ 62682 h 779001"/>
                <a:gd name="connsiteX3" fmla="*/ 167803 w 254175"/>
                <a:gd name="connsiteY3" fmla="*/ 696258 h 779001"/>
                <a:gd name="connsiteX4" fmla="*/ 246825 w 254175"/>
                <a:gd name="connsiteY4" fmla="*/ 772864 h 779001"/>
                <a:gd name="connsiteX5" fmla="*/ 0 w 254175"/>
                <a:gd name="connsiteY5" fmla="*/ 779001 h 779001"/>
                <a:gd name="connsiteX6" fmla="*/ 0 w 254175"/>
                <a:gd name="connsiteY6" fmla="*/ 779001 h 779001"/>
                <a:gd name="connsiteX7" fmla="*/ 0 w 254175"/>
                <a:gd name="connsiteY7" fmla="*/ 62682 h 779001"/>
                <a:gd name="connsiteX8" fmla="*/ 62682 w 254175"/>
                <a:gd name="connsiteY8" fmla="*/ 0 h 779001"/>
                <a:gd name="connsiteX0" fmla="*/ 62682 w 252034"/>
                <a:gd name="connsiteY0" fmla="*/ 0 h 779001"/>
                <a:gd name="connsiteX1" fmla="*/ 107431 w 252034"/>
                <a:gd name="connsiteY1" fmla="*/ 0 h 779001"/>
                <a:gd name="connsiteX2" fmla="*/ 170113 w 252034"/>
                <a:gd name="connsiteY2" fmla="*/ 62682 h 779001"/>
                <a:gd name="connsiteX3" fmla="*/ 167803 w 252034"/>
                <a:gd name="connsiteY3" fmla="*/ 696258 h 779001"/>
                <a:gd name="connsiteX4" fmla="*/ 246825 w 252034"/>
                <a:gd name="connsiteY4" fmla="*/ 772864 h 779001"/>
                <a:gd name="connsiteX5" fmla="*/ 0 w 252034"/>
                <a:gd name="connsiteY5" fmla="*/ 779001 h 779001"/>
                <a:gd name="connsiteX6" fmla="*/ 0 w 252034"/>
                <a:gd name="connsiteY6" fmla="*/ 779001 h 779001"/>
                <a:gd name="connsiteX7" fmla="*/ 0 w 252034"/>
                <a:gd name="connsiteY7" fmla="*/ 62682 h 779001"/>
                <a:gd name="connsiteX8" fmla="*/ 62682 w 252034"/>
                <a:gd name="connsiteY8" fmla="*/ 0 h 779001"/>
                <a:gd name="connsiteX0" fmla="*/ 62682 w 255806"/>
                <a:gd name="connsiteY0" fmla="*/ 0 h 779001"/>
                <a:gd name="connsiteX1" fmla="*/ 107431 w 255806"/>
                <a:gd name="connsiteY1" fmla="*/ 0 h 779001"/>
                <a:gd name="connsiteX2" fmla="*/ 170113 w 255806"/>
                <a:gd name="connsiteY2" fmla="*/ 62682 h 779001"/>
                <a:gd name="connsiteX3" fmla="*/ 167803 w 255806"/>
                <a:gd name="connsiteY3" fmla="*/ 696258 h 779001"/>
                <a:gd name="connsiteX4" fmla="*/ 246825 w 255806"/>
                <a:gd name="connsiteY4" fmla="*/ 772864 h 779001"/>
                <a:gd name="connsiteX5" fmla="*/ 0 w 255806"/>
                <a:gd name="connsiteY5" fmla="*/ 779001 h 779001"/>
                <a:gd name="connsiteX6" fmla="*/ 0 w 255806"/>
                <a:gd name="connsiteY6" fmla="*/ 779001 h 779001"/>
                <a:gd name="connsiteX7" fmla="*/ 0 w 255806"/>
                <a:gd name="connsiteY7" fmla="*/ 62682 h 779001"/>
                <a:gd name="connsiteX8" fmla="*/ 62682 w 255806"/>
                <a:gd name="connsiteY8" fmla="*/ 0 h 779001"/>
                <a:gd name="connsiteX0" fmla="*/ 62682 w 260844"/>
                <a:gd name="connsiteY0" fmla="*/ 0 h 779001"/>
                <a:gd name="connsiteX1" fmla="*/ 107431 w 260844"/>
                <a:gd name="connsiteY1" fmla="*/ 0 h 779001"/>
                <a:gd name="connsiteX2" fmla="*/ 170113 w 260844"/>
                <a:gd name="connsiteY2" fmla="*/ 62682 h 779001"/>
                <a:gd name="connsiteX3" fmla="*/ 167803 w 260844"/>
                <a:gd name="connsiteY3" fmla="*/ 696258 h 779001"/>
                <a:gd name="connsiteX4" fmla="*/ 246825 w 260844"/>
                <a:gd name="connsiteY4" fmla="*/ 772864 h 779001"/>
                <a:gd name="connsiteX5" fmla="*/ 0 w 260844"/>
                <a:gd name="connsiteY5" fmla="*/ 779001 h 779001"/>
                <a:gd name="connsiteX6" fmla="*/ 0 w 260844"/>
                <a:gd name="connsiteY6" fmla="*/ 779001 h 779001"/>
                <a:gd name="connsiteX7" fmla="*/ 0 w 260844"/>
                <a:gd name="connsiteY7" fmla="*/ 62682 h 779001"/>
                <a:gd name="connsiteX8" fmla="*/ 62682 w 260844"/>
                <a:gd name="connsiteY8" fmla="*/ 0 h 779001"/>
                <a:gd name="connsiteX0" fmla="*/ 62682 w 263020"/>
                <a:gd name="connsiteY0" fmla="*/ 0 h 779001"/>
                <a:gd name="connsiteX1" fmla="*/ 107431 w 263020"/>
                <a:gd name="connsiteY1" fmla="*/ 0 h 779001"/>
                <a:gd name="connsiteX2" fmla="*/ 170113 w 263020"/>
                <a:gd name="connsiteY2" fmla="*/ 62682 h 779001"/>
                <a:gd name="connsiteX3" fmla="*/ 167803 w 263020"/>
                <a:gd name="connsiteY3" fmla="*/ 696258 h 779001"/>
                <a:gd name="connsiteX4" fmla="*/ 249209 w 263020"/>
                <a:gd name="connsiteY4" fmla="*/ 770483 h 779001"/>
                <a:gd name="connsiteX5" fmla="*/ 0 w 263020"/>
                <a:gd name="connsiteY5" fmla="*/ 779001 h 779001"/>
                <a:gd name="connsiteX6" fmla="*/ 0 w 263020"/>
                <a:gd name="connsiteY6" fmla="*/ 779001 h 779001"/>
                <a:gd name="connsiteX7" fmla="*/ 0 w 263020"/>
                <a:gd name="connsiteY7" fmla="*/ 62682 h 779001"/>
                <a:gd name="connsiteX8" fmla="*/ 62682 w 263020"/>
                <a:gd name="connsiteY8" fmla="*/ 0 h 779001"/>
                <a:gd name="connsiteX0" fmla="*/ 62682 w 258035"/>
                <a:gd name="connsiteY0" fmla="*/ 0 h 779001"/>
                <a:gd name="connsiteX1" fmla="*/ 107431 w 258035"/>
                <a:gd name="connsiteY1" fmla="*/ 0 h 779001"/>
                <a:gd name="connsiteX2" fmla="*/ 170113 w 258035"/>
                <a:gd name="connsiteY2" fmla="*/ 62682 h 779001"/>
                <a:gd name="connsiteX3" fmla="*/ 167803 w 258035"/>
                <a:gd name="connsiteY3" fmla="*/ 696258 h 779001"/>
                <a:gd name="connsiteX4" fmla="*/ 249209 w 258035"/>
                <a:gd name="connsiteY4" fmla="*/ 770483 h 779001"/>
                <a:gd name="connsiteX5" fmla="*/ 0 w 258035"/>
                <a:gd name="connsiteY5" fmla="*/ 779001 h 779001"/>
                <a:gd name="connsiteX6" fmla="*/ 0 w 258035"/>
                <a:gd name="connsiteY6" fmla="*/ 779001 h 779001"/>
                <a:gd name="connsiteX7" fmla="*/ 0 w 258035"/>
                <a:gd name="connsiteY7" fmla="*/ 62682 h 779001"/>
                <a:gd name="connsiteX8" fmla="*/ 62682 w 258035"/>
                <a:gd name="connsiteY8" fmla="*/ 0 h 779001"/>
                <a:gd name="connsiteX0" fmla="*/ 62682 w 244778"/>
                <a:gd name="connsiteY0" fmla="*/ 0 h 779001"/>
                <a:gd name="connsiteX1" fmla="*/ 107431 w 244778"/>
                <a:gd name="connsiteY1" fmla="*/ 0 h 779001"/>
                <a:gd name="connsiteX2" fmla="*/ 170113 w 244778"/>
                <a:gd name="connsiteY2" fmla="*/ 62682 h 779001"/>
                <a:gd name="connsiteX3" fmla="*/ 167803 w 244778"/>
                <a:gd name="connsiteY3" fmla="*/ 696258 h 779001"/>
                <a:gd name="connsiteX4" fmla="*/ 234922 w 244778"/>
                <a:gd name="connsiteY4" fmla="*/ 772864 h 779001"/>
                <a:gd name="connsiteX5" fmla="*/ 0 w 244778"/>
                <a:gd name="connsiteY5" fmla="*/ 779001 h 779001"/>
                <a:gd name="connsiteX6" fmla="*/ 0 w 244778"/>
                <a:gd name="connsiteY6" fmla="*/ 779001 h 779001"/>
                <a:gd name="connsiteX7" fmla="*/ 0 w 244778"/>
                <a:gd name="connsiteY7" fmla="*/ 62682 h 779001"/>
                <a:gd name="connsiteX8" fmla="*/ 62682 w 244778"/>
                <a:gd name="connsiteY8" fmla="*/ 0 h 779001"/>
                <a:gd name="connsiteX0" fmla="*/ 62682 w 235795"/>
                <a:gd name="connsiteY0" fmla="*/ 0 h 779001"/>
                <a:gd name="connsiteX1" fmla="*/ 107431 w 235795"/>
                <a:gd name="connsiteY1" fmla="*/ 0 h 779001"/>
                <a:gd name="connsiteX2" fmla="*/ 170113 w 235795"/>
                <a:gd name="connsiteY2" fmla="*/ 62682 h 779001"/>
                <a:gd name="connsiteX3" fmla="*/ 167803 w 235795"/>
                <a:gd name="connsiteY3" fmla="*/ 696258 h 779001"/>
                <a:gd name="connsiteX4" fmla="*/ 234922 w 235795"/>
                <a:gd name="connsiteY4" fmla="*/ 772864 h 779001"/>
                <a:gd name="connsiteX5" fmla="*/ 0 w 235795"/>
                <a:gd name="connsiteY5" fmla="*/ 779001 h 779001"/>
                <a:gd name="connsiteX6" fmla="*/ 0 w 235795"/>
                <a:gd name="connsiteY6" fmla="*/ 779001 h 779001"/>
                <a:gd name="connsiteX7" fmla="*/ 0 w 235795"/>
                <a:gd name="connsiteY7" fmla="*/ 62682 h 779001"/>
                <a:gd name="connsiteX8" fmla="*/ 62682 w 235795"/>
                <a:gd name="connsiteY8" fmla="*/ 0 h 779001"/>
                <a:gd name="connsiteX0" fmla="*/ 62682 w 257018"/>
                <a:gd name="connsiteY0" fmla="*/ 0 h 779001"/>
                <a:gd name="connsiteX1" fmla="*/ 107431 w 257018"/>
                <a:gd name="connsiteY1" fmla="*/ 0 h 779001"/>
                <a:gd name="connsiteX2" fmla="*/ 170113 w 257018"/>
                <a:gd name="connsiteY2" fmla="*/ 62682 h 779001"/>
                <a:gd name="connsiteX3" fmla="*/ 167803 w 257018"/>
                <a:gd name="connsiteY3" fmla="*/ 696258 h 779001"/>
                <a:gd name="connsiteX4" fmla="*/ 256353 w 257018"/>
                <a:gd name="connsiteY4" fmla="*/ 775245 h 779001"/>
                <a:gd name="connsiteX5" fmla="*/ 0 w 257018"/>
                <a:gd name="connsiteY5" fmla="*/ 779001 h 779001"/>
                <a:gd name="connsiteX6" fmla="*/ 0 w 257018"/>
                <a:gd name="connsiteY6" fmla="*/ 779001 h 779001"/>
                <a:gd name="connsiteX7" fmla="*/ 0 w 257018"/>
                <a:gd name="connsiteY7" fmla="*/ 62682 h 779001"/>
                <a:gd name="connsiteX8" fmla="*/ 62682 w 257018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81971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34" h="779001">
                  <a:moveTo>
                    <a:pt x="62682" y="0"/>
                  </a:moveTo>
                  <a:lnTo>
                    <a:pt x="107431" y="0"/>
                  </a:lnTo>
                  <a:cubicBezTo>
                    <a:pt x="142049" y="0"/>
                    <a:pt x="170113" y="28064"/>
                    <a:pt x="170113" y="62682"/>
                  </a:cubicBezTo>
                  <a:lnTo>
                    <a:pt x="167803" y="681971"/>
                  </a:lnTo>
                  <a:cubicBezTo>
                    <a:pt x="171810" y="768006"/>
                    <a:pt x="248616" y="773363"/>
                    <a:pt x="258734" y="772864"/>
                  </a:cubicBezTo>
                  <a:cubicBezTo>
                    <a:pt x="198541" y="778985"/>
                    <a:pt x="82275" y="776955"/>
                    <a:pt x="0" y="779001"/>
                  </a:cubicBezTo>
                  <a:lnTo>
                    <a:pt x="0" y="779001"/>
                  </a:lnTo>
                  <a:lnTo>
                    <a:pt x="0" y="62682"/>
                  </a:lnTo>
                  <a:cubicBezTo>
                    <a:pt x="0" y="28064"/>
                    <a:pt x="28064" y="0"/>
                    <a:pt x="6268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2000">
                  <a:schemeClr val="accent1">
                    <a:lumMod val="9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8100000" scaled="0"/>
              <a:tileRect/>
            </a:gradFill>
            <a:ln>
              <a:noFill/>
            </a:ln>
            <a:effectLst>
              <a:outerShdw blurRad="127000" dist="38100" dir="8100000" sx="102000" sy="102000" algn="tr" rotWithShape="0">
                <a:schemeClr val="bg1">
                  <a:lumMod val="65000"/>
                  <a:alpha val="81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900" name="Rounded Rectangle 2">
              <a:extLst>
                <a:ext uri="{FF2B5EF4-FFF2-40B4-BE49-F238E27FC236}">
                  <a16:creationId xmlns:a16="http://schemas.microsoft.com/office/drawing/2014/main" id="{D348FE25-AF86-4F2B-BAFF-975F63C02D30}"/>
                </a:ext>
              </a:extLst>
            </p:cNvPr>
            <p:cNvSpPr/>
            <p:nvPr/>
          </p:nvSpPr>
          <p:spPr>
            <a:xfrm>
              <a:off x="3557403" y="2614935"/>
              <a:ext cx="1167613" cy="634680"/>
            </a:xfrm>
            <a:custGeom>
              <a:avLst/>
              <a:gdLst>
                <a:gd name="connsiteX0" fmla="*/ 0 w 1219506"/>
                <a:gd name="connsiteY0" fmla="*/ 112749 h 626455"/>
                <a:gd name="connsiteX1" fmla="*/ 112749 w 1219506"/>
                <a:gd name="connsiteY1" fmla="*/ 0 h 626455"/>
                <a:gd name="connsiteX2" fmla="*/ 1106757 w 1219506"/>
                <a:gd name="connsiteY2" fmla="*/ 0 h 626455"/>
                <a:gd name="connsiteX3" fmla="*/ 1219506 w 1219506"/>
                <a:gd name="connsiteY3" fmla="*/ 112749 h 626455"/>
                <a:gd name="connsiteX4" fmla="*/ 1219506 w 1219506"/>
                <a:gd name="connsiteY4" fmla="*/ 513706 h 626455"/>
                <a:gd name="connsiteX5" fmla="*/ 1106757 w 1219506"/>
                <a:gd name="connsiteY5" fmla="*/ 626455 h 626455"/>
                <a:gd name="connsiteX6" fmla="*/ 112749 w 1219506"/>
                <a:gd name="connsiteY6" fmla="*/ 626455 h 626455"/>
                <a:gd name="connsiteX7" fmla="*/ 0 w 1219506"/>
                <a:gd name="connsiteY7" fmla="*/ 513706 h 626455"/>
                <a:gd name="connsiteX8" fmla="*/ 0 w 1219506"/>
                <a:gd name="connsiteY8" fmla="*/ 112749 h 626455"/>
                <a:gd name="connsiteX0" fmla="*/ 0 w 1226205"/>
                <a:gd name="connsiteY0" fmla="*/ 112749 h 654417"/>
                <a:gd name="connsiteX1" fmla="*/ 112749 w 1226205"/>
                <a:gd name="connsiteY1" fmla="*/ 0 h 654417"/>
                <a:gd name="connsiteX2" fmla="*/ 1106757 w 1226205"/>
                <a:gd name="connsiteY2" fmla="*/ 0 h 654417"/>
                <a:gd name="connsiteX3" fmla="*/ 1219506 w 1226205"/>
                <a:gd name="connsiteY3" fmla="*/ 112749 h 654417"/>
                <a:gd name="connsiteX4" fmla="*/ 1219506 w 1226205"/>
                <a:gd name="connsiteY4" fmla="*/ 513706 h 654417"/>
                <a:gd name="connsiteX5" fmla="*/ 1106757 w 1226205"/>
                <a:gd name="connsiteY5" fmla="*/ 626455 h 654417"/>
                <a:gd name="connsiteX6" fmla="*/ 112749 w 1226205"/>
                <a:gd name="connsiteY6" fmla="*/ 626455 h 654417"/>
                <a:gd name="connsiteX7" fmla="*/ 0 w 1226205"/>
                <a:gd name="connsiteY7" fmla="*/ 513706 h 654417"/>
                <a:gd name="connsiteX8" fmla="*/ 0 w 1226205"/>
                <a:gd name="connsiteY8" fmla="*/ 112749 h 654417"/>
                <a:gd name="connsiteX0" fmla="*/ 0 w 1255135"/>
                <a:gd name="connsiteY0" fmla="*/ 112749 h 661463"/>
                <a:gd name="connsiteX1" fmla="*/ 112749 w 1255135"/>
                <a:gd name="connsiteY1" fmla="*/ 0 h 661463"/>
                <a:gd name="connsiteX2" fmla="*/ 1106757 w 1255135"/>
                <a:gd name="connsiteY2" fmla="*/ 0 h 661463"/>
                <a:gd name="connsiteX3" fmla="*/ 1219506 w 1255135"/>
                <a:gd name="connsiteY3" fmla="*/ 112749 h 661463"/>
                <a:gd name="connsiteX4" fmla="*/ 1219506 w 1255135"/>
                <a:gd name="connsiteY4" fmla="*/ 513706 h 661463"/>
                <a:gd name="connsiteX5" fmla="*/ 1106757 w 1255135"/>
                <a:gd name="connsiteY5" fmla="*/ 626455 h 661463"/>
                <a:gd name="connsiteX6" fmla="*/ 112749 w 1255135"/>
                <a:gd name="connsiteY6" fmla="*/ 626455 h 661463"/>
                <a:gd name="connsiteX7" fmla="*/ 0 w 1255135"/>
                <a:gd name="connsiteY7" fmla="*/ 513706 h 661463"/>
                <a:gd name="connsiteX8" fmla="*/ 0 w 1255135"/>
                <a:gd name="connsiteY8" fmla="*/ 112749 h 661463"/>
                <a:gd name="connsiteX0" fmla="*/ 0 w 1237115"/>
                <a:gd name="connsiteY0" fmla="*/ 112749 h 680013"/>
                <a:gd name="connsiteX1" fmla="*/ 112749 w 1237115"/>
                <a:gd name="connsiteY1" fmla="*/ 0 h 680013"/>
                <a:gd name="connsiteX2" fmla="*/ 1106757 w 1237115"/>
                <a:gd name="connsiteY2" fmla="*/ 0 h 680013"/>
                <a:gd name="connsiteX3" fmla="*/ 1219506 w 1237115"/>
                <a:gd name="connsiteY3" fmla="*/ 112749 h 680013"/>
                <a:gd name="connsiteX4" fmla="*/ 1219506 w 1237115"/>
                <a:gd name="connsiteY4" fmla="*/ 513706 h 680013"/>
                <a:gd name="connsiteX5" fmla="*/ 1106757 w 1237115"/>
                <a:gd name="connsiteY5" fmla="*/ 626455 h 680013"/>
                <a:gd name="connsiteX6" fmla="*/ 112749 w 1237115"/>
                <a:gd name="connsiteY6" fmla="*/ 626455 h 680013"/>
                <a:gd name="connsiteX7" fmla="*/ 0 w 1237115"/>
                <a:gd name="connsiteY7" fmla="*/ 513706 h 680013"/>
                <a:gd name="connsiteX8" fmla="*/ 0 w 1237115"/>
                <a:gd name="connsiteY8" fmla="*/ 112749 h 680013"/>
                <a:gd name="connsiteX0" fmla="*/ 0 w 1232616"/>
                <a:gd name="connsiteY0" fmla="*/ 112749 h 687313"/>
                <a:gd name="connsiteX1" fmla="*/ 112749 w 1232616"/>
                <a:gd name="connsiteY1" fmla="*/ 0 h 687313"/>
                <a:gd name="connsiteX2" fmla="*/ 1106757 w 1232616"/>
                <a:gd name="connsiteY2" fmla="*/ 0 h 687313"/>
                <a:gd name="connsiteX3" fmla="*/ 1219506 w 1232616"/>
                <a:gd name="connsiteY3" fmla="*/ 112749 h 687313"/>
                <a:gd name="connsiteX4" fmla="*/ 1219506 w 1232616"/>
                <a:gd name="connsiteY4" fmla="*/ 513706 h 687313"/>
                <a:gd name="connsiteX5" fmla="*/ 1106757 w 1232616"/>
                <a:gd name="connsiteY5" fmla="*/ 626455 h 687313"/>
                <a:gd name="connsiteX6" fmla="*/ 112749 w 1232616"/>
                <a:gd name="connsiteY6" fmla="*/ 626455 h 687313"/>
                <a:gd name="connsiteX7" fmla="*/ 0 w 1232616"/>
                <a:gd name="connsiteY7" fmla="*/ 513706 h 687313"/>
                <a:gd name="connsiteX8" fmla="*/ 0 w 1232616"/>
                <a:gd name="connsiteY8" fmla="*/ 112749 h 687313"/>
                <a:gd name="connsiteX0" fmla="*/ 0 w 1221165"/>
                <a:gd name="connsiteY0" fmla="*/ 112749 h 687313"/>
                <a:gd name="connsiteX1" fmla="*/ 112749 w 1221165"/>
                <a:gd name="connsiteY1" fmla="*/ 0 h 687313"/>
                <a:gd name="connsiteX2" fmla="*/ 1106757 w 1221165"/>
                <a:gd name="connsiteY2" fmla="*/ 0 h 687313"/>
                <a:gd name="connsiteX3" fmla="*/ 1219506 w 1221165"/>
                <a:gd name="connsiteY3" fmla="*/ 112749 h 687313"/>
                <a:gd name="connsiteX4" fmla="*/ 1219506 w 1221165"/>
                <a:gd name="connsiteY4" fmla="*/ 513706 h 687313"/>
                <a:gd name="connsiteX5" fmla="*/ 1106757 w 1221165"/>
                <a:gd name="connsiteY5" fmla="*/ 626455 h 687313"/>
                <a:gd name="connsiteX6" fmla="*/ 112749 w 1221165"/>
                <a:gd name="connsiteY6" fmla="*/ 626455 h 687313"/>
                <a:gd name="connsiteX7" fmla="*/ 0 w 1221165"/>
                <a:gd name="connsiteY7" fmla="*/ 513706 h 687313"/>
                <a:gd name="connsiteX8" fmla="*/ 0 w 1221165"/>
                <a:gd name="connsiteY8" fmla="*/ 112749 h 687313"/>
                <a:gd name="connsiteX0" fmla="*/ 0 w 1234996"/>
                <a:gd name="connsiteY0" fmla="*/ 112749 h 676420"/>
                <a:gd name="connsiteX1" fmla="*/ 112749 w 1234996"/>
                <a:gd name="connsiteY1" fmla="*/ 0 h 676420"/>
                <a:gd name="connsiteX2" fmla="*/ 1106757 w 1234996"/>
                <a:gd name="connsiteY2" fmla="*/ 0 h 676420"/>
                <a:gd name="connsiteX3" fmla="*/ 1219506 w 1234996"/>
                <a:gd name="connsiteY3" fmla="*/ 112749 h 676420"/>
                <a:gd name="connsiteX4" fmla="*/ 1219506 w 1234996"/>
                <a:gd name="connsiteY4" fmla="*/ 513706 h 676420"/>
                <a:gd name="connsiteX5" fmla="*/ 1106757 w 1234996"/>
                <a:gd name="connsiteY5" fmla="*/ 626455 h 676420"/>
                <a:gd name="connsiteX6" fmla="*/ 112749 w 1234996"/>
                <a:gd name="connsiteY6" fmla="*/ 626455 h 676420"/>
                <a:gd name="connsiteX7" fmla="*/ 0 w 1234996"/>
                <a:gd name="connsiteY7" fmla="*/ 513706 h 676420"/>
                <a:gd name="connsiteX8" fmla="*/ 0 w 1234996"/>
                <a:gd name="connsiteY8" fmla="*/ 112749 h 676420"/>
                <a:gd name="connsiteX0" fmla="*/ 0 w 1232419"/>
                <a:gd name="connsiteY0" fmla="*/ 112749 h 669377"/>
                <a:gd name="connsiteX1" fmla="*/ 112749 w 1232419"/>
                <a:gd name="connsiteY1" fmla="*/ 0 h 669377"/>
                <a:gd name="connsiteX2" fmla="*/ 1106757 w 1232419"/>
                <a:gd name="connsiteY2" fmla="*/ 0 h 669377"/>
                <a:gd name="connsiteX3" fmla="*/ 1219506 w 1232419"/>
                <a:gd name="connsiteY3" fmla="*/ 112749 h 669377"/>
                <a:gd name="connsiteX4" fmla="*/ 1219506 w 1232419"/>
                <a:gd name="connsiteY4" fmla="*/ 513706 h 669377"/>
                <a:gd name="connsiteX5" fmla="*/ 1106757 w 1232419"/>
                <a:gd name="connsiteY5" fmla="*/ 626455 h 669377"/>
                <a:gd name="connsiteX6" fmla="*/ 112749 w 1232419"/>
                <a:gd name="connsiteY6" fmla="*/ 626455 h 669377"/>
                <a:gd name="connsiteX7" fmla="*/ 0 w 1232419"/>
                <a:gd name="connsiteY7" fmla="*/ 513706 h 669377"/>
                <a:gd name="connsiteX8" fmla="*/ 0 w 1232419"/>
                <a:gd name="connsiteY8" fmla="*/ 112749 h 669377"/>
                <a:gd name="connsiteX0" fmla="*/ 0 w 1234407"/>
                <a:gd name="connsiteY0" fmla="*/ 112749 h 678741"/>
                <a:gd name="connsiteX1" fmla="*/ 112749 w 1234407"/>
                <a:gd name="connsiteY1" fmla="*/ 0 h 678741"/>
                <a:gd name="connsiteX2" fmla="*/ 1106757 w 1234407"/>
                <a:gd name="connsiteY2" fmla="*/ 0 h 678741"/>
                <a:gd name="connsiteX3" fmla="*/ 1219506 w 1234407"/>
                <a:gd name="connsiteY3" fmla="*/ 112749 h 678741"/>
                <a:gd name="connsiteX4" fmla="*/ 1219506 w 1234407"/>
                <a:gd name="connsiteY4" fmla="*/ 513706 h 678741"/>
                <a:gd name="connsiteX5" fmla="*/ 1106757 w 1234407"/>
                <a:gd name="connsiteY5" fmla="*/ 626455 h 678741"/>
                <a:gd name="connsiteX6" fmla="*/ 112749 w 1234407"/>
                <a:gd name="connsiteY6" fmla="*/ 626455 h 678741"/>
                <a:gd name="connsiteX7" fmla="*/ 0 w 1234407"/>
                <a:gd name="connsiteY7" fmla="*/ 513706 h 678741"/>
                <a:gd name="connsiteX8" fmla="*/ 0 w 1234407"/>
                <a:gd name="connsiteY8" fmla="*/ 112749 h 678741"/>
                <a:gd name="connsiteX0" fmla="*/ 0 w 1234407"/>
                <a:gd name="connsiteY0" fmla="*/ 112749 h 686635"/>
                <a:gd name="connsiteX1" fmla="*/ 112749 w 1234407"/>
                <a:gd name="connsiteY1" fmla="*/ 0 h 686635"/>
                <a:gd name="connsiteX2" fmla="*/ 1106757 w 1234407"/>
                <a:gd name="connsiteY2" fmla="*/ 0 h 686635"/>
                <a:gd name="connsiteX3" fmla="*/ 1219506 w 1234407"/>
                <a:gd name="connsiteY3" fmla="*/ 112749 h 686635"/>
                <a:gd name="connsiteX4" fmla="*/ 1219506 w 1234407"/>
                <a:gd name="connsiteY4" fmla="*/ 513706 h 686635"/>
                <a:gd name="connsiteX5" fmla="*/ 1106757 w 1234407"/>
                <a:gd name="connsiteY5" fmla="*/ 626455 h 686635"/>
                <a:gd name="connsiteX6" fmla="*/ 112749 w 1234407"/>
                <a:gd name="connsiteY6" fmla="*/ 626455 h 686635"/>
                <a:gd name="connsiteX7" fmla="*/ 0 w 1234407"/>
                <a:gd name="connsiteY7" fmla="*/ 513706 h 686635"/>
                <a:gd name="connsiteX8" fmla="*/ 0 w 1234407"/>
                <a:gd name="connsiteY8" fmla="*/ 112749 h 686635"/>
                <a:gd name="connsiteX0" fmla="*/ 0 w 1226959"/>
                <a:gd name="connsiteY0" fmla="*/ 112749 h 666939"/>
                <a:gd name="connsiteX1" fmla="*/ 112749 w 1226959"/>
                <a:gd name="connsiteY1" fmla="*/ 0 h 666939"/>
                <a:gd name="connsiteX2" fmla="*/ 1106757 w 1226959"/>
                <a:gd name="connsiteY2" fmla="*/ 0 h 666939"/>
                <a:gd name="connsiteX3" fmla="*/ 1219506 w 1226959"/>
                <a:gd name="connsiteY3" fmla="*/ 112749 h 666939"/>
                <a:gd name="connsiteX4" fmla="*/ 1219506 w 1226959"/>
                <a:gd name="connsiteY4" fmla="*/ 513706 h 666939"/>
                <a:gd name="connsiteX5" fmla="*/ 1106757 w 1226959"/>
                <a:gd name="connsiteY5" fmla="*/ 626455 h 666939"/>
                <a:gd name="connsiteX6" fmla="*/ 112749 w 1226959"/>
                <a:gd name="connsiteY6" fmla="*/ 626455 h 666939"/>
                <a:gd name="connsiteX7" fmla="*/ 0 w 1226959"/>
                <a:gd name="connsiteY7" fmla="*/ 513706 h 666939"/>
                <a:gd name="connsiteX8" fmla="*/ 0 w 1226959"/>
                <a:gd name="connsiteY8" fmla="*/ 112749 h 6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959" h="666939">
                  <a:moveTo>
                    <a:pt x="0" y="112749"/>
                  </a:moveTo>
                  <a:cubicBezTo>
                    <a:pt x="0" y="50479"/>
                    <a:pt x="50479" y="0"/>
                    <a:pt x="112749" y="0"/>
                  </a:cubicBezTo>
                  <a:lnTo>
                    <a:pt x="1106757" y="0"/>
                  </a:lnTo>
                  <a:cubicBezTo>
                    <a:pt x="1169027" y="0"/>
                    <a:pt x="1219506" y="50479"/>
                    <a:pt x="1219506" y="112749"/>
                  </a:cubicBezTo>
                  <a:lnTo>
                    <a:pt x="1219506" y="513706"/>
                  </a:lnTo>
                  <a:cubicBezTo>
                    <a:pt x="1219506" y="781562"/>
                    <a:pt x="1270287" y="614181"/>
                    <a:pt x="1106757" y="626455"/>
                  </a:cubicBezTo>
                  <a:lnTo>
                    <a:pt x="112749" y="626455"/>
                  </a:lnTo>
                  <a:cubicBezTo>
                    <a:pt x="50479" y="626455"/>
                    <a:pt x="0" y="575976"/>
                    <a:pt x="0" y="513706"/>
                  </a:cubicBezTo>
                  <a:lnTo>
                    <a:pt x="0" y="1127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91000">
                  <a:schemeClr val="accent1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901" name="TextBox 2900">
            <a:extLst>
              <a:ext uri="{FF2B5EF4-FFF2-40B4-BE49-F238E27FC236}">
                <a16:creationId xmlns:a16="http://schemas.microsoft.com/office/drawing/2014/main" id="{CF85628B-525E-4301-BDEC-396CE10DB454}"/>
              </a:ext>
            </a:extLst>
          </p:cNvPr>
          <p:cNvSpPr txBox="1"/>
          <p:nvPr/>
        </p:nvSpPr>
        <p:spPr>
          <a:xfrm>
            <a:off x="5675301" y="2773228"/>
            <a:ext cx="57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</a:t>
            </a:r>
          </a:p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902" name="Group 2901">
            <a:extLst>
              <a:ext uri="{FF2B5EF4-FFF2-40B4-BE49-F238E27FC236}">
                <a16:creationId xmlns:a16="http://schemas.microsoft.com/office/drawing/2014/main" id="{B9B22250-EEC4-43B8-B526-E634E27D7E68}"/>
              </a:ext>
            </a:extLst>
          </p:cNvPr>
          <p:cNvGrpSpPr/>
          <p:nvPr/>
        </p:nvGrpSpPr>
        <p:grpSpPr>
          <a:xfrm>
            <a:off x="6745376" y="2986337"/>
            <a:ext cx="1062036" cy="629102"/>
            <a:chOff x="6336939" y="2669727"/>
            <a:chExt cx="1853530" cy="729243"/>
          </a:xfrm>
        </p:grpSpPr>
        <p:sp>
          <p:nvSpPr>
            <p:cNvPr id="2903" name="TextBox 2902">
              <a:extLst>
                <a:ext uri="{FF2B5EF4-FFF2-40B4-BE49-F238E27FC236}">
                  <a16:creationId xmlns:a16="http://schemas.microsoft.com/office/drawing/2014/main" id="{0FAE9B9C-2B83-4CF1-AE53-E84EE102D287}"/>
                </a:ext>
              </a:extLst>
            </p:cNvPr>
            <p:cNvSpPr txBox="1"/>
            <p:nvPr/>
          </p:nvSpPr>
          <p:spPr>
            <a:xfrm>
              <a:off x="6344665" y="2669727"/>
              <a:ext cx="1845804" cy="32109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4" name="TextBox 2903">
              <a:extLst>
                <a:ext uri="{FF2B5EF4-FFF2-40B4-BE49-F238E27FC236}">
                  <a16:creationId xmlns:a16="http://schemas.microsoft.com/office/drawing/2014/main" id="{347DF84A-C166-4DA7-BB4B-FA63AEA627B0}"/>
                </a:ext>
              </a:extLst>
            </p:cNvPr>
            <p:cNvSpPr txBox="1"/>
            <p:nvPr/>
          </p:nvSpPr>
          <p:spPr>
            <a:xfrm>
              <a:off x="6336939" y="2863816"/>
              <a:ext cx="1845805" cy="5351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Presentation</a:t>
              </a:r>
            </a:p>
          </p:txBody>
        </p:sp>
      </p:grpSp>
      <p:grpSp>
        <p:nvGrpSpPr>
          <p:cNvPr id="2905" name="Group 2904">
            <a:extLst>
              <a:ext uri="{FF2B5EF4-FFF2-40B4-BE49-F238E27FC236}">
                <a16:creationId xmlns:a16="http://schemas.microsoft.com/office/drawing/2014/main" id="{C4E7AFE5-38C4-4943-BF87-F93FC59A8EDA}"/>
              </a:ext>
            </a:extLst>
          </p:cNvPr>
          <p:cNvGrpSpPr/>
          <p:nvPr/>
        </p:nvGrpSpPr>
        <p:grpSpPr>
          <a:xfrm>
            <a:off x="8583670" y="3214003"/>
            <a:ext cx="2892968" cy="914802"/>
            <a:chOff x="6509731" y="3018254"/>
            <a:chExt cx="2382749" cy="914802"/>
          </a:xfrm>
        </p:grpSpPr>
        <p:sp>
          <p:nvSpPr>
            <p:cNvPr id="2906" name="Rounded Rectangle 62">
              <a:extLst>
                <a:ext uri="{FF2B5EF4-FFF2-40B4-BE49-F238E27FC236}">
                  <a16:creationId xmlns:a16="http://schemas.microsoft.com/office/drawing/2014/main" id="{983CE323-DD4E-418B-A3BC-0FDFB705E711}"/>
                </a:ext>
              </a:extLst>
            </p:cNvPr>
            <p:cNvSpPr/>
            <p:nvPr/>
          </p:nvSpPr>
          <p:spPr>
            <a:xfrm>
              <a:off x="6932399" y="3316331"/>
              <a:ext cx="1960081" cy="616725"/>
            </a:xfrm>
            <a:prstGeom prst="roundRect">
              <a:avLst>
                <a:gd name="adj" fmla="val 17998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07" name="Round Same Side Corner Rectangle 16">
              <a:extLst>
                <a:ext uri="{FF2B5EF4-FFF2-40B4-BE49-F238E27FC236}">
                  <a16:creationId xmlns:a16="http://schemas.microsoft.com/office/drawing/2014/main" id="{71208555-95F9-4F09-B414-2D4C161E5202}"/>
                </a:ext>
              </a:extLst>
            </p:cNvPr>
            <p:cNvSpPr/>
            <p:nvPr/>
          </p:nvSpPr>
          <p:spPr>
            <a:xfrm rot="5400000">
              <a:off x="7174113" y="3366856"/>
              <a:ext cx="246219" cy="741322"/>
            </a:xfrm>
            <a:custGeom>
              <a:avLst/>
              <a:gdLst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70113 w 170113"/>
                <a:gd name="connsiteY3" fmla="*/ 779001 h 779001"/>
                <a:gd name="connsiteX4" fmla="*/ 170113 w 170113"/>
                <a:gd name="connsiteY4" fmla="*/ 779001 h 779001"/>
                <a:gd name="connsiteX5" fmla="*/ 0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62682 h 779001"/>
                <a:gd name="connsiteX8" fmla="*/ 62682 w 170113"/>
                <a:gd name="connsiteY8" fmla="*/ 0 h 779001"/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67803 w 170113"/>
                <a:gd name="connsiteY3" fmla="*/ 696258 h 779001"/>
                <a:gd name="connsiteX4" fmla="*/ 170113 w 170113"/>
                <a:gd name="connsiteY4" fmla="*/ 779001 h 779001"/>
                <a:gd name="connsiteX5" fmla="*/ 170113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779001 h 779001"/>
                <a:gd name="connsiteX8" fmla="*/ 0 w 170113"/>
                <a:gd name="connsiteY8" fmla="*/ 62682 h 779001"/>
                <a:gd name="connsiteX9" fmla="*/ 62682 w 170113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9001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80646"/>
                <a:gd name="connsiteX1" fmla="*/ 107431 w 246825"/>
                <a:gd name="connsiteY1" fmla="*/ 0 h 780646"/>
                <a:gd name="connsiteX2" fmla="*/ 170113 w 246825"/>
                <a:gd name="connsiteY2" fmla="*/ 62682 h 780646"/>
                <a:gd name="connsiteX3" fmla="*/ 167803 w 246825"/>
                <a:gd name="connsiteY3" fmla="*/ 696258 h 780646"/>
                <a:gd name="connsiteX4" fmla="*/ 170113 w 246825"/>
                <a:gd name="connsiteY4" fmla="*/ 779001 h 780646"/>
                <a:gd name="connsiteX5" fmla="*/ 246825 w 246825"/>
                <a:gd name="connsiteY5" fmla="*/ 772864 h 780646"/>
                <a:gd name="connsiteX6" fmla="*/ 0 w 246825"/>
                <a:gd name="connsiteY6" fmla="*/ 779001 h 780646"/>
                <a:gd name="connsiteX7" fmla="*/ 0 w 246825"/>
                <a:gd name="connsiteY7" fmla="*/ 779001 h 780646"/>
                <a:gd name="connsiteX8" fmla="*/ 0 w 246825"/>
                <a:gd name="connsiteY8" fmla="*/ 62682 h 780646"/>
                <a:gd name="connsiteX9" fmla="*/ 62682 w 246825"/>
                <a:gd name="connsiteY9" fmla="*/ 0 h 780646"/>
                <a:gd name="connsiteX0" fmla="*/ 62682 w 246825"/>
                <a:gd name="connsiteY0" fmla="*/ 0 h 781948"/>
                <a:gd name="connsiteX1" fmla="*/ 107431 w 246825"/>
                <a:gd name="connsiteY1" fmla="*/ 0 h 781948"/>
                <a:gd name="connsiteX2" fmla="*/ 170113 w 246825"/>
                <a:gd name="connsiteY2" fmla="*/ 62682 h 781948"/>
                <a:gd name="connsiteX3" fmla="*/ 167803 w 246825"/>
                <a:gd name="connsiteY3" fmla="*/ 696258 h 781948"/>
                <a:gd name="connsiteX4" fmla="*/ 170113 w 246825"/>
                <a:gd name="connsiteY4" fmla="*/ 779001 h 781948"/>
                <a:gd name="connsiteX5" fmla="*/ 246825 w 246825"/>
                <a:gd name="connsiteY5" fmla="*/ 772864 h 781948"/>
                <a:gd name="connsiteX6" fmla="*/ 0 w 246825"/>
                <a:gd name="connsiteY6" fmla="*/ 779001 h 781948"/>
                <a:gd name="connsiteX7" fmla="*/ 0 w 246825"/>
                <a:gd name="connsiteY7" fmla="*/ 779001 h 781948"/>
                <a:gd name="connsiteX8" fmla="*/ 0 w 246825"/>
                <a:gd name="connsiteY8" fmla="*/ 62682 h 781948"/>
                <a:gd name="connsiteX9" fmla="*/ 62682 w 246825"/>
                <a:gd name="connsiteY9" fmla="*/ 0 h 781948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9 w 246825"/>
                <a:gd name="connsiteY4" fmla="*/ 751384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51986"/>
                <a:gd name="connsiteY0" fmla="*/ 0 h 779001"/>
                <a:gd name="connsiteX1" fmla="*/ 107431 w 251986"/>
                <a:gd name="connsiteY1" fmla="*/ 0 h 779001"/>
                <a:gd name="connsiteX2" fmla="*/ 170113 w 251986"/>
                <a:gd name="connsiteY2" fmla="*/ 62682 h 779001"/>
                <a:gd name="connsiteX3" fmla="*/ 167803 w 251986"/>
                <a:gd name="connsiteY3" fmla="*/ 696258 h 779001"/>
                <a:gd name="connsiteX4" fmla="*/ 246825 w 251986"/>
                <a:gd name="connsiteY4" fmla="*/ 772864 h 779001"/>
                <a:gd name="connsiteX5" fmla="*/ 0 w 251986"/>
                <a:gd name="connsiteY5" fmla="*/ 779001 h 779001"/>
                <a:gd name="connsiteX6" fmla="*/ 0 w 251986"/>
                <a:gd name="connsiteY6" fmla="*/ 779001 h 779001"/>
                <a:gd name="connsiteX7" fmla="*/ 0 w 251986"/>
                <a:gd name="connsiteY7" fmla="*/ 62682 h 779001"/>
                <a:gd name="connsiteX8" fmla="*/ 62682 w 251986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4175"/>
                <a:gd name="connsiteY0" fmla="*/ 0 h 779001"/>
                <a:gd name="connsiteX1" fmla="*/ 107431 w 254175"/>
                <a:gd name="connsiteY1" fmla="*/ 0 h 779001"/>
                <a:gd name="connsiteX2" fmla="*/ 170113 w 254175"/>
                <a:gd name="connsiteY2" fmla="*/ 62682 h 779001"/>
                <a:gd name="connsiteX3" fmla="*/ 167803 w 254175"/>
                <a:gd name="connsiteY3" fmla="*/ 696258 h 779001"/>
                <a:gd name="connsiteX4" fmla="*/ 246825 w 254175"/>
                <a:gd name="connsiteY4" fmla="*/ 772864 h 779001"/>
                <a:gd name="connsiteX5" fmla="*/ 0 w 254175"/>
                <a:gd name="connsiteY5" fmla="*/ 779001 h 779001"/>
                <a:gd name="connsiteX6" fmla="*/ 0 w 254175"/>
                <a:gd name="connsiteY6" fmla="*/ 779001 h 779001"/>
                <a:gd name="connsiteX7" fmla="*/ 0 w 254175"/>
                <a:gd name="connsiteY7" fmla="*/ 62682 h 779001"/>
                <a:gd name="connsiteX8" fmla="*/ 62682 w 254175"/>
                <a:gd name="connsiteY8" fmla="*/ 0 h 779001"/>
                <a:gd name="connsiteX0" fmla="*/ 62682 w 252034"/>
                <a:gd name="connsiteY0" fmla="*/ 0 h 779001"/>
                <a:gd name="connsiteX1" fmla="*/ 107431 w 252034"/>
                <a:gd name="connsiteY1" fmla="*/ 0 h 779001"/>
                <a:gd name="connsiteX2" fmla="*/ 170113 w 252034"/>
                <a:gd name="connsiteY2" fmla="*/ 62682 h 779001"/>
                <a:gd name="connsiteX3" fmla="*/ 167803 w 252034"/>
                <a:gd name="connsiteY3" fmla="*/ 696258 h 779001"/>
                <a:gd name="connsiteX4" fmla="*/ 246825 w 252034"/>
                <a:gd name="connsiteY4" fmla="*/ 772864 h 779001"/>
                <a:gd name="connsiteX5" fmla="*/ 0 w 252034"/>
                <a:gd name="connsiteY5" fmla="*/ 779001 h 779001"/>
                <a:gd name="connsiteX6" fmla="*/ 0 w 252034"/>
                <a:gd name="connsiteY6" fmla="*/ 779001 h 779001"/>
                <a:gd name="connsiteX7" fmla="*/ 0 w 252034"/>
                <a:gd name="connsiteY7" fmla="*/ 62682 h 779001"/>
                <a:gd name="connsiteX8" fmla="*/ 62682 w 252034"/>
                <a:gd name="connsiteY8" fmla="*/ 0 h 779001"/>
                <a:gd name="connsiteX0" fmla="*/ 62682 w 255806"/>
                <a:gd name="connsiteY0" fmla="*/ 0 h 779001"/>
                <a:gd name="connsiteX1" fmla="*/ 107431 w 255806"/>
                <a:gd name="connsiteY1" fmla="*/ 0 h 779001"/>
                <a:gd name="connsiteX2" fmla="*/ 170113 w 255806"/>
                <a:gd name="connsiteY2" fmla="*/ 62682 h 779001"/>
                <a:gd name="connsiteX3" fmla="*/ 167803 w 255806"/>
                <a:gd name="connsiteY3" fmla="*/ 696258 h 779001"/>
                <a:gd name="connsiteX4" fmla="*/ 246825 w 255806"/>
                <a:gd name="connsiteY4" fmla="*/ 772864 h 779001"/>
                <a:gd name="connsiteX5" fmla="*/ 0 w 255806"/>
                <a:gd name="connsiteY5" fmla="*/ 779001 h 779001"/>
                <a:gd name="connsiteX6" fmla="*/ 0 w 255806"/>
                <a:gd name="connsiteY6" fmla="*/ 779001 h 779001"/>
                <a:gd name="connsiteX7" fmla="*/ 0 w 255806"/>
                <a:gd name="connsiteY7" fmla="*/ 62682 h 779001"/>
                <a:gd name="connsiteX8" fmla="*/ 62682 w 255806"/>
                <a:gd name="connsiteY8" fmla="*/ 0 h 779001"/>
                <a:gd name="connsiteX0" fmla="*/ 62682 w 260844"/>
                <a:gd name="connsiteY0" fmla="*/ 0 h 779001"/>
                <a:gd name="connsiteX1" fmla="*/ 107431 w 260844"/>
                <a:gd name="connsiteY1" fmla="*/ 0 h 779001"/>
                <a:gd name="connsiteX2" fmla="*/ 170113 w 260844"/>
                <a:gd name="connsiteY2" fmla="*/ 62682 h 779001"/>
                <a:gd name="connsiteX3" fmla="*/ 167803 w 260844"/>
                <a:gd name="connsiteY3" fmla="*/ 696258 h 779001"/>
                <a:gd name="connsiteX4" fmla="*/ 246825 w 260844"/>
                <a:gd name="connsiteY4" fmla="*/ 772864 h 779001"/>
                <a:gd name="connsiteX5" fmla="*/ 0 w 260844"/>
                <a:gd name="connsiteY5" fmla="*/ 779001 h 779001"/>
                <a:gd name="connsiteX6" fmla="*/ 0 w 260844"/>
                <a:gd name="connsiteY6" fmla="*/ 779001 h 779001"/>
                <a:gd name="connsiteX7" fmla="*/ 0 w 260844"/>
                <a:gd name="connsiteY7" fmla="*/ 62682 h 779001"/>
                <a:gd name="connsiteX8" fmla="*/ 62682 w 260844"/>
                <a:gd name="connsiteY8" fmla="*/ 0 h 779001"/>
                <a:gd name="connsiteX0" fmla="*/ 62682 w 263020"/>
                <a:gd name="connsiteY0" fmla="*/ 0 h 779001"/>
                <a:gd name="connsiteX1" fmla="*/ 107431 w 263020"/>
                <a:gd name="connsiteY1" fmla="*/ 0 h 779001"/>
                <a:gd name="connsiteX2" fmla="*/ 170113 w 263020"/>
                <a:gd name="connsiteY2" fmla="*/ 62682 h 779001"/>
                <a:gd name="connsiteX3" fmla="*/ 167803 w 263020"/>
                <a:gd name="connsiteY3" fmla="*/ 696258 h 779001"/>
                <a:gd name="connsiteX4" fmla="*/ 249209 w 263020"/>
                <a:gd name="connsiteY4" fmla="*/ 770483 h 779001"/>
                <a:gd name="connsiteX5" fmla="*/ 0 w 263020"/>
                <a:gd name="connsiteY5" fmla="*/ 779001 h 779001"/>
                <a:gd name="connsiteX6" fmla="*/ 0 w 263020"/>
                <a:gd name="connsiteY6" fmla="*/ 779001 h 779001"/>
                <a:gd name="connsiteX7" fmla="*/ 0 w 263020"/>
                <a:gd name="connsiteY7" fmla="*/ 62682 h 779001"/>
                <a:gd name="connsiteX8" fmla="*/ 62682 w 263020"/>
                <a:gd name="connsiteY8" fmla="*/ 0 h 779001"/>
                <a:gd name="connsiteX0" fmla="*/ 62682 w 258035"/>
                <a:gd name="connsiteY0" fmla="*/ 0 h 779001"/>
                <a:gd name="connsiteX1" fmla="*/ 107431 w 258035"/>
                <a:gd name="connsiteY1" fmla="*/ 0 h 779001"/>
                <a:gd name="connsiteX2" fmla="*/ 170113 w 258035"/>
                <a:gd name="connsiteY2" fmla="*/ 62682 h 779001"/>
                <a:gd name="connsiteX3" fmla="*/ 167803 w 258035"/>
                <a:gd name="connsiteY3" fmla="*/ 696258 h 779001"/>
                <a:gd name="connsiteX4" fmla="*/ 249209 w 258035"/>
                <a:gd name="connsiteY4" fmla="*/ 770483 h 779001"/>
                <a:gd name="connsiteX5" fmla="*/ 0 w 258035"/>
                <a:gd name="connsiteY5" fmla="*/ 779001 h 779001"/>
                <a:gd name="connsiteX6" fmla="*/ 0 w 258035"/>
                <a:gd name="connsiteY6" fmla="*/ 779001 h 779001"/>
                <a:gd name="connsiteX7" fmla="*/ 0 w 258035"/>
                <a:gd name="connsiteY7" fmla="*/ 62682 h 779001"/>
                <a:gd name="connsiteX8" fmla="*/ 62682 w 258035"/>
                <a:gd name="connsiteY8" fmla="*/ 0 h 779001"/>
                <a:gd name="connsiteX0" fmla="*/ 62682 w 244778"/>
                <a:gd name="connsiteY0" fmla="*/ 0 h 779001"/>
                <a:gd name="connsiteX1" fmla="*/ 107431 w 244778"/>
                <a:gd name="connsiteY1" fmla="*/ 0 h 779001"/>
                <a:gd name="connsiteX2" fmla="*/ 170113 w 244778"/>
                <a:gd name="connsiteY2" fmla="*/ 62682 h 779001"/>
                <a:gd name="connsiteX3" fmla="*/ 167803 w 244778"/>
                <a:gd name="connsiteY3" fmla="*/ 696258 h 779001"/>
                <a:gd name="connsiteX4" fmla="*/ 234922 w 244778"/>
                <a:gd name="connsiteY4" fmla="*/ 772864 h 779001"/>
                <a:gd name="connsiteX5" fmla="*/ 0 w 244778"/>
                <a:gd name="connsiteY5" fmla="*/ 779001 h 779001"/>
                <a:gd name="connsiteX6" fmla="*/ 0 w 244778"/>
                <a:gd name="connsiteY6" fmla="*/ 779001 h 779001"/>
                <a:gd name="connsiteX7" fmla="*/ 0 w 244778"/>
                <a:gd name="connsiteY7" fmla="*/ 62682 h 779001"/>
                <a:gd name="connsiteX8" fmla="*/ 62682 w 244778"/>
                <a:gd name="connsiteY8" fmla="*/ 0 h 779001"/>
                <a:gd name="connsiteX0" fmla="*/ 62682 w 235795"/>
                <a:gd name="connsiteY0" fmla="*/ 0 h 779001"/>
                <a:gd name="connsiteX1" fmla="*/ 107431 w 235795"/>
                <a:gd name="connsiteY1" fmla="*/ 0 h 779001"/>
                <a:gd name="connsiteX2" fmla="*/ 170113 w 235795"/>
                <a:gd name="connsiteY2" fmla="*/ 62682 h 779001"/>
                <a:gd name="connsiteX3" fmla="*/ 167803 w 235795"/>
                <a:gd name="connsiteY3" fmla="*/ 696258 h 779001"/>
                <a:gd name="connsiteX4" fmla="*/ 234922 w 235795"/>
                <a:gd name="connsiteY4" fmla="*/ 772864 h 779001"/>
                <a:gd name="connsiteX5" fmla="*/ 0 w 235795"/>
                <a:gd name="connsiteY5" fmla="*/ 779001 h 779001"/>
                <a:gd name="connsiteX6" fmla="*/ 0 w 235795"/>
                <a:gd name="connsiteY6" fmla="*/ 779001 h 779001"/>
                <a:gd name="connsiteX7" fmla="*/ 0 w 235795"/>
                <a:gd name="connsiteY7" fmla="*/ 62682 h 779001"/>
                <a:gd name="connsiteX8" fmla="*/ 62682 w 235795"/>
                <a:gd name="connsiteY8" fmla="*/ 0 h 779001"/>
                <a:gd name="connsiteX0" fmla="*/ 62682 w 257018"/>
                <a:gd name="connsiteY0" fmla="*/ 0 h 779001"/>
                <a:gd name="connsiteX1" fmla="*/ 107431 w 257018"/>
                <a:gd name="connsiteY1" fmla="*/ 0 h 779001"/>
                <a:gd name="connsiteX2" fmla="*/ 170113 w 257018"/>
                <a:gd name="connsiteY2" fmla="*/ 62682 h 779001"/>
                <a:gd name="connsiteX3" fmla="*/ 167803 w 257018"/>
                <a:gd name="connsiteY3" fmla="*/ 696258 h 779001"/>
                <a:gd name="connsiteX4" fmla="*/ 256353 w 257018"/>
                <a:gd name="connsiteY4" fmla="*/ 775245 h 779001"/>
                <a:gd name="connsiteX5" fmla="*/ 0 w 257018"/>
                <a:gd name="connsiteY5" fmla="*/ 779001 h 779001"/>
                <a:gd name="connsiteX6" fmla="*/ 0 w 257018"/>
                <a:gd name="connsiteY6" fmla="*/ 779001 h 779001"/>
                <a:gd name="connsiteX7" fmla="*/ 0 w 257018"/>
                <a:gd name="connsiteY7" fmla="*/ 62682 h 779001"/>
                <a:gd name="connsiteX8" fmla="*/ 62682 w 257018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81971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34" h="779001">
                  <a:moveTo>
                    <a:pt x="62682" y="0"/>
                  </a:moveTo>
                  <a:lnTo>
                    <a:pt x="107431" y="0"/>
                  </a:lnTo>
                  <a:cubicBezTo>
                    <a:pt x="142049" y="0"/>
                    <a:pt x="170113" y="28064"/>
                    <a:pt x="170113" y="62682"/>
                  </a:cubicBezTo>
                  <a:lnTo>
                    <a:pt x="167803" y="681971"/>
                  </a:lnTo>
                  <a:cubicBezTo>
                    <a:pt x="171810" y="768006"/>
                    <a:pt x="248616" y="773363"/>
                    <a:pt x="258734" y="772864"/>
                  </a:cubicBezTo>
                  <a:cubicBezTo>
                    <a:pt x="198541" y="778985"/>
                    <a:pt x="82275" y="776955"/>
                    <a:pt x="0" y="779001"/>
                  </a:cubicBezTo>
                  <a:lnTo>
                    <a:pt x="0" y="779001"/>
                  </a:lnTo>
                  <a:lnTo>
                    <a:pt x="0" y="62682"/>
                  </a:lnTo>
                  <a:cubicBezTo>
                    <a:pt x="0" y="28064"/>
                    <a:pt x="28064" y="0"/>
                    <a:pt x="6268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2000">
                  <a:schemeClr val="accent4">
                    <a:lumMod val="9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8100000" scaled="0"/>
              <a:tileRect/>
            </a:gradFill>
            <a:ln>
              <a:noFill/>
            </a:ln>
            <a:effectLst>
              <a:outerShdw blurRad="127000" dist="38100" dir="8100000" sx="102000" sy="102000" algn="tr" rotWithShape="0">
                <a:schemeClr val="bg1">
                  <a:lumMod val="65000"/>
                  <a:alpha val="81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908" name="Rounded Rectangle 2">
              <a:extLst>
                <a:ext uri="{FF2B5EF4-FFF2-40B4-BE49-F238E27FC236}">
                  <a16:creationId xmlns:a16="http://schemas.microsoft.com/office/drawing/2014/main" id="{515A30AE-C594-46CF-8EB6-A59902390357}"/>
                </a:ext>
              </a:extLst>
            </p:cNvPr>
            <p:cNvSpPr/>
            <p:nvPr/>
          </p:nvSpPr>
          <p:spPr>
            <a:xfrm>
              <a:off x="6509731" y="3018254"/>
              <a:ext cx="1167613" cy="634680"/>
            </a:xfrm>
            <a:custGeom>
              <a:avLst/>
              <a:gdLst>
                <a:gd name="connsiteX0" fmla="*/ 0 w 1219506"/>
                <a:gd name="connsiteY0" fmla="*/ 112749 h 626455"/>
                <a:gd name="connsiteX1" fmla="*/ 112749 w 1219506"/>
                <a:gd name="connsiteY1" fmla="*/ 0 h 626455"/>
                <a:gd name="connsiteX2" fmla="*/ 1106757 w 1219506"/>
                <a:gd name="connsiteY2" fmla="*/ 0 h 626455"/>
                <a:gd name="connsiteX3" fmla="*/ 1219506 w 1219506"/>
                <a:gd name="connsiteY3" fmla="*/ 112749 h 626455"/>
                <a:gd name="connsiteX4" fmla="*/ 1219506 w 1219506"/>
                <a:gd name="connsiteY4" fmla="*/ 513706 h 626455"/>
                <a:gd name="connsiteX5" fmla="*/ 1106757 w 1219506"/>
                <a:gd name="connsiteY5" fmla="*/ 626455 h 626455"/>
                <a:gd name="connsiteX6" fmla="*/ 112749 w 1219506"/>
                <a:gd name="connsiteY6" fmla="*/ 626455 h 626455"/>
                <a:gd name="connsiteX7" fmla="*/ 0 w 1219506"/>
                <a:gd name="connsiteY7" fmla="*/ 513706 h 626455"/>
                <a:gd name="connsiteX8" fmla="*/ 0 w 1219506"/>
                <a:gd name="connsiteY8" fmla="*/ 112749 h 626455"/>
                <a:gd name="connsiteX0" fmla="*/ 0 w 1226205"/>
                <a:gd name="connsiteY0" fmla="*/ 112749 h 654417"/>
                <a:gd name="connsiteX1" fmla="*/ 112749 w 1226205"/>
                <a:gd name="connsiteY1" fmla="*/ 0 h 654417"/>
                <a:gd name="connsiteX2" fmla="*/ 1106757 w 1226205"/>
                <a:gd name="connsiteY2" fmla="*/ 0 h 654417"/>
                <a:gd name="connsiteX3" fmla="*/ 1219506 w 1226205"/>
                <a:gd name="connsiteY3" fmla="*/ 112749 h 654417"/>
                <a:gd name="connsiteX4" fmla="*/ 1219506 w 1226205"/>
                <a:gd name="connsiteY4" fmla="*/ 513706 h 654417"/>
                <a:gd name="connsiteX5" fmla="*/ 1106757 w 1226205"/>
                <a:gd name="connsiteY5" fmla="*/ 626455 h 654417"/>
                <a:gd name="connsiteX6" fmla="*/ 112749 w 1226205"/>
                <a:gd name="connsiteY6" fmla="*/ 626455 h 654417"/>
                <a:gd name="connsiteX7" fmla="*/ 0 w 1226205"/>
                <a:gd name="connsiteY7" fmla="*/ 513706 h 654417"/>
                <a:gd name="connsiteX8" fmla="*/ 0 w 1226205"/>
                <a:gd name="connsiteY8" fmla="*/ 112749 h 654417"/>
                <a:gd name="connsiteX0" fmla="*/ 0 w 1255135"/>
                <a:gd name="connsiteY0" fmla="*/ 112749 h 661463"/>
                <a:gd name="connsiteX1" fmla="*/ 112749 w 1255135"/>
                <a:gd name="connsiteY1" fmla="*/ 0 h 661463"/>
                <a:gd name="connsiteX2" fmla="*/ 1106757 w 1255135"/>
                <a:gd name="connsiteY2" fmla="*/ 0 h 661463"/>
                <a:gd name="connsiteX3" fmla="*/ 1219506 w 1255135"/>
                <a:gd name="connsiteY3" fmla="*/ 112749 h 661463"/>
                <a:gd name="connsiteX4" fmla="*/ 1219506 w 1255135"/>
                <a:gd name="connsiteY4" fmla="*/ 513706 h 661463"/>
                <a:gd name="connsiteX5" fmla="*/ 1106757 w 1255135"/>
                <a:gd name="connsiteY5" fmla="*/ 626455 h 661463"/>
                <a:gd name="connsiteX6" fmla="*/ 112749 w 1255135"/>
                <a:gd name="connsiteY6" fmla="*/ 626455 h 661463"/>
                <a:gd name="connsiteX7" fmla="*/ 0 w 1255135"/>
                <a:gd name="connsiteY7" fmla="*/ 513706 h 661463"/>
                <a:gd name="connsiteX8" fmla="*/ 0 w 1255135"/>
                <a:gd name="connsiteY8" fmla="*/ 112749 h 661463"/>
                <a:gd name="connsiteX0" fmla="*/ 0 w 1237115"/>
                <a:gd name="connsiteY0" fmla="*/ 112749 h 680013"/>
                <a:gd name="connsiteX1" fmla="*/ 112749 w 1237115"/>
                <a:gd name="connsiteY1" fmla="*/ 0 h 680013"/>
                <a:gd name="connsiteX2" fmla="*/ 1106757 w 1237115"/>
                <a:gd name="connsiteY2" fmla="*/ 0 h 680013"/>
                <a:gd name="connsiteX3" fmla="*/ 1219506 w 1237115"/>
                <a:gd name="connsiteY3" fmla="*/ 112749 h 680013"/>
                <a:gd name="connsiteX4" fmla="*/ 1219506 w 1237115"/>
                <a:gd name="connsiteY4" fmla="*/ 513706 h 680013"/>
                <a:gd name="connsiteX5" fmla="*/ 1106757 w 1237115"/>
                <a:gd name="connsiteY5" fmla="*/ 626455 h 680013"/>
                <a:gd name="connsiteX6" fmla="*/ 112749 w 1237115"/>
                <a:gd name="connsiteY6" fmla="*/ 626455 h 680013"/>
                <a:gd name="connsiteX7" fmla="*/ 0 w 1237115"/>
                <a:gd name="connsiteY7" fmla="*/ 513706 h 680013"/>
                <a:gd name="connsiteX8" fmla="*/ 0 w 1237115"/>
                <a:gd name="connsiteY8" fmla="*/ 112749 h 680013"/>
                <a:gd name="connsiteX0" fmla="*/ 0 w 1232616"/>
                <a:gd name="connsiteY0" fmla="*/ 112749 h 687313"/>
                <a:gd name="connsiteX1" fmla="*/ 112749 w 1232616"/>
                <a:gd name="connsiteY1" fmla="*/ 0 h 687313"/>
                <a:gd name="connsiteX2" fmla="*/ 1106757 w 1232616"/>
                <a:gd name="connsiteY2" fmla="*/ 0 h 687313"/>
                <a:gd name="connsiteX3" fmla="*/ 1219506 w 1232616"/>
                <a:gd name="connsiteY3" fmla="*/ 112749 h 687313"/>
                <a:gd name="connsiteX4" fmla="*/ 1219506 w 1232616"/>
                <a:gd name="connsiteY4" fmla="*/ 513706 h 687313"/>
                <a:gd name="connsiteX5" fmla="*/ 1106757 w 1232616"/>
                <a:gd name="connsiteY5" fmla="*/ 626455 h 687313"/>
                <a:gd name="connsiteX6" fmla="*/ 112749 w 1232616"/>
                <a:gd name="connsiteY6" fmla="*/ 626455 h 687313"/>
                <a:gd name="connsiteX7" fmla="*/ 0 w 1232616"/>
                <a:gd name="connsiteY7" fmla="*/ 513706 h 687313"/>
                <a:gd name="connsiteX8" fmla="*/ 0 w 1232616"/>
                <a:gd name="connsiteY8" fmla="*/ 112749 h 687313"/>
                <a:gd name="connsiteX0" fmla="*/ 0 w 1221165"/>
                <a:gd name="connsiteY0" fmla="*/ 112749 h 687313"/>
                <a:gd name="connsiteX1" fmla="*/ 112749 w 1221165"/>
                <a:gd name="connsiteY1" fmla="*/ 0 h 687313"/>
                <a:gd name="connsiteX2" fmla="*/ 1106757 w 1221165"/>
                <a:gd name="connsiteY2" fmla="*/ 0 h 687313"/>
                <a:gd name="connsiteX3" fmla="*/ 1219506 w 1221165"/>
                <a:gd name="connsiteY3" fmla="*/ 112749 h 687313"/>
                <a:gd name="connsiteX4" fmla="*/ 1219506 w 1221165"/>
                <a:gd name="connsiteY4" fmla="*/ 513706 h 687313"/>
                <a:gd name="connsiteX5" fmla="*/ 1106757 w 1221165"/>
                <a:gd name="connsiteY5" fmla="*/ 626455 h 687313"/>
                <a:gd name="connsiteX6" fmla="*/ 112749 w 1221165"/>
                <a:gd name="connsiteY6" fmla="*/ 626455 h 687313"/>
                <a:gd name="connsiteX7" fmla="*/ 0 w 1221165"/>
                <a:gd name="connsiteY7" fmla="*/ 513706 h 687313"/>
                <a:gd name="connsiteX8" fmla="*/ 0 w 1221165"/>
                <a:gd name="connsiteY8" fmla="*/ 112749 h 687313"/>
                <a:gd name="connsiteX0" fmla="*/ 0 w 1234996"/>
                <a:gd name="connsiteY0" fmla="*/ 112749 h 676420"/>
                <a:gd name="connsiteX1" fmla="*/ 112749 w 1234996"/>
                <a:gd name="connsiteY1" fmla="*/ 0 h 676420"/>
                <a:gd name="connsiteX2" fmla="*/ 1106757 w 1234996"/>
                <a:gd name="connsiteY2" fmla="*/ 0 h 676420"/>
                <a:gd name="connsiteX3" fmla="*/ 1219506 w 1234996"/>
                <a:gd name="connsiteY3" fmla="*/ 112749 h 676420"/>
                <a:gd name="connsiteX4" fmla="*/ 1219506 w 1234996"/>
                <a:gd name="connsiteY4" fmla="*/ 513706 h 676420"/>
                <a:gd name="connsiteX5" fmla="*/ 1106757 w 1234996"/>
                <a:gd name="connsiteY5" fmla="*/ 626455 h 676420"/>
                <a:gd name="connsiteX6" fmla="*/ 112749 w 1234996"/>
                <a:gd name="connsiteY6" fmla="*/ 626455 h 676420"/>
                <a:gd name="connsiteX7" fmla="*/ 0 w 1234996"/>
                <a:gd name="connsiteY7" fmla="*/ 513706 h 676420"/>
                <a:gd name="connsiteX8" fmla="*/ 0 w 1234996"/>
                <a:gd name="connsiteY8" fmla="*/ 112749 h 676420"/>
                <a:gd name="connsiteX0" fmla="*/ 0 w 1232419"/>
                <a:gd name="connsiteY0" fmla="*/ 112749 h 669377"/>
                <a:gd name="connsiteX1" fmla="*/ 112749 w 1232419"/>
                <a:gd name="connsiteY1" fmla="*/ 0 h 669377"/>
                <a:gd name="connsiteX2" fmla="*/ 1106757 w 1232419"/>
                <a:gd name="connsiteY2" fmla="*/ 0 h 669377"/>
                <a:gd name="connsiteX3" fmla="*/ 1219506 w 1232419"/>
                <a:gd name="connsiteY3" fmla="*/ 112749 h 669377"/>
                <a:gd name="connsiteX4" fmla="*/ 1219506 w 1232419"/>
                <a:gd name="connsiteY4" fmla="*/ 513706 h 669377"/>
                <a:gd name="connsiteX5" fmla="*/ 1106757 w 1232419"/>
                <a:gd name="connsiteY5" fmla="*/ 626455 h 669377"/>
                <a:gd name="connsiteX6" fmla="*/ 112749 w 1232419"/>
                <a:gd name="connsiteY6" fmla="*/ 626455 h 669377"/>
                <a:gd name="connsiteX7" fmla="*/ 0 w 1232419"/>
                <a:gd name="connsiteY7" fmla="*/ 513706 h 669377"/>
                <a:gd name="connsiteX8" fmla="*/ 0 w 1232419"/>
                <a:gd name="connsiteY8" fmla="*/ 112749 h 669377"/>
                <a:gd name="connsiteX0" fmla="*/ 0 w 1234407"/>
                <a:gd name="connsiteY0" fmla="*/ 112749 h 678741"/>
                <a:gd name="connsiteX1" fmla="*/ 112749 w 1234407"/>
                <a:gd name="connsiteY1" fmla="*/ 0 h 678741"/>
                <a:gd name="connsiteX2" fmla="*/ 1106757 w 1234407"/>
                <a:gd name="connsiteY2" fmla="*/ 0 h 678741"/>
                <a:gd name="connsiteX3" fmla="*/ 1219506 w 1234407"/>
                <a:gd name="connsiteY3" fmla="*/ 112749 h 678741"/>
                <a:gd name="connsiteX4" fmla="*/ 1219506 w 1234407"/>
                <a:gd name="connsiteY4" fmla="*/ 513706 h 678741"/>
                <a:gd name="connsiteX5" fmla="*/ 1106757 w 1234407"/>
                <a:gd name="connsiteY5" fmla="*/ 626455 h 678741"/>
                <a:gd name="connsiteX6" fmla="*/ 112749 w 1234407"/>
                <a:gd name="connsiteY6" fmla="*/ 626455 h 678741"/>
                <a:gd name="connsiteX7" fmla="*/ 0 w 1234407"/>
                <a:gd name="connsiteY7" fmla="*/ 513706 h 678741"/>
                <a:gd name="connsiteX8" fmla="*/ 0 w 1234407"/>
                <a:gd name="connsiteY8" fmla="*/ 112749 h 678741"/>
                <a:gd name="connsiteX0" fmla="*/ 0 w 1234407"/>
                <a:gd name="connsiteY0" fmla="*/ 112749 h 686635"/>
                <a:gd name="connsiteX1" fmla="*/ 112749 w 1234407"/>
                <a:gd name="connsiteY1" fmla="*/ 0 h 686635"/>
                <a:gd name="connsiteX2" fmla="*/ 1106757 w 1234407"/>
                <a:gd name="connsiteY2" fmla="*/ 0 h 686635"/>
                <a:gd name="connsiteX3" fmla="*/ 1219506 w 1234407"/>
                <a:gd name="connsiteY3" fmla="*/ 112749 h 686635"/>
                <a:gd name="connsiteX4" fmla="*/ 1219506 w 1234407"/>
                <a:gd name="connsiteY4" fmla="*/ 513706 h 686635"/>
                <a:gd name="connsiteX5" fmla="*/ 1106757 w 1234407"/>
                <a:gd name="connsiteY5" fmla="*/ 626455 h 686635"/>
                <a:gd name="connsiteX6" fmla="*/ 112749 w 1234407"/>
                <a:gd name="connsiteY6" fmla="*/ 626455 h 686635"/>
                <a:gd name="connsiteX7" fmla="*/ 0 w 1234407"/>
                <a:gd name="connsiteY7" fmla="*/ 513706 h 686635"/>
                <a:gd name="connsiteX8" fmla="*/ 0 w 1234407"/>
                <a:gd name="connsiteY8" fmla="*/ 112749 h 686635"/>
                <a:gd name="connsiteX0" fmla="*/ 0 w 1226959"/>
                <a:gd name="connsiteY0" fmla="*/ 112749 h 666939"/>
                <a:gd name="connsiteX1" fmla="*/ 112749 w 1226959"/>
                <a:gd name="connsiteY1" fmla="*/ 0 h 666939"/>
                <a:gd name="connsiteX2" fmla="*/ 1106757 w 1226959"/>
                <a:gd name="connsiteY2" fmla="*/ 0 h 666939"/>
                <a:gd name="connsiteX3" fmla="*/ 1219506 w 1226959"/>
                <a:gd name="connsiteY3" fmla="*/ 112749 h 666939"/>
                <a:gd name="connsiteX4" fmla="*/ 1219506 w 1226959"/>
                <a:gd name="connsiteY4" fmla="*/ 513706 h 666939"/>
                <a:gd name="connsiteX5" fmla="*/ 1106757 w 1226959"/>
                <a:gd name="connsiteY5" fmla="*/ 626455 h 666939"/>
                <a:gd name="connsiteX6" fmla="*/ 112749 w 1226959"/>
                <a:gd name="connsiteY6" fmla="*/ 626455 h 666939"/>
                <a:gd name="connsiteX7" fmla="*/ 0 w 1226959"/>
                <a:gd name="connsiteY7" fmla="*/ 513706 h 666939"/>
                <a:gd name="connsiteX8" fmla="*/ 0 w 1226959"/>
                <a:gd name="connsiteY8" fmla="*/ 112749 h 6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959" h="666939">
                  <a:moveTo>
                    <a:pt x="0" y="112749"/>
                  </a:moveTo>
                  <a:cubicBezTo>
                    <a:pt x="0" y="50479"/>
                    <a:pt x="50479" y="0"/>
                    <a:pt x="112749" y="0"/>
                  </a:cubicBezTo>
                  <a:lnTo>
                    <a:pt x="1106757" y="0"/>
                  </a:lnTo>
                  <a:cubicBezTo>
                    <a:pt x="1169027" y="0"/>
                    <a:pt x="1219506" y="50479"/>
                    <a:pt x="1219506" y="112749"/>
                  </a:cubicBezTo>
                  <a:lnTo>
                    <a:pt x="1219506" y="513706"/>
                  </a:lnTo>
                  <a:cubicBezTo>
                    <a:pt x="1219506" y="781562"/>
                    <a:pt x="1270287" y="614181"/>
                    <a:pt x="1106757" y="626455"/>
                  </a:cubicBezTo>
                  <a:lnTo>
                    <a:pt x="112749" y="626455"/>
                  </a:lnTo>
                  <a:cubicBezTo>
                    <a:pt x="50479" y="626455"/>
                    <a:pt x="0" y="575976"/>
                    <a:pt x="0" y="513706"/>
                  </a:cubicBezTo>
                  <a:lnTo>
                    <a:pt x="0" y="1127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91000">
                  <a:schemeClr val="accent4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2909" name="TextBox 2908">
            <a:extLst>
              <a:ext uri="{FF2B5EF4-FFF2-40B4-BE49-F238E27FC236}">
                <a16:creationId xmlns:a16="http://schemas.microsoft.com/office/drawing/2014/main" id="{E8D168A6-6F1B-429A-913F-A9FA2A0D66E2}"/>
              </a:ext>
            </a:extLst>
          </p:cNvPr>
          <p:cNvSpPr txBox="1"/>
          <p:nvPr/>
        </p:nvSpPr>
        <p:spPr>
          <a:xfrm>
            <a:off x="9158812" y="3281331"/>
            <a:ext cx="57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</a:t>
            </a:r>
          </a:p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910" name="Group 2909">
            <a:extLst>
              <a:ext uri="{FF2B5EF4-FFF2-40B4-BE49-F238E27FC236}">
                <a16:creationId xmlns:a16="http://schemas.microsoft.com/office/drawing/2014/main" id="{3EC70215-CAE8-408C-9B71-17A14D1F91C6}"/>
              </a:ext>
            </a:extLst>
          </p:cNvPr>
          <p:cNvGrpSpPr/>
          <p:nvPr/>
        </p:nvGrpSpPr>
        <p:grpSpPr>
          <a:xfrm>
            <a:off x="10180738" y="3494378"/>
            <a:ext cx="1062036" cy="629102"/>
            <a:chOff x="6336939" y="2669727"/>
            <a:chExt cx="1853530" cy="729243"/>
          </a:xfrm>
        </p:grpSpPr>
        <p:sp>
          <p:nvSpPr>
            <p:cNvPr id="2911" name="TextBox 2910">
              <a:extLst>
                <a:ext uri="{FF2B5EF4-FFF2-40B4-BE49-F238E27FC236}">
                  <a16:creationId xmlns:a16="http://schemas.microsoft.com/office/drawing/2014/main" id="{BF2C8C69-DD83-49C6-80E8-AF2DF8D21A96}"/>
                </a:ext>
              </a:extLst>
            </p:cNvPr>
            <p:cNvSpPr txBox="1"/>
            <p:nvPr/>
          </p:nvSpPr>
          <p:spPr>
            <a:xfrm>
              <a:off x="6344665" y="2669727"/>
              <a:ext cx="1845804" cy="32109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2" name="TextBox 2911">
              <a:extLst>
                <a:ext uri="{FF2B5EF4-FFF2-40B4-BE49-F238E27FC236}">
                  <a16:creationId xmlns:a16="http://schemas.microsoft.com/office/drawing/2014/main" id="{CB7DE324-260C-4FC4-AA0F-64BF40C398D5}"/>
                </a:ext>
              </a:extLst>
            </p:cNvPr>
            <p:cNvSpPr txBox="1"/>
            <p:nvPr/>
          </p:nvSpPr>
          <p:spPr>
            <a:xfrm>
              <a:off x="6336939" y="2863816"/>
              <a:ext cx="1845805" cy="5351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Presentation</a:t>
              </a:r>
            </a:p>
          </p:txBody>
        </p:sp>
      </p:grpSp>
      <p:grpSp>
        <p:nvGrpSpPr>
          <p:cNvPr id="2913" name="Group 2912">
            <a:extLst>
              <a:ext uri="{FF2B5EF4-FFF2-40B4-BE49-F238E27FC236}">
                <a16:creationId xmlns:a16="http://schemas.microsoft.com/office/drawing/2014/main" id="{54092544-2D5B-4733-8526-26B8C56C745A}"/>
              </a:ext>
            </a:extLst>
          </p:cNvPr>
          <p:cNvGrpSpPr/>
          <p:nvPr/>
        </p:nvGrpSpPr>
        <p:grpSpPr>
          <a:xfrm>
            <a:off x="4457875" y="1679287"/>
            <a:ext cx="2892968" cy="914802"/>
            <a:chOff x="2933874" y="1543435"/>
            <a:chExt cx="2382749" cy="914802"/>
          </a:xfrm>
        </p:grpSpPr>
        <p:sp>
          <p:nvSpPr>
            <p:cNvPr id="2914" name="Rounded Rectangle 47">
              <a:extLst>
                <a:ext uri="{FF2B5EF4-FFF2-40B4-BE49-F238E27FC236}">
                  <a16:creationId xmlns:a16="http://schemas.microsoft.com/office/drawing/2014/main" id="{E8FCDDCA-610C-4F9D-AB3F-A830AB41AA92}"/>
                </a:ext>
              </a:extLst>
            </p:cNvPr>
            <p:cNvSpPr/>
            <p:nvPr/>
          </p:nvSpPr>
          <p:spPr>
            <a:xfrm>
              <a:off x="3356542" y="1841512"/>
              <a:ext cx="1960081" cy="616725"/>
            </a:xfrm>
            <a:prstGeom prst="roundRect">
              <a:avLst>
                <a:gd name="adj" fmla="val 17998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5" name="Round Same Side Corner Rectangle 16">
              <a:extLst>
                <a:ext uri="{FF2B5EF4-FFF2-40B4-BE49-F238E27FC236}">
                  <a16:creationId xmlns:a16="http://schemas.microsoft.com/office/drawing/2014/main" id="{00CF89ED-19C9-415A-ACC9-7EB940255725}"/>
                </a:ext>
              </a:extLst>
            </p:cNvPr>
            <p:cNvSpPr/>
            <p:nvPr/>
          </p:nvSpPr>
          <p:spPr>
            <a:xfrm rot="5400000">
              <a:off x="3598256" y="1892037"/>
              <a:ext cx="246219" cy="741322"/>
            </a:xfrm>
            <a:custGeom>
              <a:avLst/>
              <a:gdLst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70113 w 170113"/>
                <a:gd name="connsiteY3" fmla="*/ 779001 h 779001"/>
                <a:gd name="connsiteX4" fmla="*/ 170113 w 170113"/>
                <a:gd name="connsiteY4" fmla="*/ 779001 h 779001"/>
                <a:gd name="connsiteX5" fmla="*/ 0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62682 h 779001"/>
                <a:gd name="connsiteX8" fmla="*/ 62682 w 170113"/>
                <a:gd name="connsiteY8" fmla="*/ 0 h 779001"/>
                <a:gd name="connsiteX0" fmla="*/ 62682 w 170113"/>
                <a:gd name="connsiteY0" fmla="*/ 0 h 779001"/>
                <a:gd name="connsiteX1" fmla="*/ 107431 w 170113"/>
                <a:gd name="connsiteY1" fmla="*/ 0 h 779001"/>
                <a:gd name="connsiteX2" fmla="*/ 170113 w 170113"/>
                <a:gd name="connsiteY2" fmla="*/ 62682 h 779001"/>
                <a:gd name="connsiteX3" fmla="*/ 167803 w 170113"/>
                <a:gd name="connsiteY3" fmla="*/ 696258 h 779001"/>
                <a:gd name="connsiteX4" fmla="*/ 170113 w 170113"/>
                <a:gd name="connsiteY4" fmla="*/ 779001 h 779001"/>
                <a:gd name="connsiteX5" fmla="*/ 170113 w 170113"/>
                <a:gd name="connsiteY5" fmla="*/ 779001 h 779001"/>
                <a:gd name="connsiteX6" fmla="*/ 0 w 170113"/>
                <a:gd name="connsiteY6" fmla="*/ 779001 h 779001"/>
                <a:gd name="connsiteX7" fmla="*/ 0 w 170113"/>
                <a:gd name="connsiteY7" fmla="*/ 779001 h 779001"/>
                <a:gd name="connsiteX8" fmla="*/ 0 w 170113"/>
                <a:gd name="connsiteY8" fmla="*/ 62682 h 779001"/>
                <a:gd name="connsiteX9" fmla="*/ 62682 w 170113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9001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3 w 246825"/>
                <a:gd name="connsiteY4" fmla="*/ 779001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46825"/>
                <a:gd name="connsiteY0" fmla="*/ 0 h 780646"/>
                <a:gd name="connsiteX1" fmla="*/ 107431 w 246825"/>
                <a:gd name="connsiteY1" fmla="*/ 0 h 780646"/>
                <a:gd name="connsiteX2" fmla="*/ 170113 w 246825"/>
                <a:gd name="connsiteY2" fmla="*/ 62682 h 780646"/>
                <a:gd name="connsiteX3" fmla="*/ 167803 w 246825"/>
                <a:gd name="connsiteY3" fmla="*/ 696258 h 780646"/>
                <a:gd name="connsiteX4" fmla="*/ 170113 w 246825"/>
                <a:gd name="connsiteY4" fmla="*/ 779001 h 780646"/>
                <a:gd name="connsiteX5" fmla="*/ 246825 w 246825"/>
                <a:gd name="connsiteY5" fmla="*/ 772864 h 780646"/>
                <a:gd name="connsiteX6" fmla="*/ 0 w 246825"/>
                <a:gd name="connsiteY6" fmla="*/ 779001 h 780646"/>
                <a:gd name="connsiteX7" fmla="*/ 0 w 246825"/>
                <a:gd name="connsiteY7" fmla="*/ 779001 h 780646"/>
                <a:gd name="connsiteX8" fmla="*/ 0 w 246825"/>
                <a:gd name="connsiteY8" fmla="*/ 62682 h 780646"/>
                <a:gd name="connsiteX9" fmla="*/ 62682 w 246825"/>
                <a:gd name="connsiteY9" fmla="*/ 0 h 780646"/>
                <a:gd name="connsiteX0" fmla="*/ 62682 w 246825"/>
                <a:gd name="connsiteY0" fmla="*/ 0 h 781948"/>
                <a:gd name="connsiteX1" fmla="*/ 107431 w 246825"/>
                <a:gd name="connsiteY1" fmla="*/ 0 h 781948"/>
                <a:gd name="connsiteX2" fmla="*/ 170113 w 246825"/>
                <a:gd name="connsiteY2" fmla="*/ 62682 h 781948"/>
                <a:gd name="connsiteX3" fmla="*/ 167803 w 246825"/>
                <a:gd name="connsiteY3" fmla="*/ 696258 h 781948"/>
                <a:gd name="connsiteX4" fmla="*/ 170113 w 246825"/>
                <a:gd name="connsiteY4" fmla="*/ 779001 h 781948"/>
                <a:gd name="connsiteX5" fmla="*/ 246825 w 246825"/>
                <a:gd name="connsiteY5" fmla="*/ 772864 h 781948"/>
                <a:gd name="connsiteX6" fmla="*/ 0 w 246825"/>
                <a:gd name="connsiteY6" fmla="*/ 779001 h 781948"/>
                <a:gd name="connsiteX7" fmla="*/ 0 w 246825"/>
                <a:gd name="connsiteY7" fmla="*/ 779001 h 781948"/>
                <a:gd name="connsiteX8" fmla="*/ 0 w 246825"/>
                <a:gd name="connsiteY8" fmla="*/ 62682 h 781948"/>
                <a:gd name="connsiteX9" fmla="*/ 62682 w 246825"/>
                <a:gd name="connsiteY9" fmla="*/ 0 h 781948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80156"/>
                <a:gd name="connsiteX1" fmla="*/ 107431 w 246825"/>
                <a:gd name="connsiteY1" fmla="*/ 0 h 780156"/>
                <a:gd name="connsiteX2" fmla="*/ 170113 w 246825"/>
                <a:gd name="connsiteY2" fmla="*/ 62682 h 780156"/>
                <a:gd name="connsiteX3" fmla="*/ 167803 w 246825"/>
                <a:gd name="connsiteY3" fmla="*/ 696258 h 780156"/>
                <a:gd name="connsiteX4" fmla="*/ 170116 w 246825"/>
                <a:gd name="connsiteY4" fmla="*/ 772864 h 780156"/>
                <a:gd name="connsiteX5" fmla="*/ 246825 w 246825"/>
                <a:gd name="connsiteY5" fmla="*/ 772864 h 780156"/>
                <a:gd name="connsiteX6" fmla="*/ 0 w 246825"/>
                <a:gd name="connsiteY6" fmla="*/ 779001 h 780156"/>
                <a:gd name="connsiteX7" fmla="*/ 0 w 246825"/>
                <a:gd name="connsiteY7" fmla="*/ 779001 h 780156"/>
                <a:gd name="connsiteX8" fmla="*/ 0 w 246825"/>
                <a:gd name="connsiteY8" fmla="*/ 62682 h 780156"/>
                <a:gd name="connsiteX9" fmla="*/ 62682 w 246825"/>
                <a:gd name="connsiteY9" fmla="*/ 0 h 780156"/>
                <a:gd name="connsiteX0" fmla="*/ 62682 w 246825"/>
                <a:gd name="connsiteY0" fmla="*/ 0 h 779001"/>
                <a:gd name="connsiteX1" fmla="*/ 107431 w 246825"/>
                <a:gd name="connsiteY1" fmla="*/ 0 h 779001"/>
                <a:gd name="connsiteX2" fmla="*/ 170113 w 246825"/>
                <a:gd name="connsiteY2" fmla="*/ 62682 h 779001"/>
                <a:gd name="connsiteX3" fmla="*/ 167803 w 246825"/>
                <a:gd name="connsiteY3" fmla="*/ 696258 h 779001"/>
                <a:gd name="connsiteX4" fmla="*/ 170119 w 246825"/>
                <a:gd name="connsiteY4" fmla="*/ 751384 h 779001"/>
                <a:gd name="connsiteX5" fmla="*/ 246825 w 246825"/>
                <a:gd name="connsiteY5" fmla="*/ 772864 h 779001"/>
                <a:gd name="connsiteX6" fmla="*/ 0 w 246825"/>
                <a:gd name="connsiteY6" fmla="*/ 779001 h 779001"/>
                <a:gd name="connsiteX7" fmla="*/ 0 w 246825"/>
                <a:gd name="connsiteY7" fmla="*/ 779001 h 779001"/>
                <a:gd name="connsiteX8" fmla="*/ 0 w 246825"/>
                <a:gd name="connsiteY8" fmla="*/ 62682 h 779001"/>
                <a:gd name="connsiteX9" fmla="*/ 62682 w 246825"/>
                <a:gd name="connsiteY9" fmla="*/ 0 h 779001"/>
                <a:gd name="connsiteX0" fmla="*/ 62682 w 251986"/>
                <a:gd name="connsiteY0" fmla="*/ 0 h 779001"/>
                <a:gd name="connsiteX1" fmla="*/ 107431 w 251986"/>
                <a:gd name="connsiteY1" fmla="*/ 0 h 779001"/>
                <a:gd name="connsiteX2" fmla="*/ 170113 w 251986"/>
                <a:gd name="connsiteY2" fmla="*/ 62682 h 779001"/>
                <a:gd name="connsiteX3" fmla="*/ 167803 w 251986"/>
                <a:gd name="connsiteY3" fmla="*/ 696258 h 779001"/>
                <a:gd name="connsiteX4" fmla="*/ 246825 w 251986"/>
                <a:gd name="connsiteY4" fmla="*/ 772864 h 779001"/>
                <a:gd name="connsiteX5" fmla="*/ 0 w 251986"/>
                <a:gd name="connsiteY5" fmla="*/ 779001 h 779001"/>
                <a:gd name="connsiteX6" fmla="*/ 0 w 251986"/>
                <a:gd name="connsiteY6" fmla="*/ 779001 h 779001"/>
                <a:gd name="connsiteX7" fmla="*/ 0 w 251986"/>
                <a:gd name="connsiteY7" fmla="*/ 62682 h 779001"/>
                <a:gd name="connsiteX8" fmla="*/ 62682 w 251986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2733"/>
                <a:gd name="connsiteY0" fmla="*/ 0 h 779001"/>
                <a:gd name="connsiteX1" fmla="*/ 107431 w 252733"/>
                <a:gd name="connsiteY1" fmla="*/ 0 h 779001"/>
                <a:gd name="connsiteX2" fmla="*/ 170113 w 252733"/>
                <a:gd name="connsiteY2" fmla="*/ 62682 h 779001"/>
                <a:gd name="connsiteX3" fmla="*/ 167803 w 252733"/>
                <a:gd name="connsiteY3" fmla="*/ 696258 h 779001"/>
                <a:gd name="connsiteX4" fmla="*/ 246825 w 252733"/>
                <a:gd name="connsiteY4" fmla="*/ 772864 h 779001"/>
                <a:gd name="connsiteX5" fmla="*/ 0 w 252733"/>
                <a:gd name="connsiteY5" fmla="*/ 779001 h 779001"/>
                <a:gd name="connsiteX6" fmla="*/ 0 w 252733"/>
                <a:gd name="connsiteY6" fmla="*/ 779001 h 779001"/>
                <a:gd name="connsiteX7" fmla="*/ 0 w 252733"/>
                <a:gd name="connsiteY7" fmla="*/ 62682 h 779001"/>
                <a:gd name="connsiteX8" fmla="*/ 62682 w 252733"/>
                <a:gd name="connsiteY8" fmla="*/ 0 h 779001"/>
                <a:gd name="connsiteX0" fmla="*/ 62682 w 254175"/>
                <a:gd name="connsiteY0" fmla="*/ 0 h 779001"/>
                <a:gd name="connsiteX1" fmla="*/ 107431 w 254175"/>
                <a:gd name="connsiteY1" fmla="*/ 0 h 779001"/>
                <a:gd name="connsiteX2" fmla="*/ 170113 w 254175"/>
                <a:gd name="connsiteY2" fmla="*/ 62682 h 779001"/>
                <a:gd name="connsiteX3" fmla="*/ 167803 w 254175"/>
                <a:gd name="connsiteY3" fmla="*/ 696258 h 779001"/>
                <a:gd name="connsiteX4" fmla="*/ 246825 w 254175"/>
                <a:gd name="connsiteY4" fmla="*/ 772864 h 779001"/>
                <a:gd name="connsiteX5" fmla="*/ 0 w 254175"/>
                <a:gd name="connsiteY5" fmla="*/ 779001 h 779001"/>
                <a:gd name="connsiteX6" fmla="*/ 0 w 254175"/>
                <a:gd name="connsiteY6" fmla="*/ 779001 h 779001"/>
                <a:gd name="connsiteX7" fmla="*/ 0 w 254175"/>
                <a:gd name="connsiteY7" fmla="*/ 62682 h 779001"/>
                <a:gd name="connsiteX8" fmla="*/ 62682 w 254175"/>
                <a:gd name="connsiteY8" fmla="*/ 0 h 779001"/>
                <a:gd name="connsiteX0" fmla="*/ 62682 w 252034"/>
                <a:gd name="connsiteY0" fmla="*/ 0 h 779001"/>
                <a:gd name="connsiteX1" fmla="*/ 107431 w 252034"/>
                <a:gd name="connsiteY1" fmla="*/ 0 h 779001"/>
                <a:gd name="connsiteX2" fmla="*/ 170113 w 252034"/>
                <a:gd name="connsiteY2" fmla="*/ 62682 h 779001"/>
                <a:gd name="connsiteX3" fmla="*/ 167803 w 252034"/>
                <a:gd name="connsiteY3" fmla="*/ 696258 h 779001"/>
                <a:gd name="connsiteX4" fmla="*/ 246825 w 252034"/>
                <a:gd name="connsiteY4" fmla="*/ 772864 h 779001"/>
                <a:gd name="connsiteX5" fmla="*/ 0 w 252034"/>
                <a:gd name="connsiteY5" fmla="*/ 779001 h 779001"/>
                <a:gd name="connsiteX6" fmla="*/ 0 w 252034"/>
                <a:gd name="connsiteY6" fmla="*/ 779001 h 779001"/>
                <a:gd name="connsiteX7" fmla="*/ 0 w 252034"/>
                <a:gd name="connsiteY7" fmla="*/ 62682 h 779001"/>
                <a:gd name="connsiteX8" fmla="*/ 62682 w 252034"/>
                <a:gd name="connsiteY8" fmla="*/ 0 h 779001"/>
                <a:gd name="connsiteX0" fmla="*/ 62682 w 255806"/>
                <a:gd name="connsiteY0" fmla="*/ 0 h 779001"/>
                <a:gd name="connsiteX1" fmla="*/ 107431 w 255806"/>
                <a:gd name="connsiteY1" fmla="*/ 0 h 779001"/>
                <a:gd name="connsiteX2" fmla="*/ 170113 w 255806"/>
                <a:gd name="connsiteY2" fmla="*/ 62682 h 779001"/>
                <a:gd name="connsiteX3" fmla="*/ 167803 w 255806"/>
                <a:gd name="connsiteY3" fmla="*/ 696258 h 779001"/>
                <a:gd name="connsiteX4" fmla="*/ 246825 w 255806"/>
                <a:gd name="connsiteY4" fmla="*/ 772864 h 779001"/>
                <a:gd name="connsiteX5" fmla="*/ 0 w 255806"/>
                <a:gd name="connsiteY5" fmla="*/ 779001 h 779001"/>
                <a:gd name="connsiteX6" fmla="*/ 0 w 255806"/>
                <a:gd name="connsiteY6" fmla="*/ 779001 h 779001"/>
                <a:gd name="connsiteX7" fmla="*/ 0 w 255806"/>
                <a:gd name="connsiteY7" fmla="*/ 62682 h 779001"/>
                <a:gd name="connsiteX8" fmla="*/ 62682 w 255806"/>
                <a:gd name="connsiteY8" fmla="*/ 0 h 779001"/>
                <a:gd name="connsiteX0" fmla="*/ 62682 w 260844"/>
                <a:gd name="connsiteY0" fmla="*/ 0 h 779001"/>
                <a:gd name="connsiteX1" fmla="*/ 107431 w 260844"/>
                <a:gd name="connsiteY1" fmla="*/ 0 h 779001"/>
                <a:gd name="connsiteX2" fmla="*/ 170113 w 260844"/>
                <a:gd name="connsiteY2" fmla="*/ 62682 h 779001"/>
                <a:gd name="connsiteX3" fmla="*/ 167803 w 260844"/>
                <a:gd name="connsiteY3" fmla="*/ 696258 h 779001"/>
                <a:gd name="connsiteX4" fmla="*/ 246825 w 260844"/>
                <a:gd name="connsiteY4" fmla="*/ 772864 h 779001"/>
                <a:gd name="connsiteX5" fmla="*/ 0 w 260844"/>
                <a:gd name="connsiteY5" fmla="*/ 779001 h 779001"/>
                <a:gd name="connsiteX6" fmla="*/ 0 w 260844"/>
                <a:gd name="connsiteY6" fmla="*/ 779001 h 779001"/>
                <a:gd name="connsiteX7" fmla="*/ 0 w 260844"/>
                <a:gd name="connsiteY7" fmla="*/ 62682 h 779001"/>
                <a:gd name="connsiteX8" fmla="*/ 62682 w 260844"/>
                <a:gd name="connsiteY8" fmla="*/ 0 h 779001"/>
                <a:gd name="connsiteX0" fmla="*/ 62682 w 263020"/>
                <a:gd name="connsiteY0" fmla="*/ 0 h 779001"/>
                <a:gd name="connsiteX1" fmla="*/ 107431 w 263020"/>
                <a:gd name="connsiteY1" fmla="*/ 0 h 779001"/>
                <a:gd name="connsiteX2" fmla="*/ 170113 w 263020"/>
                <a:gd name="connsiteY2" fmla="*/ 62682 h 779001"/>
                <a:gd name="connsiteX3" fmla="*/ 167803 w 263020"/>
                <a:gd name="connsiteY3" fmla="*/ 696258 h 779001"/>
                <a:gd name="connsiteX4" fmla="*/ 249209 w 263020"/>
                <a:gd name="connsiteY4" fmla="*/ 770483 h 779001"/>
                <a:gd name="connsiteX5" fmla="*/ 0 w 263020"/>
                <a:gd name="connsiteY5" fmla="*/ 779001 h 779001"/>
                <a:gd name="connsiteX6" fmla="*/ 0 w 263020"/>
                <a:gd name="connsiteY6" fmla="*/ 779001 h 779001"/>
                <a:gd name="connsiteX7" fmla="*/ 0 w 263020"/>
                <a:gd name="connsiteY7" fmla="*/ 62682 h 779001"/>
                <a:gd name="connsiteX8" fmla="*/ 62682 w 263020"/>
                <a:gd name="connsiteY8" fmla="*/ 0 h 779001"/>
                <a:gd name="connsiteX0" fmla="*/ 62682 w 258035"/>
                <a:gd name="connsiteY0" fmla="*/ 0 h 779001"/>
                <a:gd name="connsiteX1" fmla="*/ 107431 w 258035"/>
                <a:gd name="connsiteY1" fmla="*/ 0 h 779001"/>
                <a:gd name="connsiteX2" fmla="*/ 170113 w 258035"/>
                <a:gd name="connsiteY2" fmla="*/ 62682 h 779001"/>
                <a:gd name="connsiteX3" fmla="*/ 167803 w 258035"/>
                <a:gd name="connsiteY3" fmla="*/ 696258 h 779001"/>
                <a:gd name="connsiteX4" fmla="*/ 249209 w 258035"/>
                <a:gd name="connsiteY4" fmla="*/ 770483 h 779001"/>
                <a:gd name="connsiteX5" fmla="*/ 0 w 258035"/>
                <a:gd name="connsiteY5" fmla="*/ 779001 h 779001"/>
                <a:gd name="connsiteX6" fmla="*/ 0 w 258035"/>
                <a:gd name="connsiteY6" fmla="*/ 779001 h 779001"/>
                <a:gd name="connsiteX7" fmla="*/ 0 w 258035"/>
                <a:gd name="connsiteY7" fmla="*/ 62682 h 779001"/>
                <a:gd name="connsiteX8" fmla="*/ 62682 w 258035"/>
                <a:gd name="connsiteY8" fmla="*/ 0 h 779001"/>
                <a:gd name="connsiteX0" fmla="*/ 62682 w 244778"/>
                <a:gd name="connsiteY0" fmla="*/ 0 h 779001"/>
                <a:gd name="connsiteX1" fmla="*/ 107431 w 244778"/>
                <a:gd name="connsiteY1" fmla="*/ 0 h 779001"/>
                <a:gd name="connsiteX2" fmla="*/ 170113 w 244778"/>
                <a:gd name="connsiteY2" fmla="*/ 62682 h 779001"/>
                <a:gd name="connsiteX3" fmla="*/ 167803 w 244778"/>
                <a:gd name="connsiteY3" fmla="*/ 696258 h 779001"/>
                <a:gd name="connsiteX4" fmla="*/ 234922 w 244778"/>
                <a:gd name="connsiteY4" fmla="*/ 772864 h 779001"/>
                <a:gd name="connsiteX5" fmla="*/ 0 w 244778"/>
                <a:gd name="connsiteY5" fmla="*/ 779001 h 779001"/>
                <a:gd name="connsiteX6" fmla="*/ 0 w 244778"/>
                <a:gd name="connsiteY6" fmla="*/ 779001 h 779001"/>
                <a:gd name="connsiteX7" fmla="*/ 0 w 244778"/>
                <a:gd name="connsiteY7" fmla="*/ 62682 h 779001"/>
                <a:gd name="connsiteX8" fmla="*/ 62682 w 244778"/>
                <a:gd name="connsiteY8" fmla="*/ 0 h 779001"/>
                <a:gd name="connsiteX0" fmla="*/ 62682 w 235795"/>
                <a:gd name="connsiteY0" fmla="*/ 0 h 779001"/>
                <a:gd name="connsiteX1" fmla="*/ 107431 w 235795"/>
                <a:gd name="connsiteY1" fmla="*/ 0 h 779001"/>
                <a:gd name="connsiteX2" fmla="*/ 170113 w 235795"/>
                <a:gd name="connsiteY2" fmla="*/ 62682 h 779001"/>
                <a:gd name="connsiteX3" fmla="*/ 167803 w 235795"/>
                <a:gd name="connsiteY3" fmla="*/ 696258 h 779001"/>
                <a:gd name="connsiteX4" fmla="*/ 234922 w 235795"/>
                <a:gd name="connsiteY4" fmla="*/ 772864 h 779001"/>
                <a:gd name="connsiteX5" fmla="*/ 0 w 235795"/>
                <a:gd name="connsiteY5" fmla="*/ 779001 h 779001"/>
                <a:gd name="connsiteX6" fmla="*/ 0 w 235795"/>
                <a:gd name="connsiteY6" fmla="*/ 779001 h 779001"/>
                <a:gd name="connsiteX7" fmla="*/ 0 w 235795"/>
                <a:gd name="connsiteY7" fmla="*/ 62682 h 779001"/>
                <a:gd name="connsiteX8" fmla="*/ 62682 w 235795"/>
                <a:gd name="connsiteY8" fmla="*/ 0 h 779001"/>
                <a:gd name="connsiteX0" fmla="*/ 62682 w 257018"/>
                <a:gd name="connsiteY0" fmla="*/ 0 h 779001"/>
                <a:gd name="connsiteX1" fmla="*/ 107431 w 257018"/>
                <a:gd name="connsiteY1" fmla="*/ 0 h 779001"/>
                <a:gd name="connsiteX2" fmla="*/ 170113 w 257018"/>
                <a:gd name="connsiteY2" fmla="*/ 62682 h 779001"/>
                <a:gd name="connsiteX3" fmla="*/ 167803 w 257018"/>
                <a:gd name="connsiteY3" fmla="*/ 696258 h 779001"/>
                <a:gd name="connsiteX4" fmla="*/ 256353 w 257018"/>
                <a:gd name="connsiteY4" fmla="*/ 775245 h 779001"/>
                <a:gd name="connsiteX5" fmla="*/ 0 w 257018"/>
                <a:gd name="connsiteY5" fmla="*/ 779001 h 779001"/>
                <a:gd name="connsiteX6" fmla="*/ 0 w 257018"/>
                <a:gd name="connsiteY6" fmla="*/ 779001 h 779001"/>
                <a:gd name="connsiteX7" fmla="*/ 0 w 257018"/>
                <a:gd name="connsiteY7" fmla="*/ 62682 h 779001"/>
                <a:gd name="connsiteX8" fmla="*/ 62682 w 257018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96258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6353"/>
                <a:gd name="connsiteY0" fmla="*/ 0 h 779001"/>
                <a:gd name="connsiteX1" fmla="*/ 107431 w 256353"/>
                <a:gd name="connsiteY1" fmla="*/ 0 h 779001"/>
                <a:gd name="connsiteX2" fmla="*/ 170113 w 256353"/>
                <a:gd name="connsiteY2" fmla="*/ 62682 h 779001"/>
                <a:gd name="connsiteX3" fmla="*/ 167803 w 256353"/>
                <a:gd name="connsiteY3" fmla="*/ 681971 h 779001"/>
                <a:gd name="connsiteX4" fmla="*/ 256353 w 256353"/>
                <a:gd name="connsiteY4" fmla="*/ 775245 h 779001"/>
                <a:gd name="connsiteX5" fmla="*/ 0 w 256353"/>
                <a:gd name="connsiteY5" fmla="*/ 779001 h 779001"/>
                <a:gd name="connsiteX6" fmla="*/ 0 w 256353"/>
                <a:gd name="connsiteY6" fmla="*/ 779001 h 779001"/>
                <a:gd name="connsiteX7" fmla="*/ 0 w 256353"/>
                <a:gd name="connsiteY7" fmla="*/ 62682 h 779001"/>
                <a:gd name="connsiteX8" fmla="*/ 62682 w 256353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80781"/>
                <a:gd name="connsiteX1" fmla="*/ 107431 w 258734"/>
                <a:gd name="connsiteY1" fmla="*/ 0 h 780781"/>
                <a:gd name="connsiteX2" fmla="*/ 170113 w 258734"/>
                <a:gd name="connsiteY2" fmla="*/ 62682 h 780781"/>
                <a:gd name="connsiteX3" fmla="*/ 167803 w 258734"/>
                <a:gd name="connsiteY3" fmla="*/ 681971 h 780781"/>
                <a:gd name="connsiteX4" fmla="*/ 258734 w 258734"/>
                <a:gd name="connsiteY4" fmla="*/ 772864 h 780781"/>
                <a:gd name="connsiteX5" fmla="*/ 0 w 258734"/>
                <a:gd name="connsiteY5" fmla="*/ 779001 h 780781"/>
                <a:gd name="connsiteX6" fmla="*/ 0 w 258734"/>
                <a:gd name="connsiteY6" fmla="*/ 779001 h 780781"/>
                <a:gd name="connsiteX7" fmla="*/ 0 w 258734"/>
                <a:gd name="connsiteY7" fmla="*/ 62682 h 780781"/>
                <a:gd name="connsiteX8" fmla="*/ 62682 w 258734"/>
                <a:gd name="connsiteY8" fmla="*/ 0 h 780781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796"/>
                <a:gd name="connsiteX1" fmla="*/ 107431 w 258734"/>
                <a:gd name="connsiteY1" fmla="*/ 0 h 779796"/>
                <a:gd name="connsiteX2" fmla="*/ 170113 w 258734"/>
                <a:gd name="connsiteY2" fmla="*/ 62682 h 779796"/>
                <a:gd name="connsiteX3" fmla="*/ 167803 w 258734"/>
                <a:gd name="connsiteY3" fmla="*/ 681971 h 779796"/>
                <a:gd name="connsiteX4" fmla="*/ 258734 w 258734"/>
                <a:gd name="connsiteY4" fmla="*/ 772864 h 779796"/>
                <a:gd name="connsiteX5" fmla="*/ 0 w 258734"/>
                <a:gd name="connsiteY5" fmla="*/ 779001 h 779796"/>
                <a:gd name="connsiteX6" fmla="*/ 0 w 258734"/>
                <a:gd name="connsiteY6" fmla="*/ 779001 h 779796"/>
                <a:gd name="connsiteX7" fmla="*/ 0 w 258734"/>
                <a:gd name="connsiteY7" fmla="*/ 62682 h 779796"/>
                <a:gd name="connsiteX8" fmla="*/ 62682 w 258734"/>
                <a:gd name="connsiteY8" fmla="*/ 0 h 779796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  <a:gd name="connsiteX0" fmla="*/ 62682 w 258734"/>
                <a:gd name="connsiteY0" fmla="*/ 0 h 779001"/>
                <a:gd name="connsiteX1" fmla="*/ 107431 w 258734"/>
                <a:gd name="connsiteY1" fmla="*/ 0 h 779001"/>
                <a:gd name="connsiteX2" fmla="*/ 170113 w 258734"/>
                <a:gd name="connsiteY2" fmla="*/ 62682 h 779001"/>
                <a:gd name="connsiteX3" fmla="*/ 167803 w 258734"/>
                <a:gd name="connsiteY3" fmla="*/ 681971 h 779001"/>
                <a:gd name="connsiteX4" fmla="*/ 258734 w 258734"/>
                <a:gd name="connsiteY4" fmla="*/ 772864 h 779001"/>
                <a:gd name="connsiteX5" fmla="*/ 0 w 258734"/>
                <a:gd name="connsiteY5" fmla="*/ 779001 h 779001"/>
                <a:gd name="connsiteX6" fmla="*/ 0 w 258734"/>
                <a:gd name="connsiteY6" fmla="*/ 779001 h 779001"/>
                <a:gd name="connsiteX7" fmla="*/ 0 w 258734"/>
                <a:gd name="connsiteY7" fmla="*/ 62682 h 779001"/>
                <a:gd name="connsiteX8" fmla="*/ 62682 w 258734"/>
                <a:gd name="connsiteY8" fmla="*/ 0 h 77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34" h="779001">
                  <a:moveTo>
                    <a:pt x="62682" y="0"/>
                  </a:moveTo>
                  <a:lnTo>
                    <a:pt x="107431" y="0"/>
                  </a:lnTo>
                  <a:cubicBezTo>
                    <a:pt x="142049" y="0"/>
                    <a:pt x="170113" y="28064"/>
                    <a:pt x="170113" y="62682"/>
                  </a:cubicBezTo>
                  <a:lnTo>
                    <a:pt x="167803" y="681971"/>
                  </a:lnTo>
                  <a:cubicBezTo>
                    <a:pt x="171810" y="768006"/>
                    <a:pt x="248616" y="773363"/>
                    <a:pt x="258734" y="772864"/>
                  </a:cubicBezTo>
                  <a:cubicBezTo>
                    <a:pt x="198541" y="778985"/>
                    <a:pt x="82275" y="776955"/>
                    <a:pt x="0" y="779001"/>
                  </a:cubicBezTo>
                  <a:lnTo>
                    <a:pt x="0" y="779001"/>
                  </a:lnTo>
                  <a:lnTo>
                    <a:pt x="0" y="62682"/>
                  </a:lnTo>
                  <a:cubicBezTo>
                    <a:pt x="0" y="28064"/>
                    <a:pt x="28064" y="0"/>
                    <a:pt x="6268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2000">
                  <a:schemeClr val="accent6">
                    <a:lumMod val="9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8100000" scaled="0"/>
              <a:tileRect/>
            </a:gradFill>
            <a:ln>
              <a:noFill/>
            </a:ln>
            <a:effectLst>
              <a:outerShdw blurRad="127000" dist="38100" dir="8100000" sx="102000" sy="102000" algn="tr" rotWithShape="0">
                <a:schemeClr val="bg1">
                  <a:lumMod val="65000"/>
                  <a:alpha val="81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6" name="Rounded Rectangle 2">
              <a:extLst>
                <a:ext uri="{FF2B5EF4-FFF2-40B4-BE49-F238E27FC236}">
                  <a16:creationId xmlns:a16="http://schemas.microsoft.com/office/drawing/2014/main" id="{97CE2FAD-27AD-4CD8-B65A-D987CF72F4DA}"/>
                </a:ext>
              </a:extLst>
            </p:cNvPr>
            <p:cNvSpPr/>
            <p:nvPr/>
          </p:nvSpPr>
          <p:spPr>
            <a:xfrm>
              <a:off x="2933874" y="1543435"/>
              <a:ext cx="1167613" cy="634680"/>
            </a:xfrm>
            <a:custGeom>
              <a:avLst/>
              <a:gdLst>
                <a:gd name="connsiteX0" fmla="*/ 0 w 1219506"/>
                <a:gd name="connsiteY0" fmla="*/ 112749 h 626455"/>
                <a:gd name="connsiteX1" fmla="*/ 112749 w 1219506"/>
                <a:gd name="connsiteY1" fmla="*/ 0 h 626455"/>
                <a:gd name="connsiteX2" fmla="*/ 1106757 w 1219506"/>
                <a:gd name="connsiteY2" fmla="*/ 0 h 626455"/>
                <a:gd name="connsiteX3" fmla="*/ 1219506 w 1219506"/>
                <a:gd name="connsiteY3" fmla="*/ 112749 h 626455"/>
                <a:gd name="connsiteX4" fmla="*/ 1219506 w 1219506"/>
                <a:gd name="connsiteY4" fmla="*/ 513706 h 626455"/>
                <a:gd name="connsiteX5" fmla="*/ 1106757 w 1219506"/>
                <a:gd name="connsiteY5" fmla="*/ 626455 h 626455"/>
                <a:gd name="connsiteX6" fmla="*/ 112749 w 1219506"/>
                <a:gd name="connsiteY6" fmla="*/ 626455 h 626455"/>
                <a:gd name="connsiteX7" fmla="*/ 0 w 1219506"/>
                <a:gd name="connsiteY7" fmla="*/ 513706 h 626455"/>
                <a:gd name="connsiteX8" fmla="*/ 0 w 1219506"/>
                <a:gd name="connsiteY8" fmla="*/ 112749 h 626455"/>
                <a:gd name="connsiteX0" fmla="*/ 0 w 1226205"/>
                <a:gd name="connsiteY0" fmla="*/ 112749 h 654417"/>
                <a:gd name="connsiteX1" fmla="*/ 112749 w 1226205"/>
                <a:gd name="connsiteY1" fmla="*/ 0 h 654417"/>
                <a:gd name="connsiteX2" fmla="*/ 1106757 w 1226205"/>
                <a:gd name="connsiteY2" fmla="*/ 0 h 654417"/>
                <a:gd name="connsiteX3" fmla="*/ 1219506 w 1226205"/>
                <a:gd name="connsiteY3" fmla="*/ 112749 h 654417"/>
                <a:gd name="connsiteX4" fmla="*/ 1219506 w 1226205"/>
                <a:gd name="connsiteY4" fmla="*/ 513706 h 654417"/>
                <a:gd name="connsiteX5" fmla="*/ 1106757 w 1226205"/>
                <a:gd name="connsiteY5" fmla="*/ 626455 h 654417"/>
                <a:gd name="connsiteX6" fmla="*/ 112749 w 1226205"/>
                <a:gd name="connsiteY6" fmla="*/ 626455 h 654417"/>
                <a:gd name="connsiteX7" fmla="*/ 0 w 1226205"/>
                <a:gd name="connsiteY7" fmla="*/ 513706 h 654417"/>
                <a:gd name="connsiteX8" fmla="*/ 0 w 1226205"/>
                <a:gd name="connsiteY8" fmla="*/ 112749 h 654417"/>
                <a:gd name="connsiteX0" fmla="*/ 0 w 1255135"/>
                <a:gd name="connsiteY0" fmla="*/ 112749 h 661463"/>
                <a:gd name="connsiteX1" fmla="*/ 112749 w 1255135"/>
                <a:gd name="connsiteY1" fmla="*/ 0 h 661463"/>
                <a:gd name="connsiteX2" fmla="*/ 1106757 w 1255135"/>
                <a:gd name="connsiteY2" fmla="*/ 0 h 661463"/>
                <a:gd name="connsiteX3" fmla="*/ 1219506 w 1255135"/>
                <a:gd name="connsiteY3" fmla="*/ 112749 h 661463"/>
                <a:gd name="connsiteX4" fmla="*/ 1219506 w 1255135"/>
                <a:gd name="connsiteY4" fmla="*/ 513706 h 661463"/>
                <a:gd name="connsiteX5" fmla="*/ 1106757 w 1255135"/>
                <a:gd name="connsiteY5" fmla="*/ 626455 h 661463"/>
                <a:gd name="connsiteX6" fmla="*/ 112749 w 1255135"/>
                <a:gd name="connsiteY6" fmla="*/ 626455 h 661463"/>
                <a:gd name="connsiteX7" fmla="*/ 0 w 1255135"/>
                <a:gd name="connsiteY7" fmla="*/ 513706 h 661463"/>
                <a:gd name="connsiteX8" fmla="*/ 0 w 1255135"/>
                <a:gd name="connsiteY8" fmla="*/ 112749 h 661463"/>
                <a:gd name="connsiteX0" fmla="*/ 0 w 1237115"/>
                <a:gd name="connsiteY0" fmla="*/ 112749 h 680013"/>
                <a:gd name="connsiteX1" fmla="*/ 112749 w 1237115"/>
                <a:gd name="connsiteY1" fmla="*/ 0 h 680013"/>
                <a:gd name="connsiteX2" fmla="*/ 1106757 w 1237115"/>
                <a:gd name="connsiteY2" fmla="*/ 0 h 680013"/>
                <a:gd name="connsiteX3" fmla="*/ 1219506 w 1237115"/>
                <a:gd name="connsiteY3" fmla="*/ 112749 h 680013"/>
                <a:gd name="connsiteX4" fmla="*/ 1219506 w 1237115"/>
                <a:gd name="connsiteY4" fmla="*/ 513706 h 680013"/>
                <a:gd name="connsiteX5" fmla="*/ 1106757 w 1237115"/>
                <a:gd name="connsiteY5" fmla="*/ 626455 h 680013"/>
                <a:gd name="connsiteX6" fmla="*/ 112749 w 1237115"/>
                <a:gd name="connsiteY6" fmla="*/ 626455 h 680013"/>
                <a:gd name="connsiteX7" fmla="*/ 0 w 1237115"/>
                <a:gd name="connsiteY7" fmla="*/ 513706 h 680013"/>
                <a:gd name="connsiteX8" fmla="*/ 0 w 1237115"/>
                <a:gd name="connsiteY8" fmla="*/ 112749 h 680013"/>
                <a:gd name="connsiteX0" fmla="*/ 0 w 1232616"/>
                <a:gd name="connsiteY0" fmla="*/ 112749 h 687313"/>
                <a:gd name="connsiteX1" fmla="*/ 112749 w 1232616"/>
                <a:gd name="connsiteY1" fmla="*/ 0 h 687313"/>
                <a:gd name="connsiteX2" fmla="*/ 1106757 w 1232616"/>
                <a:gd name="connsiteY2" fmla="*/ 0 h 687313"/>
                <a:gd name="connsiteX3" fmla="*/ 1219506 w 1232616"/>
                <a:gd name="connsiteY3" fmla="*/ 112749 h 687313"/>
                <a:gd name="connsiteX4" fmla="*/ 1219506 w 1232616"/>
                <a:gd name="connsiteY4" fmla="*/ 513706 h 687313"/>
                <a:gd name="connsiteX5" fmla="*/ 1106757 w 1232616"/>
                <a:gd name="connsiteY5" fmla="*/ 626455 h 687313"/>
                <a:gd name="connsiteX6" fmla="*/ 112749 w 1232616"/>
                <a:gd name="connsiteY6" fmla="*/ 626455 h 687313"/>
                <a:gd name="connsiteX7" fmla="*/ 0 w 1232616"/>
                <a:gd name="connsiteY7" fmla="*/ 513706 h 687313"/>
                <a:gd name="connsiteX8" fmla="*/ 0 w 1232616"/>
                <a:gd name="connsiteY8" fmla="*/ 112749 h 687313"/>
                <a:gd name="connsiteX0" fmla="*/ 0 w 1221165"/>
                <a:gd name="connsiteY0" fmla="*/ 112749 h 687313"/>
                <a:gd name="connsiteX1" fmla="*/ 112749 w 1221165"/>
                <a:gd name="connsiteY1" fmla="*/ 0 h 687313"/>
                <a:gd name="connsiteX2" fmla="*/ 1106757 w 1221165"/>
                <a:gd name="connsiteY2" fmla="*/ 0 h 687313"/>
                <a:gd name="connsiteX3" fmla="*/ 1219506 w 1221165"/>
                <a:gd name="connsiteY3" fmla="*/ 112749 h 687313"/>
                <a:gd name="connsiteX4" fmla="*/ 1219506 w 1221165"/>
                <a:gd name="connsiteY4" fmla="*/ 513706 h 687313"/>
                <a:gd name="connsiteX5" fmla="*/ 1106757 w 1221165"/>
                <a:gd name="connsiteY5" fmla="*/ 626455 h 687313"/>
                <a:gd name="connsiteX6" fmla="*/ 112749 w 1221165"/>
                <a:gd name="connsiteY6" fmla="*/ 626455 h 687313"/>
                <a:gd name="connsiteX7" fmla="*/ 0 w 1221165"/>
                <a:gd name="connsiteY7" fmla="*/ 513706 h 687313"/>
                <a:gd name="connsiteX8" fmla="*/ 0 w 1221165"/>
                <a:gd name="connsiteY8" fmla="*/ 112749 h 687313"/>
                <a:gd name="connsiteX0" fmla="*/ 0 w 1234996"/>
                <a:gd name="connsiteY0" fmla="*/ 112749 h 676420"/>
                <a:gd name="connsiteX1" fmla="*/ 112749 w 1234996"/>
                <a:gd name="connsiteY1" fmla="*/ 0 h 676420"/>
                <a:gd name="connsiteX2" fmla="*/ 1106757 w 1234996"/>
                <a:gd name="connsiteY2" fmla="*/ 0 h 676420"/>
                <a:gd name="connsiteX3" fmla="*/ 1219506 w 1234996"/>
                <a:gd name="connsiteY3" fmla="*/ 112749 h 676420"/>
                <a:gd name="connsiteX4" fmla="*/ 1219506 w 1234996"/>
                <a:gd name="connsiteY4" fmla="*/ 513706 h 676420"/>
                <a:gd name="connsiteX5" fmla="*/ 1106757 w 1234996"/>
                <a:gd name="connsiteY5" fmla="*/ 626455 h 676420"/>
                <a:gd name="connsiteX6" fmla="*/ 112749 w 1234996"/>
                <a:gd name="connsiteY6" fmla="*/ 626455 h 676420"/>
                <a:gd name="connsiteX7" fmla="*/ 0 w 1234996"/>
                <a:gd name="connsiteY7" fmla="*/ 513706 h 676420"/>
                <a:gd name="connsiteX8" fmla="*/ 0 w 1234996"/>
                <a:gd name="connsiteY8" fmla="*/ 112749 h 676420"/>
                <a:gd name="connsiteX0" fmla="*/ 0 w 1232419"/>
                <a:gd name="connsiteY0" fmla="*/ 112749 h 669377"/>
                <a:gd name="connsiteX1" fmla="*/ 112749 w 1232419"/>
                <a:gd name="connsiteY1" fmla="*/ 0 h 669377"/>
                <a:gd name="connsiteX2" fmla="*/ 1106757 w 1232419"/>
                <a:gd name="connsiteY2" fmla="*/ 0 h 669377"/>
                <a:gd name="connsiteX3" fmla="*/ 1219506 w 1232419"/>
                <a:gd name="connsiteY3" fmla="*/ 112749 h 669377"/>
                <a:gd name="connsiteX4" fmla="*/ 1219506 w 1232419"/>
                <a:gd name="connsiteY4" fmla="*/ 513706 h 669377"/>
                <a:gd name="connsiteX5" fmla="*/ 1106757 w 1232419"/>
                <a:gd name="connsiteY5" fmla="*/ 626455 h 669377"/>
                <a:gd name="connsiteX6" fmla="*/ 112749 w 1232419"/>
                <a:gd name="connsiteY6" fmla="*/ 626455 h 669377"/>
                <a:gd name="connsiteX7" fmla="*/ 0 w 1232419"/>
                <a:gd name="connsiteY7" fmla="*/ 513706 h 669377"/>
                <a:gd name="connsiteX8" fmla="*/ 0 w 1232419"/>
                <a:gd name="connsiteY8" fmla="*/ 112749 h 669377"/>
                <a:gd name="connsiteX0" fmla="*/ 0 w 1234407"/>
                <a:gd name="connsiteY0" fmla="*/ 112749 h 678741"/>
                <a:gd name="connsiteX1" fmla="*/ 112749 w 1234407"/>
                <a:gd name="connsiteY1" fmla="*/ 0 h 678741"/>
                <a:gd name="connsiteX2" fmla="*/ 1106757 w 1234407"/>
                <a:gd name="connsiteY2" fmla="*/ 0 h 678741"/>
                <a:gd name="connsiteX3" fmla="*/ 1219506 w 1234407"/>
                <a:gd name="connsiteY3" fmla="*/ 112749 h 678741"/>
                <a:gd name="connsiteX4" fmla="*/ 1219506 w 1234407"/>
                <a:gd name="connsiteY4" fmla="*/ 513706 h 678741"/>
                <a:gd name="connsiteX5" fmla="*/ 1106757 w 1234407"/>
                <a:gd name="connsiteY5" fmla="*/ 626455 h 678741"/>
                <a:gd name="connsiteX6" fmla="*/ 112749 w 1234407"/>
                <a:gd name="connsiteY6" fmla="*/ 626455 h 678741"/>
                <a:gd name="connsiteX7" fmla="*/ 0 w 1234407"/>
                <a:gd name="connsiteY7" fmla="*/ 513706 h 678741"/>
                <a:gd name="connsiteX8" fmla="*/ 0 w 1234407"/>
                <a:gd name="connsiteY8" fmla="*/ 112749 h 678741"/>
                <a:gd name="connsiteX0" fmla="*/ 0 w 1234407"/>
                <a:gd name="connsiteY0" fmla="*/ 112749 h 686635"/>
                <a:gd name="connsiteX1" fmla="*/ 112749 w 1234407"/>
                <a:gd name="connsiteY1" fmla="*/ 0 h 686635"/>
                <a:gd name="connsiteX2" fmla="*/ 1106757 w 1234407"/>
                <a:gd name="connsiteY2" fmla="*/ 0 h 686635"/>
                <a:gd name="connsiteX3" fmla="*/ 1219506 w 1234407"/>
                <a:gd name="connsiteY3" fmla="*/ 112749 h 686635"/>
                <a:gd name="connsiteX4" fmla="*/ 1219506 w 1234407"/>
                <a:gd name="connsiteY4" fmla="*/ 513706 h 686635"/>
                <a:gd name="connsiteX5" fmla="*/ 1106757 w 1234407"/>
                <a:gd name="connsiteY5" fmla="*/ 626455 h 686635"/>
                <a:gd name="connsiteX6" fmla="*/ 112749 w 1234407"/>
                <a:gd name="connsiteY6" fmla="*/ 626455 h 686635"/>
                <a:gd name="connsiteX7" fmla="*/ 0 w 1234407"/>
                <a:gd name="connsiteY7" fmla="*/ 513706 h 686635"/>
                <a:gd name="connsiteX8" fmla="*/ 0 w 1234407"/>
                <a:gd name="connsiteY8" fmla="*/ 112749 h 686635"/>
                <a:gd name="connsiteX0" fmla="*/ 0 w 1226959"/>
                <a:gd name="connsiteY0" fmla="*/ 112749 h 666939"/>
                <a:gd name="connsiteX1" fmla="*/ 112749 w 1226959"/>
                <a:gd name="connsiteY1" fmla="*/ 0 h 666939"/>
                <a:gd name="connsiteX2" fmla="*/ 1106757 w 1226959"/>
                <a:gd name="connsiteY2" fmla="*/ 0 h 666939"/>
                <a:gd name="connsiteX3" fmla="*/ 1219506 w 1226959"/>
                <a:gd name="connsiteY3" fmla="*/ 112749 h 666939"/>
                <a:gd name="connsiteX4" fmla="*/ 1219506 w 1226959"/>
                <a:gd name="connsiteY4" fmla="*/ 513706 h 666939"/>
                <a:gd name="connsiteX5" fmla="*/ 1106757 w 1226959"/>
                <a:gd name="connsiteY5" fmla="*/ 626455 h 666939"/>
                <a:gd name="connsiteX6" fmla="*/ 112749 w 1226959"/>
                <a:gd name="connsiteY6" fmla="*/ 626455 h 666939"/>
                <a:gd name="connsiteX7" fmla="*/ 0 w 1226959"/>
                <a:gd name="connsiteY7" fmla="*/ 513706 h 666939"/>
                <a:gd name="connsiteX8" fmla="*/ 0 w 1226959"/>
                <a:gd name="connsiteY8" fmla="*/ 112749 h 66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959" h="666939">
                  <a:moveTo>
                    <a:pt x="0" y="112749"/>
                  </a:moveTo>
                  <a:cubicBezTo>
                    <a:pt x="0" y="50479"/>
                    <a:pt x="50479" y="0"/>
                    <a:pt x="112749" y="0"/>
                  </a:cubicBezTo>
                  <a:lnTo>
                    <a:pt x="1106757" y="0"/>
                  </a:lnTo>
                  <a:cubicBezTo>
                    <a:pt x="1169027" y="0"/>
                    <a:pt x="1219506" y="50479"/>
                    <a:pt x="1219506" y="112749"/>
                  </a:cubicBezTo>
                  <a:lnTo>
                    <a:pt x="1219506" y="513706"/>
                  </a:lnTo>
                  <a:cubicBezTo>
                    <a:pt x="1219506" y="781562"/>
                    <a:pt x="1270287" y="614181"/>
                    <a:pt x="1106757" y="626455"/>
                  </a:cubicBezTo>
                  <a:lnTo>
                    <a:pt x="112749" y="626455"/>
                  </a:lnTo>
                  <a:cubicBezTo>
                    <a:pt x="50479" y="626455"/>
                    <a:pt x="0" y="575976"/>
                    <a:pt x="0" y="513706"/>
                  </a:cubicBezTo>
                  <a:lnTo>
                    <a:pt x="0" y="1127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91000">
                  <a:schemeClr val="accent6"/>
                </a:gs>
                <a:gs pos="100000">
                  <a:srgbClr val="4CD3FF">
                    <a:lumMod val="10000"/>
                    <a:lumOff val="90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2917" name="TextBox 2916">
            <a:extLst>
              <a:ext uri="{FF2B5EF4-FFF2-40B4-BE49-F238E27FC236}">
                <a16:creationId xmlns:a16="http://schemas.microsoft.com/office/drawing/2014/main" id="{583622F3-FD23-48D2-866E-43F14178085D}"/>
              </a:ext>
            </a:extLst>
          </p:cNvPr>
          <p:cNvSpPr txBox="1"/>
          <p:nvPr/>
        </p:nvSpPr>
        <p:spPr>
          <a:xfrm>
            <a:off x="4967492" y="1757022"/>
            <a:ext cx="57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</a:t>
            </a:r>
          </a:p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918" name="Group 2917">
            <a:extLst>
              <a:ext uri="{FF2B5EF4-FFF2-40B4-BE49-F238E27FC236}">
                <a16:creationId xmlns:a16="http://schemas.microsoft.com/office/drawing/2014/main" id="{DF16DAB0-C8EF-46FB-9B00-9BE5ED6B861C}"/>
              </a:ext>
            </a:extLst>
          </p:cNvPr>
          <p:cNvGrpSpPr/>
          <p:nvPr/>
        </p:nvGrpSpPr>
        <p:grpSpPr>
          <a:xfrm>
            <a:off x="6041756" y="1970251"/>
            <a:ext cx="1062035" cy="629103"/>
            <a:chOff x="6336939" y="2669725"/>
            <a:chExt cx="1853529" cy="729244"/>
          </a:xfrm>
        </p:grpSpPr>
        <p:sp>
          <p:nvSpPr>
            <p:cNvPr id="2919" name="TextBox 2918">
              <a:extLst>
                <a:ext uri="{FF2B5EF4-FFF2-40B4-BE49-F238E27FC236}">
                  <a16:creationId xmlns:a16="http://schemas.microsoft.com/office/drawing/2014/main" id="{23264659-F557-4E46-8538-24F6C84FE575}"/>
                </a:ext>
              </a:extLst>
            </p:cNvPr>
            <p:cNvSpPr txBox="1"/>
            <p:nvPr/>
          </p:nvSpPr>
          <p:spPr>
            <a:xfrm>
              <a:off x="6344664" y="2669725"/>
              <a:ext cx="1845804" cy="32109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0" name="TextBox 2919">
              <a:extLst>
                <a:ext uri="{FF2B5EF4-FFF2-40B4-BE49-F238E27FC236}">
                  <a16:creationId xmlns:a16="http://schemas.microsoft.com/office/drawing/2014/main" id="{A5C7CE02-BD2B-4E7C-A07C-522763CEBABE}"/>
                </a:ext>
              </a:extLst>
            </p:cNvPr>
            <p:cNvSpPr txBox="1"/>
            <p:nvPr/>
          </p:nvSpPr>
          <p:spPr>
            <a:xfrm>
              <a:off x="6336939" y="2863816"/>
              <a:ext cx="1845804" cy="535153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Presentation</a:t>
              </a:r>
            </a:p>
          </p:txBody>
        </p:sp>
      </p:grpSp>
      <p:sp>
        <p:nvSpPr>
          <p:cNvPr id="2921" name="TextBox 2920">
            <a:extLst>
              <a:ext uri="{FF2B5EF4-FFF2-40B4-BE49-F238E27FC236}">
                <a16:creationId xmlns:a16="http://schemas.microsoft.com/office/drawing/2014/main" id="{C49A2939-C45B-4DF9-B4B9-2EC336078AC8}"/>
              </a:ext>
            </a:extLst>
          </p:cNvPr>
          <p:cNvSpPr txBox="1"/>
          <p:nvPr/>
        </p:nvSpPr>
        <p:spPr>
          <a:xfrm>
            <a:off x="818114" y="2610810"/>
            <a:ext cx="51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2" name="TextBox 2921">
            <a:extLst>
              <a:ext uri="{FF2B5EF4-FFF2-40B4-BE49-F238E27FC236}">
                <a16:creationId xmlns:a16="http://schemas.microsoft.com/office/drawing/2014/main" id="{EE46B4E0-332E-465E-802B-A8FA2E8975D9}"/>
              </a:ext>
            </a:extLst>
          </p:cNvPr>
          <p:cNvSpPr txBox="1"/>
          <p:nvPr/>
        </p:nvSpPr>
        <p:spPr>
          <a:xfrm>
            <a:off x="1417349" y="2373947"/>
            <a:ext cx="51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3" name="TextBox 2922">
            <a:extLst>
              <a:ext uri="{FF2B5EF4-FFF2-40B4-BE49-F238E27FC236}">
                <a16:creationId xmlns:a16="http://schemas.microsoft.com/office/drawing/2014/main" id="{76C3CF85-FCFD-4ACE-BD51-9E8B82F111C9}"/>
              </a:ext>
            </a:extLst>
          </p:cNvPr>
          <p:cNvSpPr txBox="1"/>
          <p:nvPr/>
        </p:nvSpPr>
        <p:spPr>
          <a:xfrm>
            <a:off x="2016584" y="1716779"/>
            <a:ext cx="51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4" name="TextBox 2923">
            <a:extLst>
              <a:ext uri="{FF2B5EF4-FFF2-40B4-BE49-F238E27FC236}">
                <a16:creationId xmlns:a16="http://schemas.microsoft.com/office/drawing/2014/main" id="{2146226E-7B6D-4086-87F5-986DC71DD129}"/>
              </a:ext>
            </a:extLst>
          </p:cNvPr>
          <p:cNvSpPr txBox="1"/>
          <p:nvPr/>
        </p:nvSpPr>
        <p:spPr>
          <a:xfrm>
            <a:off x="2615819" y="2719539"/>
            <a:ext cx="51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5" name="TextBox 2924">
            <a:extLst>
              <a:ext uri="{FF2B5EF4-FFF2-40B4-BE49-F238E27FC236}">
                <a16:creationId xmlns:a16="http://schemas.microsoft.com/office/drawing/2014/main" id="{560A1A95-AB9F-4292-A80E-AB5A0209E333}"/>
              </a:ext>
            </a:extLst>
          </p:cNvPr>
          <p:cNvSpPr txBox="1"/>
          <p:nvPr/>
        </p:nvSpPr>
        <p:spPr>
          <a:xfrm>
            <a:off x="3215054" y="2270170"/>
            <a:ext cx="51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6" name="Rectangle 7">
            <a:extLst>
              <a:ext uri="{FF2B5EF4-FFF2-40B4-BE49-F238E27FC236}">
                <a16:creationId xmlns:a16="http://schemas.microsoft.com/office/drawing/2014/main" id="{AC789B20-6AFA-4A80-ADE4-73B40736DDDE}"/>
              </a:ext>
            </a:extLst>
          </p:cNvPr>
          <p:cNvSpPr/>
          <p:nvPr/>
        </p:nvSpPr>
        <p:spPr>
          <a:xfrm>
            <a:off x="8788253" y="3384606"/>
            <a:ext cx="238020" cy="2380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27" name="Rounded Rectangle 10">
            <a:extLst>
              <a:ext uri="{FF2B5EF4-FFF2-40B4-BE49-F238E27FC236}">
                <a16:creationId xmlns:a16="http://schemas.microsoft.com/office/drawing/2014/main" id="{F5C20D71-DF66-44A3-9CFB-C3C410FDBA7F}"/>
              </a:ext>
            </a:extLst>
          </p:cNvPr>
          <p:cNvSpPr/>
          <p:nvPr/>
        </p:nvSpPr>
        <p:spPr>
          <a:xfrm>
            <a:off x="8115080" y="2364637"/>
            <a:ext cx="187850" cy="24859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28" name="Rounded Rectangle 5">
            <a:extLst>
              <a:ext uri="{FF2B5EF4-FFF2-40B4-BE49-F238E27FC236}">
                <a16:creationId xmlns:a16="http://schemas.microsoft.com/office/drawing/2014/main" id="{0C4EDD1F-E1A8-4965-A995-76560EB8000E}"/>
              </a:ext>
            </a:extLst>
          </p:cNvPr>
          <p:cNvSpPr/>
          <p:nvPr/>
        </p:nvSpPr>
        <p:spPr>
          <a:xfrm flipH="1">
            <a:off x="4591900" y="1865395"/>
            <a:ext cx="289493" cy="2388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29" name="Round Same Side Corner Rectangle 11">
            <a:extLst>
              <a:ext uri="{FF2B5EF4-FFF2-40B4-BE49-F238E27FC236}">
                <a16:creationId xmlns:a16="http://schemas.microsoft.com/office/drawing/2014/main" id="{7E2810EF-28C4-4BD6-B1CF-9DF984483649}"/>
              </a:ext>
            </a:extLst>
          </p:cNvPr>
          <p:cNvSpPr>
            <a:spLocks noChangeAspect="1"/>
          </p:cNvSpPr>
          <p:nvPr/>
        </p:nvSpPr>
        <p:spPr>
          <a:xfrm rot="9900000">
            <a:off x="5319623" y="2896648"/>
            <a:ext cx="292684" cy="24857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30" name="Block Arc 10">
            <a:extLst>
              <a:ext uri="{FF2B5EF4-FFF2-40B4-BE49-F238E27FC236}">
                <a16:creationId xmlns:a16="http://schemas.microsoft.com/office/drawing/2014/main" id="{D309E4BF-2D52-475F-A939-FF41EBD5EF26}"/>
              </a:ext>
            </a:extLst>
          </p:cNvPr>
          <p:cNvSpPr/>
          <p:nvPr/>
        </p:nvSpPr>
        <p:spPr>
          <a:xfrm>
            <a:off x="6019836" y="3911928"/>
            <a:ext cx="318928" cy="21602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12708</TotalTime>
  <Words>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75</cp:revision>
  <dcterms:created xsi:type="dcterms:W3CDTF">2018-02-18T19:39:47Z</dcterms:created>
  <dcterms:modified xsi:type="dcterms:W3CDTF">2020-09-03T02:51:10Z</dcterms:modified>
</cp:coreProperties>
</file>