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 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44-4394-8241-95006AA1D6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330816"/>
        <c:axId val="131332352"/>
      </c:barChart>
      <c:catAx>
        <c:axId val="131330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31332352"/>
        <c:crosses val="autoZero"/>
        <c:auto val="1"/>
        <c:lblAlgn val="ctr"/>
        <c:lblOffset val="100"/>
        <c:noMultiLvlLbl val="0"/>
      </c:catAx>
      <c:valAx>
        <c:axId val="131332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31330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 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85-4A02-AF32-60E72E4E43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356160"/>
        <c:axId val="131357696"/>
      </c:barChart>
      <c:catAx>
        <c:axId val="131356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31357696"/>
        <c:crosses val="autoZero"/>
        <c:auto val="1"/>
        <c:lblAlgn val="ctr"/>
        <c:lblOffset val="100"/>
        <c:noMultiLvlLbl val="0"/>
      </c:catAx>
      <c:valAx>
        <c:axId val="131357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313561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 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C3-42AB-9FBC-BB3CD7DA6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389696"/>
        <c:axId val="131391488"/>
      </c:barChart>
      <c:catAx>
        <c:axId val="131389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31391488"/>
        <c:crosses val="autoZero"/>
        <c:auto val="1"/>
        <c:lblAlgn val="ctr"/>
        <c:lblOffset val="100"/>
        <c:noMultiLvlLbl val="0"/>
      </c:catAx>
      <c:valAx>
        <c:axId val="131391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31389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 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87-415B-B576-E6BBF01091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472384"/>
        <c:axId val="131519232"/>
      </c:barChart>
      <c:catAx>
        <c:axId val="131472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31519232"/>
        <c:crosses val="autoZero"/>
        <c:auto val="1"/>
        <c:lblAlgn val="ctr"/>
        <c:lblOffset val="100"/>
        <c:noMultiLvlLbl val="0"/>
      </c:catAx>
      <c:valAx>
        <c:axId val="131519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31472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37" name="Rectangle 2936">
            <a:extLst>
              <a:ext uri="{FF2B5EF4-FFF2-40B4-BE49-F238E27FC236}">
                <a16:creationId xmlns:a16="http://schemas.microsoft.com/office/drawing/2014/main" id="{420AC543-87A4-48C8-82B7-8B69E6729202}"/>
              </a:ext>
            </a:extLst>
          </p:cNvPr>
          <p:cNvSpPr/>
          <p:nvPr/>
        </p:nvSpPr>
        <p:spPr>
          <a:xfrm>
            <a:off x="906253" y="1788999"/>
            <a:ext cx="2268000" cy="42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38" name="Rectangle 2937">
            <a:extLst>
              <a:ext uri="{FF2B5EF4-FFF2-40B4-BE49-F238E27FC236}">
                <a16:creationId xmlns:a16="http://schemas.microsoft.com/office/drawing/2014/main" id="{66DD9AF9-51C9-4899-A896-E85EE3FBA107}"/>
              </a:ext>
            </a:extLst>
          </p:cNvPr>
          <p:cNvSpPr/>
          <p:nvPr/>
        </p:nvSpPr>
        <p:spPr>
          <a:xfrm>
            <a:off x="8987926" y="1788999"/>
            <a:ext cx="2268000" cy="42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39" name="Rectangle 2938">
            <a:extLst>
              <a:ext uri="{FF2B5EF4-FFF2-40B4-BE49-F238E27FC236}">
                <a16:creationId xmlns:a16="http://schemas.microsoft.com/office/drawing/2014/main" id="{07F97F72-534C-4987-81CF-941F8665276F}"/>
              </a:ext>
            </a:extLst>
          </p:cNvPr>
          <p:cNvSpPr/>
          <p:nvPr/>
        </p:nvSpPr>
        <p:spPr>
          <a:xfrm>
            <a:off x="906253" y="1789000"/>
            <a:ext cx="2268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2940" name="Rectangle 2939">
            <a:extLst>
              <a:ext uri="{FF2B5EF4-FFF2-40B4-BE49-F238E27FC236}">
                <a16:creationId xmlns:a16="http://schemas.microsoft.com/office/drawing/2014/main" id="{907D89E7-CDEB-42AD-9E16-48B195161497}"/>
              </a:ext>
            </a:extLst>
          </p:cNvPr>
          <p:cNvSpPr/>
          <p:nvPr/>
        </p:nvSpPr>
        <p:spPr>
          <a:xfrm>
            <a:off x="8987926" y="1789000"/>
            <a:ext cx="2268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2941" name="TextBox 2940">
            <a:extLst>
              <a:ext uri="{FF2B5EF4-FFF2-40B4-BE49-F238E27FC236}">
                <a16:creationId xmlns:a16="http://schemas.microsoft.com/office/drawing/2014/main" id="{C18E3C30-4447-4791-808B-92B2B8696928}"/>
              </a:ext>
            </a:extLst>
          </p:cNvPr>
          <p:cNvSpPr txBox="1"/>
          <p:nvPr/>
        </p:nvSpPr>
        <p:spPr>
          <a:xfrm>
            <a:off x="1086253" y="2480276"/>
            <a:ext cx="190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42" name="TextBox 2941">
            <a:extLst>
              <a:ext uri="{FF2B5EF4-FFF2-40B4-BE49-F238E27FC236}">
                <a16:creationId xmlns:a16="http://schemas.microsoft.com/office/drawing/2014/main" id="{315C9E42-E390-453F-97B1-159D7A5E38B7}"/>
              </a:ext>
            </a:extLst>
          </p:cNvPr>
          <p:cNvSpPr txBox="1"/>
          <p:nvPr/>
        </p:nvSpPr>
        <p:spPr>
          <a:xfrm>
            <a:off x="1086253" y="1923112"/>
            <a:ext cx="190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43" name="TextBox 2942">
            <a:extLst>
              <a:ext uri="{FF2B5EF4-FFF2-40B4-BE49-F238E27FC236}">
                <a16:creationId xmlns:a16="http://schemas.microsoft.com/office/drawing/2014/main" id="{5E6434A3-9CBC-48FD-A70D-23A1FA88F402}"/>
              </a:ext>
            </a:extLst>
          </p:cNvPr>
          <p:cNvSpPr txBox="1"/>
          <p:nvPr/>
        </p:nvSpPr>
        <p:spPr>
          <a:xfrm>
            <a:off x="9167926" y="2480276"/>
            <a:ext cx="190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44" name="TextBox 2943">
            <a:extLst>
              <a:ext uri="{FF2B5EF4-FFF2-40B4-BE49-F238E27FC236}">
                <a16:creationId xmlns:a16="http://schemas.microsoft.com/office/drawing/2014/main" id="{42C5402F-0592-4729-8AF4-BD32B7ABF72B}"/>
              </a:ext>
            </a:extLst>
          </p:cNvPr>
          <p:cNvSpPr txBox="1"/>
          <p:nvPr/>
        </p:nvSpPr>
        <p:spPr>
          <a:xfrm>
            <a:off x="9167926" y="1923112"/>
            <a:ext cx="190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2945" name="Chart 2944">
            <a:extLst>
              <a:ext uri="{FF2B5EF4-FFF2-40B4-BE49-F238E27FC236}">
                <a16:creationId xmlns:a16="http://schemas.microsoft.com/office/drawing/2014/main" id="{C3A81320-A5FB-4D7A-B78C-024CEFA90C59}"/>
              </a:ext>
            </a:extLst>
          </p:cNvPr>
          <p:cNvGraphicFramePr/>
          <p:nvPr/>
        </p:nvGraphicFramePr>
        <p:xfrm>
          <a:off x="1086253" y="3367454"/>
          <a:ext cx="1938301" cy="2559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46" name="Rectangle 2945">
            <a:extLst>
              <a:ext uri="{FF2B5EF4-FFF2-40B4-BE49-F238E27FC236}">
                <a16:creationId xmlns:a16="http://schemas.microsoft.com/office/drawing/2014/main" id="{B9F6B859-F94D-4640-815E-B04A1054578F}"/>
              </a:ext>
            </a:extLst>
          </p:cNvPr>
          <p:cNvSpPr/>
          <p:nvPr/>
        </p:nvSpPr>
        <p:spPr>
          <a:xfrm>
            <a:off x="3601913" y="1788999"/>
            <a:ext cx="2268000" cy="42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47" name="Rectangle 2946">
            <a:extLst>
              <a:ext uri="{FF2B5EF4-FFF2-40B4-BE49-F238E27FC236}">
                <a16:creationId xmlns:a16="http://schemas.microsoft.com/office/drawing/2014/main" id="{7EEBE2DF-A34C-4738-AA3B-352851B1A77A}"/>
              </a:ext>
            </a:extLst>
          </p:cNvPr>
          <p:cNvSpPr/>
          <p:nvPr/>
        </p:nvSpPr>
        <p:spPr>
          <a:xfrm>
            <a:off x="3601913" y="1789000"/>
            <a:ext cx="2268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2948" name="TextBox 2947">
            <a:extLst>
              <a:ext uri="{FF2B5EF4-FFF2-40B4-BE49-F238E27FC236}">
                <a16:creationId xmlns:a16="http://schemas.microsoft.com/office/drawing/2014/main" id="{3F834FE0-D56C-4F08-9BA1-E1772A3F79E0}"/>
              </a:ext>
            </a:extLst>
          </p:cNvPr>
          <p:cNvSpPr txBox="1"/>
          <p:nvPr/>
        </p:nvSpPr>
        <p:spPr>
          <a:xfrm>
            <a:off x="3781913" y="2480276"/>
            <a:ext cx="190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49" name="TextBox 2948">
            <a:extLst>
              <a:ext uri="{FF2B5EF4-FFF2-40B4-BE49-F238E27FC236}">
                <a16:creationId xmlns:a16="http://schemas.microsoft.com/office/drawing/2014/main" id="{5CAB60F1-9592-4DF9-9746-83C8ED98ABD6}"/>
              </a:ext>
            </a:extLst>
          </p:cNvPr>
          <p:cNvSpPr txBox="1"/>
          <p:nvPr/>
        </p:nvSpPr>
        <p:spPr>
          <a:xfrm>
            <a:off x="3781913" y="1923112"/>
            <a:ext cx="190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2950" name="Chart 2949">
            <a:extLst>
              <a:ext uri="{FF2B5EF4-FFF2-40B4-BE49-F238E27FC236}">
                <a16:creationId xmlns:a16="http://schemas.microsoft.com/office/drawing/2014/main" id="{0CB52DD1-29F4-452A-9C9C-F4CC5CCF4CC5}"/>
              </a:ext>
            </a:extLst>
          </p:cNvPr>
          <p:cNvGraphicFramePr/>
          <p:nvPr/>
        </p:nvGraphicFramePr>
        <p:xfrm>
          <a:off x="3781913" y="3363661"/>
          <a:ext cx="1908000" cy="2563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51" name="Rectangle 2950">
            <a:extLst>
              <a:ext uri="{FF2B5EF4-FFF2-40B4-BE49-F238E27FC236}">
                <a16:creationId xmlns:a16="http://schemas.microsoft.com/office/drawing/2014/main" id="{9386E536-3624-4979-8DB8-00D8480C0540}"/>
              </a:ext>
            </a:extLst>
          </p:cNvPr>
          <p:cNvSpPr/>
          <p:nvPr/>
        </p:nvSpPr>
        <p:spPr>
          <a:xfrm>
            <a:off x="6297523" y="1788999"/>
            <a:ext cx="2268000" cy="42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52" name="Rectangle 2951">
            <a:extLst>
              <a:ext uri="{FF2B5EF4-FFF2-40B4-BE49-F238E27FC236}">
                <a16:creationId xmlns:a16="http://schemas.microsoft.com/office/drawing/2014/main" id="{1ADB5D3B-7FE3-4444-A971-3FE6C1A37939}"/>
              </a:ext>
            </a:extLst>
          </p:cNvPr>
          <p:cNvSpPr/>
          <p:nvPr/>
        </p:nvSpPr>
        <p:spPr>
          <a:xfrm>
            <a:off x="6297523" y="1789000"/>
            <a:ext cx="2268000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2953" name="TextBox 2952">
            <a:extLst>
              <a:ext uri="{FF2B5EF4-FFF2-40B4-BE49-F238E27FC236}">
                <a16:creationId xmlns:a16="http://schemas.microsoft.com/office/drawing/2014/main" id="{0A605054-569E-4232-ACA6-8B7C08A46157}"/>
              </a:ext>
            </a:extLst>
          </p:cNvPr>
          <p:cNvSpPr txBox="1"/>
          <p:nvPr/>
        </p:nvSpPr>
        <p:spPr>
          <a:xfrm>
            <a:off x="6477523" y="2480276"/>
            <a:ext cx="190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54" name="TextBox 2953">
            <a:extLst>
              <a:ext uri="{FF2B5EF4-FFF2-40B4-BE49-F238E27FC236}">
                <a16:creationId xmlns:a16="http://schemas.microsoft.com/office/drawing/2014/main" id="{AAC643F8-886C-4252-9C16-156268D18D36}"/>
              </a:ext>
            </a:extLst>
          </p:cNvPr>
          <p:cNvSpPr txBox="1"/>
          <p:nvPr/>
        </p:nvSpPr>
        <p:spPr>
          <a:xfrm>
            <a:off x="6477523" y="1923112"/>
            <a:ext cx="190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2955" name="Chart 2954">
            <a:extLst>
              <a:ext uri="{FF2B5EF4-FFF2-40B4-BE49-F238E27FC236}">
                <a16:creationId xmlns:a16="http://schemas.microsoft.com/office/drawing/2014/main" id="{D5A4568A-05D2-450B-B5A7-86D045263FF0}"/>
              </a:ext>
            </a:extLst>
          </p:cNvPr>
          <p:cNvGraphicFramePr/>
          <p:nvPr/>
        </p:nvGraphicFramePr>
        <p:xfrm>
          <a:off x="6477523" y="3363661"/>
          <a:ext cx="1908000" cy="2563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56" name="Chart 2955">
            <a:extLst>
              <a:ext uri="{FF2B5EF4-FFF2-40B4-BE49-F238E27FC236}">
                <a16:creationId xmlns:a16="http://schemas.microsoft.com/office/drawing/2014/main" id="{E61F3033-FC53-4533-9AB0-765BC31A0F89}"/>
              </a:ext>
            </a:extLst>
          </p:cNvPr>
          <p:cNvGraphicFramePr/>
          <p:nvPr/>
        </p:nvGraphicFramePr>
        <p:xfrm>
          <a:off x="9167926" y="3363661"/>
          <a:ext cx="1908000" cy="2563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12709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76</cp:revision>
  <dcterms:created xsi:type="dcterms:W3CDTF">2018-02-18T19:39:47Z</dcterms:created>
  <dcterms:modified xsi:type="dcterms:W3CDTF">2020-09-03T02:51:51Z</dcterms:modified>
</cp:coreProperties>
</file>