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41" name="Group 4440">
            <a:extLst>
              <a:ext uri="{FF2B5EF4-FFF2-40B4-BE49-F238E27FC236}">
                <a16:creationId xmlns:a16="http://schemas.microsoft.com/office/drawing/2014/main" id="{530A9A71-A009-4D3E-95F2-B0E672272C11}"/>
              </a:ext>
            </a:extLst>
          </p:cNvPr>
          <p:cNvGrpSpPr/>
          <p:nvPr/>
        </p:nvGrpSpPr>
        <p:grpSpPr>
          <a:xfrm>
            <a:off x="7274767" y="2329635"/>
            <a:ext cx="3827342" cy="3423818"/>
            <a:chOff x="7657633" y="2672134"/>
            <a:chExt cx="3061610" cy="2738819"/>
          </a:xfrm>
        </p:grpSpPr>
        <p:sp>
          <p:nvSpPr>
            <p:cNvPr id="4442" name="Oval 4441">
              <a:extLst>
                <a:ext uri="{FF2B5EF4-FFF2-40B4-BE49-F238E27FC236}">
                  <a16:creationId xmlns:a16="http://schemas.microsoft.com/office/drawing/2014/main" id="{0281A616-E793-4C3D-ADA3-5F7E53666094}"/>
                </a:ext>
              </a:extLst>
            </p:cNvPr>
            <p:cNvSpPr/>
            <p:nvPr/>
          </p:nvSpPr>
          <p:spPr>
            <a:xfrm>
              <a:off x="7657633" y="4386087"/>
              <a:ext cx="1024866" cy="1024866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443" name="Rounded Rectangle 7">
              <a:extLst>
                <a:ext uri="{FF2B5EF4-FFF2-40B4-BE49-F238E27FC236}">
                  <a16:creationId xmlns:a16="http://schemas.microsoft.com/office/drawing/2014/main" id="{763D447F-F77D-4D1D-BB88-0C5CA786355F}"/>
                </a:ext>
              </a:extLst>
            </p:cNvPr>
            <p:cNvSpPr/>
            <p:nvPr/>
          </p:nvSpPr>
          <p:spPr>
            <a:xfrm>
              <a:off x="7988167" y="4700331"/>
              <a:ext cx="390324" cy="336845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44" name="자유형: 도형 54">
              <a:extLst>
                <a:ext uri="{FF2B5EF4-FFF2-40B4-BE49-F238E27FC236}">
                  <a16:creationId xmlns:a16="http://schemas.microsoft.com/office/drawing/2014/main" id="{25333D19-7192-4F9E-B27A-FA847D56BB09}"/>
                </a:ext>
              </a:extLst>
            </p:cNvPr>
            <p:cNvSpPr/>
            <p:nvPr/>
          </p:nvSpPr>
          <p:spPr>
            <a:xfrm rot="1980000">
              <a:off x="8264771" y="3406122"/>
              <a:ext cx="847466" cy="1307592"/>
            </a:xfrm>
            <a:custGeom>
              <a:avLst/>
              <a:gdLst>
                <a:gd name="connsiteX0" fmla="*/ 836512 w 847466"/>
                <a:gd name="connsiteY0" fmla="*/ 0 h 1474812"/>
                <a:gd name="connsiteX1" fmla="*/ 778399 w 847466"/>
                <a:gd name="connsiteY1" fmla="*/ 158777 h 1474812"/>
                <a:gd name="connsiteX2" fmla="*/ 693799 w 847466"/>
                <a:gd name="connsiteY2" fmla="*/ 718353 h 1474812"/>
                <a:gd name="connsiteX3" fmla="*/ 841677 w 847466"/>
                <a:gd name="connsiteY3" fmla="*/ 1450817 h 1474812"/>
                <a:gd name="connsiteX4" fmla="*/ 847466 w 847466"/>
                <a:gd name="connsiteY4" fmla="*/ 1462835 h 1474812"/>
                <a:gd name="connsiteX5" fmla="*/ 803187 w 847466"/>
                <a:gd name="connsiteY5" fmla="*/ 1413877 h 1474812"/>
                <a:gd name="connsiteX6" fmla="*/ 195858 w 847466"/>
                <a:gd name="connsiteY6" fmla="*/ 1321421 h 1474812"/>
                <a:gd name="connsiteX7" fmla="*/ 18000 w 847466"/>
                <a:gd name="connsiteY7" fmla="*/ 1452054 h 1474812"/>
                <a:gd name="connsiteX8" fmla="*/ 1082 w 847466"/>
                <a:gd name="connsiteY8" fmla="*/ 1474812 h 1474812"/>
                <a:gd name="connsiteX9" fmla="*/ 0 w 847466"/>
                <a:gd name="connsiteY9" fmla="*/ 1474812 h 1474812"/>
                <a:gd name="connsiteX10" fmla="*/ 11560 w 847466"/>
                <a:gd name="connsiteY10" fmla="*/ 1450817 h 1474812"/>
                <a:gd name="connsiteX11" fmla="*/ 159437 w 847466"/>
                <a:gd name="connsiteY11" fmla="*/ 718353 h 1474812"/>
                <a:gd name="connsiteX12" fmla="*/ 74837 w 847466"/>
                <a:gd name="connsiteY12" fmla="*/ 158777 h 1474812"/>
                <a:gd name="connsiteX13" fmla="*/ 18424 w 847466"/>
                <a:gd name="connsiteY13" fmla="*/ 4645 h 1474812"/>
                <a:gd name="connsiteX14" fmla="*/ 50161 w 847466"/>
                <a:gd name="connsiteY14" fmla="*/ 39674 h 1474812"/>
                <a:gd name="connsiteX15" fmla="*/ 657490 w 847466"/>
                <a:gd name="connsiteY15" fmla="*/ 131966 h 1474812"/>
                <a:gd name="connsiteX16" fmla="*/ 835348 w 847466"/>
                <a:gd name="connsiteY16" fmla="*/ 1563 h 1474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47466" h="1474812">
                  <a:moveTo>
                    <a:pt x="836512" y="0"/>
                  </a:moveTo>
                  <a:lnTo>
                    <a:pt x="778399" y="158777"/>
                  </a:lnTo>
                  <a:cubicBezTo>
                    <a:pt x="723418" y="335547"/>
                    <a:pt x="693799" y="523491"/>
                    <a:pt x="693799" y="718353"/>
                  </a:cubicBezTo>
                  <a:cubicBezTo>
                    <a:pt x="693799" y="978169"/>
                    <a:pt x="746455" y="1225687"/>
                    <a:pt x="841677" y="1450817"/>
                  </a:cubicBezTo>
                  <a:lnTo>
                    <a:pt x="847466" y="1462835"/>
                  </a:lnTo>
                  <a:lnTo>
                    <a:pt x="803187" y="1413877"/>
                  </a:lnTo>
                  <a:cubicBezTo>
                    <a:pt x="642731" y="1268431"/>
                    <a:pt x="404678" y="1224568"/>
                    <a:pt x="195858" y="1321421"/>
                  </a:cubicBezTo>
                  <a:cubicBezTo>
                    <a:pt x="126251" y="1353706"/>
                    <a:pt x="66482" y="1398569"/>
                    <a:pt x="18000" y="1452054"/>
                  </a:cubicBezTo>
                  <a:lnTo>
                    <a:pt x="1082" y="1474812"/>
                  </a:lnTo>
                  <a:lnTo>
                    <a:pt x="0" y="1474812"/>
                  </a:lnTo>
                  <a:lnTo>
                    <a:pt x="11560" y="1450817"/>
                  </a:lnTo>
                  <a:cubicBezTo>
                    <a:pt x="106781" y="1225687"/>
                    <a:pt x="159437" y="978169"/>
                    <a:pt x="159437" y="718353"/>
                  </a:cubicBezTo>
                  <a:cubicBezTo>
                    <a:pt x="159437" y="523491"/>
                    <a:pt x="129818" y="335547"/>
                    <a:pt x="74837" y="158777"/>
                  </a:cubicBezTo>
                  <a:lnTo>
                    <a:pt x="18424" y="4645"/>
                  </a:lnTo>
                  <a:lnTo>
                    <a:pt x="50161" y="39674"/>
                  </a:lnTo>
                  <a:cubicBezTo>
                    <a:pt x="210617" y="184865"/>
                    <a:pt x="448670" y="228650"/>
                    <a:pt x="657490" y="131966"/>
                  </a:cubicBezTo>
                  <a:cubicBezTo>
                    <a:pt x="727097" y="99739"/>
                    <a:pt x="786866" y="54955"/>
                    <a:pt x="835348" y="15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445" name="자유형: 도형 54">
              <a:extLst>
                <a:ext uri="{FF2B5EF4-FFF2-40B4-BE49-F238E27FC236}">
                  <a16:creationId xmlns:a16="http://schemas.microsoft.com/office/drawing/2014/main" id="{15294449-5CAB-445F-941A-52417348F755}"/>
                </a:ext>
              </a:extLst>
            </p:cNvPr>
            <p:cNvSpPr/>
            <p:nvPr/>
          </p:nvSpPr>
          <p:spPr>
            <a:xfrm rot="19660779" flipH="1">
              <a:off x="9289247" y="3398728"/>
              <a:ext cx="847466" cy="1307592"/>
            </a:xfrm>
            <a:custGeom>
              <a:avLst/>
              <a:gdLst>
                <a:gd name="connsiteX0" fmla="*/ 836512 w 847466"/>
                <a:gd name="connsiteY0" fmla="*/ 0 h 1474812"/>
                <a:gd name="connsiteX1" fmla="*/ 778399 w 847466"/>
                <a:gd name="connsiteY1" fmla="*/ 158777 h 1474812"/>
                <a:gd name="connsiteX2" fmla="*/ 693799 w 847466"/>
                <a:gd name="connsiteY2" fmla="*/ 718353 h 1474812"/>
                <a:gd name="connsiteX3" fmla="*/ 841677 w 847466"/>
                <a:gd name="connsiteY3" fmla="*/ 1450817 h 1474812"/>
                <a:gd name="connsiteX4" fmla="*/ 847466 w 847466"/>
                <a:gd name="connsiteY4" fmla="*/ 1462835 h 1474812"/>
                <a:gd name="connsiteX5" fmla="*/ 803187 w 847466"/>
                <a:gd name="connsiteY5" fmla="*/ 1413877 h 1474812"/>
                <a:gd name="connsiteX6" fmla="*/ 195858 w 847466"/>
                <a:gd name="connsiteY6" fmla="*/ 1321421 h 1474812"/>
                <a:gd name="connsiteX7" fmla="*/ 18000 w 847466"/>
                <a:gd name="connsiteY7" fmla="*/ 1452054 h 1474812"/>
                <a:gd name="connsiteX8" fmla="*/ 1082 w 847466"/>
                <a:gd name="connsiteY8" fmla="*/ 1474812 h 1474812"/>
                <a:gd name="connsiteX9" fmla="*/ 0 w 847466"/>
                <a:gd name="connsiteY9" fmla="*/ 1474812 h 1474812"/>
                <a:gd name="connsiteX10" fmla="*/ 11560 w 847466"/>
                <a:gd name="connsiteY10" fmla="*/ 1450817 h 1474812"/>
                <a:gd name="connsiteX11" fmla="*/ 159437 w 847466"/>
                <a:gd name="connsiteY11" fmla="*/ 718353 h 1474812"/>
                <a:gd name="connsiteX12" fmla="*/ 74837 w 847466"/>
                <a:gd name="connsiteY12" fmla="*/ 158777 h 1474812"/>
                <a:gd name="connsiteX13" fmla="*/ 18424 w 847466"/>
                <a:gd name="connsiteY13" fmla="*/ 4645 h 1474812"/>
                <a:gd name="connsiteX14" fmla="*/ 50161 w 847466"/>
                <a:gd name="connsiteY14" fmla="*/ 39674 h 1474812"/>
                <a:gd name="connsiteX15" fmla="*/ 657490 w 847466"/>
                <a:gd name="connsiteY15" fmla="*/ 131966 h 1474812"/>
                <a:gd name="connsiteX16" fmla="*/ 835348 w 847466"/>
                <a:gd name="connsiteY16" fmla="*/ 1563 h 1474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47466" h="1474812">
                  <a:moveTo>
                    <a:pt x="836512" y="0"/>
                  </a:moveTo>
                  <a:lnTo>
                    <a:pt x="778399" y="158777"/>
                  </a:lnTo>
                  <a:cubicBezTo>
                    <a:pt x="723418" y="335547"/>
                    <a:pt x="693799" y="523491"/>
                    <a:pt x="693799" y="718353"/>
                  </a:cubicBezTo>
                  <a:cubicBezTo>
                    <a:pt x="693799" y="978169"/>
                    <a:pt x="746455" y="1225687"/>
                    <a:pt x="841677" y="1450817"/>
                  </a:cubicBezTo>
                  <a:lnTo>
                    <a:pt x="847466" y="1462835"/>
                  </a:lnTo>
                  <a:lnTo>
                    <a:pt x="803187" y="1413877"/>
                  </a:lnTo>
                  <a:cubicBezTo>
                    <a:pt x="642731" y="1268431"/>
                    <a:pt x="404678" y="1224568"/>
                    <a:pt x="195858" y="1321421"/>
                  </a:cubicBezTo>
                  <a:cubicBezTo>
                    <a:pt x="126251" y="1353706"/>
                    <a:pt x="66482" y="1398569"/>
                    <a:pt x="18000" y="1452054"/>
                  </a:cubicBezTo>
                  <a:lnTo>
                    <a:pt x="1082" y="1474812"/>
                  </a:lnTo>
                  <a:lnTo>
                    <a:pt x="0" y="1474812"/>
                  </a:lnTo>
                  <a:lnTo>
                    <a:pt x="11560" y="1450817"/>
                  </a:lnTo>
                  <a:cubicBezTo>
                    <a:pt x="106781" y="1225687"/>
                    <a:pt x="159437" y="978169"/>
                    <a:pt x="159437" y="718353"/>
                  </a:cubicBezTo>
                  <a:cubicBezTo>
                    <a:pt x="159437" y="523491"/>
                    <a:pt x="129818" y="335547"/>
                    <a:pt x="74837" y="158777"/>
                  </a:cubicBezTo>
                  <a:lnTo>
                    <a:pt x="18424" y="4645"/>
                  </a:lnTo>
                  <a:lnTo>
                    <a:pt x="50161" y="39674"/>
                  </a:lnTo>
                  <a:cubicBezTo>
                    <a:pt x="210617" y="184865"/>
                    <a:pt x="448670" y="228650"/>
                    <a:pt x="657490" y="131966"/>
                  </a:cubicBezTo>
                  <a:cubicBezTo>
                    <a:pt x="727097" y="99739"/>
                    <a:pt x="786866" y="54955"/>
                    <a:pt x="835348" y="15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446" name="Oval 4445">
              <a:extLst>
                <a:ext uri="{FF2B5EF4-FFF2-40B4-BE49-F238E27FC236}">
                  <a16:creationId xmlns:a16="http://schemas.microsoft.com/office/drawing/2014/main" id="{BCDDA5BA-8078-43AF-9C9F-9801CE696501}"/>
                </a:ext>
              </a:extLst>
            </p:cNvPr>
            <p:cNvSpPr/>
            <p:nvPr/>
          </p:nvSpPr>
          <p:spPr>
            <a:xfrm>
              <a:off x="8661932" y="2672134"/>
              <a:ext cx="1024866" cy="1024866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447" name="Round Same Side Corner Rectangle 11">
              <a:extLst>
                <a:ext uri="{FF2B5EF4-FFF2-40B4-BE49-F238E27FC236}">
                  <a16:creationId xmlns:a16="http://schemas.microsoft.com/office/drawing/2014/main" id="{875A2585-99AB-4A77-B630-9F349BC3815B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9030488" y="3048043"/>
              <a:ext cx="438895" cy="372757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48" name="Oval 4447">
              <a:extLst>
                <a:ext uri="{FF2B5EF4-FFF2-40B4-BE49-F238E27FC236}">
                  <a16:creationId xmlns:a16="http://schemas.microsoft.com/office/drawing/2014/main" id="{F30848F3-A2F7-4EA2-8D4D-F51555EE9A97}"/>
                </a:ext>
              </a:extLst>
            </p:cNvPr>
            <p:cNvSpPr/>
            <p:nvPr/>
          </p:nvSpPr>
          <p:spPr>
            <a:xfrm>
              <a:off x="9694377" y="4386087"/>
              <a:ext cx="1024866" cy="1024866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449" name="Freeform 53">
              <a:extLst>
                <a:ext uri="{FF2B5EF4-FFF2-40B4-BE49-F238E27FC236}">
                  <a16:creationId xmlns:a16="http://schemas.microsoft.com/office/drawing/2014/main" id="{94E7B955-0874-428C-98E3-61713C24813F}"/>
                </a:ext>
              </a:extLst>
            </p:cNvPr>
            <p:cNvSpPr/>
            <p:nvPr/>
          </p:nvSpPr>
          <p:spPr>
            <a:xfrm>
              <a:off x="10036660" y="4690016"/>
              <a:ext cx="424247" cy="434964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80220 w 2296986"/>
                <a:gd name="connsiteY0" fmla="*/ 1747818 h 2354521"/>
                <a:gd name="connsiteX1" fmla="*/ 1828126 w 2296986"/>
                <a:gd name="connsiteY1" fmla="*/ 1826304 h 2354521"/>
                <a:gd name="connsiteX2" fmla="*/ 1955684 w 2296986"/>
                <a:gd name="connsiteY2" fmla="*/ 2095900 h 2354521"/>
                <a:gd name="connsiteX3" fmla="*/ 1683117 w 2296986"/>
                <a:gd name="connsiteY3" fmla="*/ 1962549 h 2354521"/>
                <a:gd name="connsiteX4" fmla="*/ 1529193 w 2296986"/>
                <a:gd name="connsiteY4" fmla="*/ 2354521 h 2354521"/>
                <a:gd name="connsiteX5" fmla="*/ 1381062 w 2296986"/>
                <a:gd name="connsiteY5" fmla="*/ 2120816 h 2354521"/>
                <a:gd name="connsiteX6" fmla="*/ 1496122 w 2296986"/>
                <a:gd name="connsiteY6" fmla="*/ 1788127 h 2354521"/>
                <a:gd name="connsiteX7" fmla="*/ 910069 w 2296986"/>
                <a:gd name="connsiteY7" fmla="*/ 1225390 h 2354521"/>
                <a:gd name="connsiteX8" fmla="*/ 415531 w 2296986"/>
                <a:gd name="connsiteY8" fmla="*/ 2322212 h 2354521"/>
                <a:gd name="connsiteX9" fmla="*/ 293764 w 2296986"/>
                <a:gd name="connsiteY9" fmla="*/ 2052845 h 2354521"/>
                <a:gd name="connsiteX10" fmla="*/ 497994 w 2296986"/>
                <a:gd name="connsiteY10" fmla="*/ 836420 h 2354521"/>
                <a:gd name="connsiteX11" fmla="*/ 11747 w 2296986"/>
                <a:gd name="connsiteY11" fmla="*/ 5505 h 2354521"/>
                <a:gd name="connsiteX12" fmla="*/ 772299 w 2296986"/>
                <a:gd name="connsiteY12" fmla="*/ 578452 h 2354521"/>
                <a:gd name="connsiteX13" fmla="*/ 2042020 w 2296986"/>
                <a:gd name="connsiteY13" fmla="*/ 514597 h 2354521"/>
                <a:gd name="connsiteX14" fmla="*/ 2296986 w 2296986"/>
                <a:gd name="connsiteY14" fmla="*/ 662729 h 2354521"/>
                <a:gd name="connsiteX15" fmla="*/ 1125486 w 2296986"/>
                <a:gd name="connsiteY15" fmla="*/ 1004182 h 2354521"/>
                <a:gd name="connsiteX16" fmla="*/ 1677097 w 2296986"/>
                <a:gd name="connsiteY16" fmla="*/ 1608523 h 2354521"/>
                <a:gd name="connsiteX17" fmla="*/ 2095511 w 2296986"/>
                <a:gd name="connsiteY17" fmla="*/ 1557316 h 2354521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910069 w 2296986"/>
                <a:gd name="connsiteY7" fmla="*/ 1225483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125486 w 2296986"/>
                <a:gd name="connsiteY15" fmla="*/ 1004275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864075 w 2296986"/>
                <a:gd name="connsiteY7" fmla="*/ 1325138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125486 w 2296986"/>
                <a:gd name="connsiteY15" fmla="*/ 1004275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864075 w 2296986"/>
                <a:gd name="connsiteY7" fmla="*/ 1325138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209809 w 2296986"/>
                <a:gd name="connsiteY15" fmla="*/ 996610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79828 w 2296594"/>
                <a:gd name="connsiteY0" fmla="*/ 1747911 h 2354614"/>
                <a:gd name="connsiteX1" fmla="*/ 1827734 w 2296594"/>
                <a:gd name="connsiteY1" fmla="*/ 1826397 h 2354614"/>
                <a:gd name="connsiteX2" fmla="*/ 1955292 w 2296594"/>
                <a:gd name="connsiteY2" fmla="*/ 2095993 h 2354614"/>
                <a:gd name="connsiteX3" fmla="*/ 1682725 w 2296594"/>
                <a:gd name="connsiteY3" fmla="*/ 1962642 h 2354614"/>
                <a:gd name="connsiteX4" fmla="*/ 1528801 w 2296594"/>
                <a:gd name="connsiteY4" fmla="*/ 2354614 h 2354614"/>
                <a:gd name="connsiteX5" fmla="*/ 1380670 w 2296594"/>
                <a:gd name="connsiteY5" fmla="*/ 2120909 h 2354614"/>
                <a:gd name="connsiteX6" fmla="*/ 1495730 w 2296594"/>
                <a:gd name="connsiteY6" fmla="*/ 1788220 h 2354614"/>
                <a:gd name="connsiteX7" fmla="*/ 863683 w 2296594"/>
                <a:gd name="connsiteY7" fmla="*/ 1325138 h 2354614"/>
                <a:gd name="connsiteX8" fmla="*/ 415139 w 2296594"/>
                <a:gd name="connsiteY8" fmla="*/ 2322305 h 2354614"/>
                <a:gd name="connsiteX9" fmla="*/ 293372 w 2296594"/>
                <a:gd name="connsiteY9" fmla="*/ 2052938 h 2354614"/>
                <a:gd name="connsiteX10" fmla="*/ 512934 w 2296594"/>
                <a:gd name="connsiteY10" fmla="*/ 874842 h 2354614"/>
                <a:gd name="connsiteX11" fmla="*/ 11355 w 2296594"/>
                <a:gd name="connsiteY11" fmla="*/ 5598 h 2354614"/>
                <a:gd name="connsiteX12" fmla="*/ 840899 w 2296594"/>
                <a:gd name="connsiteY12" fmla="*/ 570880 h 2354614"/>
                <a:gd name="connsiteX13" fmla="*/ 2041628 w 2296594"/>
                <a:gd name="connsiteY13" fmla="*/ 514690 h 2354614"/>
                <a:gd name="connsiteX14" fmla="*/ 2296594 w 2296594"/>
                <a:gd name="connsiteY14" fmla="*/ 662822 h 2354614"/>
                <a:gd name="connsiteX15" fmla="*/ 1209417 w 2296594"/>
                <a:gd name="connsiteY15" fmla="*/ 996610 h 2354614"/>
                <a:gd name="connsiteX16" fmla="*/ 1676705 w 2296594"/>
                <a:gd name="connsiteY16" fmla="*/ 1608616 h 2354614"/>
                <a:gd name="connsiteX17" fmla="*/ 2095119 w 2296594"/>
                <a:gd name="connsiteY17" fmla="*/ 1557409 h 2354614"/>
                <a:gd name="connsiteX0" fmla="*/ 2279828 w 2296594"/>
                <a:gd name="connsiteY0" fmla="*/ 1747911 h 2354614"/>
                <a:gd name="connsiteX1" fmla="*/ 1827734 w 2296594"/>
                <a:gd name="connsiteY1" fmla="*/ 1826397 h 2354614"/>
                <a:gd name="connsiteX2" fmla="*/ 1955292 w 2296594"/>
                <a:gd name="connsiteY2" fmla="*/ 2095993 h 2354614"/>
                <a:gd name="connsiteX3" fmla="*/ 1682725 w 2296594"/>
                <a:gd name="connsiteY3" fmla="*/ 1962642 h 2354614"/>
                <a:gd name="connsiteX4" fmla="*/ 1528801 w 2296594"/>
                <a:gd name="connsiteY4" fmla="*/ 2354614 h 2354614"/>
                <a:gd name="connsiteX5" fmla="*/ 1380670 w 2296594"/>
                <a:gd name="connsiteY5" fmla="*/ 2120909 h 2354614"/>
                <a:gd name="connsiteX6" fmla="*/ 1495730 w 2296594"/>
                <a:gd name="connsiteY6" fmla="*/ 1788220 h 2354614"/>
                <a:gd name="connsiteX7" fmla="*/ 856016 w 2296594"/>
                <a:gd name="connsiteY7" fmla="*/ 1302141 h 2354614"/>
                <a:gd name="connsiteX8" fmla="*/ 415139 w 2296594"/>
                <a:gd name="connsiteY8" fmla="*/ 2322305 h 2354614"/>
                <a:gd name="connsiteX9" fmla="*/ 293372 w 2296594"/>
                <a:gd name="connsiteY9" fmla="*/ 2052938 h 2354614"/>
                <a:gd name="connsiteX10" fmla="*/ 512934 w 2296594"/>
                <a:gd name="connsiteY10" fmla="*/ 874842 h 2354614"/>
                <a:gd name="connsiteX11" fmla="*/ 11355 w 2296594"/>
                <a:gd name="connsiteY11" fmla="*/ 5598 h 2354614"/>
                <a:gd name="connsiteX12" fmla="*/ 840899 w 2296594"/>
                <a:gd name="connsiteY12" fmla="*/ 570880 h 2354614"/>
                <a:gd name="connsiteX13" fmla="*/ 2041628 w 2296594"/>
                <a:gd name="connsiteY13" fmla="*/ 514690 h 2354614"/>
                <a:gd name="connsiteX14" fmla="*/ 2296594 w 2296594"/>
                <a:gd name="connsiteY14" fmla="*/ 662822 h 2354614"/>
                <a:gd name="connsiteX15" fmla="*/ 1209417 w 2296594"/>
                <a:gd name="connsiteY15" fmla="*/ 996610 h 2354614"/>
                <a:gd name="connsiteX16" fmla="*/ 1676705 w 2296594"/>
                <a:gd name="connsiteY16" fmla="*/ 1608616 h 2354614"/>
                <a:gd name="connsiteX17" fmla="*/ 2095119 w 2296594"/>
                <a:gd name="connsiteY17" fmla="*/ 1557409 h 235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96594" h="2354614">
                  <a:moveTo>
                    <a:pt x="2279828" y="1747911"/>
                  </a:moveTo>
                  <a:lnTo>
                    <a:pt x="1827734" y="1826397"/>
                  </a:lnTo>
                  <a:cubicBezTo>
                    <a:pt x="1873911" y="1907728"/>
                    <a:pt x="1985925" y="2047581"/>
                    <a:pt x="1955292" y="2095993"/>
                  </a:cubicBezTo>
                  <a:cubicBezTo>
                    <a:pt x="1897354" y="2139325"/>
                    <a:pt x="1773581" y="2007092"/>
                    <a:pt x="1682725" y="1962642"/>
                  </a:cubicBezTo>
                  <a:lnTo>
                    <a:pt x="1528801" y="2354614"/>
                  </a:lnTo>
                  <a:lnTo>
                    <a:pt x="1380670" y="2120909"/>
                  </a:lnTo>
                  <a:lnTo>
                    <a:pt x="1495730" y="1788220"/>
                  </a:lnTo>
                  <a:lnTo>
                    <a:pt x="856016" y="1302141"/>
                  </a:lnTo>
                  <a:lnTo>
                    <a:pt x="415139" y="2322305"/>
                  </a:lnTo>
                  <a:lnTo>
                    <a:pt x="293372" y="2052938"/>
                  </a:lnTo>
                  <a:cubicBezTo>
                    <a:pt x="369114" y="1624466"/>
                    <a:pt x="437192" y="1303314"/>
                    <a:pt x="512934" y="874842"/>
                  </a:cubicBezTo>
                  <a:cubicBezTo>
                    <a:pt x="317583" y="650129"/>
                    <a:pt x="-71270" y="102295"/>
                    <a:pt x="11355" y="5598"/>
                  </a:cubicBezTo>
                  <a:cubicBezTo>
                    <a:pt x="111253" y="-52136"/>
                    <a:pt x="623957" y="350637"/>
                    <a:pt x="840899" y="570880"/>
                  </a:cubicBezTo>
                  <a:lnTo>
                    <a:pt x="2041628" y="514690"/>
                  </a:lnTo>
                  <a:lnTo>
                    <a:pt x="2296594" y="662822"/>
                  </a:lnTo>
                  <a:lnTo>
                    <a:pt x="1209417" y="996610"/>
                  </a:lnTo>
                  <a:lnTo>
                    <a:pt x="1676705" y="1608616"/>
                  </a:lnTo>
                  <a:cubicBezTo>
                    <a:pt x="1795450" y="1589109"/>
                    <a:pt x="2095119" y="1557409"/>
                    <a:pt x="2095119" y="155740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50" name="자유형: 도형 53">
              <a:extLst>
                <a:ext uri="{FF2B5EF4-FFF2-40B4-BE49-F238E27FC236}">
                  <a16:creationId xmlns:a16="http://schemas.microsoft.com/office/drawing/2014/main" id="{16D1D5AF-F52E-4A28-8367-87A67F556819}"/>
                </a:ext>
              </a:extLst>
            </p:cNvPr>
            <p:cNvSpPr/>
            <p:nvPr/>
          </p:nvSpPr>
          <p:spPr>
            <a:xfrm rot="16200000">
              <a:off x="8780602" y="4244724"/>
              <a:ext cx="847466" cy="1307592"/>
            </a:xfrm>
            <a:custGeom>
              <a:avLst/>
              <a:gdLst>
                <a:gd name="connsiteX0" fmla="*/ 836512 w 847466"/>
                <a:gd name="connsiteY0" fmla="*/ 0 h 1474812"/>
                <a:gd name="connsiteX1" fmla="*/ 778399 w 847466"/>
                <a:gd name="connsiteY1" fmla="*/ 158777 h 1474812"/>
                <a:gd name="connsiteX2" fmla="*/ 693799 w 847466"/>
                <a:gd name="connsiteY2" fmla="*/ 718353 h 1474812"/>
                <a:gd name="connsiteX3" fmla="*/ 841677 w 847466"/>
                <a:gd name="connsiteY3" fmla="*/ 1450817 h 1474812"/>
                <a:gd name="connsiteX4" fmla="*/ 847466 w 847466"/>
                <a:gd name="connsiteY4" fmla="*/ 1462835 h 1474812"/>
                <a:gd name="connsiteX5" fmla="*/ 803187 w 847466"/>
                <a:gd name="connsiteY5" fmla="*/ 1413877 h 1474812"/>
                <a:gd name="connsiteX6" fmla="*/ 195858 w 847466"/>
                <a:gd name="connsiteY6" fmla="*/ 1321421 h 1474812"/>
                <a:gd name="connsiteX7" fmla="*/ 18000 w 847466"/>
                <a:gd name="connsiteY7" fmla="*/ 1452054 h 1474812"/>
                <a:gd name="connsiteX8" fmla="*/ 1082 w 847466"/>
                <a:gd name="connsiteY8" fmla="*/ 1474812 h 1474812"/>
                <a:gd name="connsiteX9" fmla="*/ 0 w 847466"/>
                <a:gd name="connsiteY9" fmla="*/ 1474812 h 1474812"/>
                <a:gd name="connsiteX10" fmla="*/ 11560 w 847466"/>
                <a:gd name="connsiteY10" fmla="*/ 1450817 h 1474812"/>
                <a:gd name="connsiteX11" fmla="*/ 159437 w 847466"/>
                <a:gd name="connsiteY11" fmla="*/ 718353 h 1474812"/>
                <a:gd name="connsiteX12" fmla="*/ 74837 w 847466"/>
                <a:gd name="connsiteY12" fmla="*/ 158777 h 1474812"/>
                <a:gd name="connsiteX13" fmla="*/ 18424 w 847466"/>
                <a:gd name="connsiteY13" fmla="*/ 4645 h 1474812"/>
                <a:gd name="connsiteX14" fmla="*/ 50161 w 847466"/>
                <a:gd name="connsiteY14" fmla="*/ 39674 h 1474812"/>
                <a:gd name="connsiteX15" fmla="*/ 657490 w 847466"/>
                <a:gd name="connsiteY15" fmla="*/ 131966 h 1474812"/>
                <a:gd name="connsiteX16" fmla="*/ 835348 w 847466"/>
                <a:gd name="connsiteY16" fmla="*/ 1563 h 1474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47466" h="1474812">
                  <a:moveTo>
                    <a:pt x="836512" y="0"/>
                  </a:moveTo>
                  <a:lnTo>
                    <a:pt x="778399" y="158777"/>
                  </a:lnTo>
                  <a:cubicBezTo>
                    <a:pt x="723418" y="335547"/>
                    <a:pt x="693799" y="523491"/>
                    <a:pt x="693799" y="718353"/>
                  </a:cubicBezTo>
                  <a:cubicBezTo>
                    <a:pt x="693799" y="978169"/>
                    <a:pt x="746455" y="1225687"/>
                    <a:pt x="841677" y="1450817"/>
                  </a:cubicBezTo>
                  <a:lnTo>
                    <a:pt x="847466" y="1462835"/>
                  </a:lnTo>
                  <a:lnTo>
                    <a:pt x="803187" y="1413877"/>
                  </a:lnTo>
                  <a:cubicBezTo>
                    <a:pt x="642731" y="1268431"/>
                    <a:pt x="404678" y="1224568"/>
                    <a:pt x="195858" y="1321421"/>
                  </a:cubicBezTo>
                  <a:cubicBezTo>
                    <a:pt x="126251" y="1353706"/>
                    <a:pt x="66482" y="1398569"/>
                    <a:pt x="18000" y="1452054"/>
                  </a:cubicBezTo>
                  <a:lnTo>
                    <a:pt x="1082" y="1474812"/>
                  </a:lnTo>
                  <a:lnTo>
                    <a:pt x="0" y="1474812"/>
                  </a:lnTo>
                  <a:lnTo>
                    <a:pt x="11560" y="1450817"/>
                  </a:lnTo>
                  <a:cubicBezTo>
                    <a:pt x="106781" y="1225687"/>
                    <a:pt x="159437" y="978169"/>
                    <a:pt x="159437" y="718353"/>
                  </a:cubicBezTo>
                  <a:cubicBezTo>
                    <a:pt x="159437" y="523491"/>
                    <a:pt x="129818" y="335547"/>
                    <a:pt x="74837" y="158777"/>
                  </a:cubicBezTo>
                  <a:lnTo>
                    <a:pt x="18424" y="4645"/>
                  </a:lnTo>
                  <a:lnTo>
                    <a:pt x="50161" y="39674"/>
                  </a:lnTo>
                  <a:cubicBezTo>
                    <a:pt x="210617" y="184865"/>
                    <a:pt x="448670" y="228650"/>
                    <a:pt x="657490" y="131966"/>
                  </a:cubicBezTo>
                  <a:cubicBezTo>
                    <a:pt x="727097" y="99739"/>
                    <a:pt x="786866" y="54955"/>
                    <a:pt x="835348" y="15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4451" name="그룹 20">
            <a:extLst>
              <a:ext uri="{FF2B5EF4-FFF2-40B4-BE49-F238E27FC236}">
                <a16:creationId xmlns:a16="http://schemas.microsoft.com/office/drawing/2014/main" id="{B7479D8B-9E7D-42AD-B3C3-1B18910EDCFB}"/>
              </a:ext>
            </a:extLst>
          </p:cNvPr>
          <p:cNvGrpSpPr/>
          <p:nvPr/>
        </p:nvGrpSpPr>
        <p:grpSpPr>
          <a:xfrm>
            <a:off x="455169" y="3512637"/>
            <a:ext cx="5020197" cy="646331"/>
            <a:chOff x="959011" y="3630156"/>
            <a:chExt cx="5020197" cy="646331"/>
          </a:xfrm>
        </p:grpSpPr>
        <p:sp>
          <p:nvSpPr>
            <p:cNvPr id="4452" name="TextBox 4451">
              <a:extLst>
                <a:ext uri="{FF2B5EF4-FFF2-40B4-BE49-F238E27FC236}">
                  <a16:creationId xmlns:a16="http://schemas.microsoft.com/office/drawing/2014/main" id="{EDBED4FB-09EE-4549-9223-90AAE7E1EBF6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453" name="TextBox 4452">
              <a:extLst>
                <a:ext uri="{FF2B5EF4-FFF2-40B4-BE49-F238E27FC236}">
                  <a16:creationId xmlns:a16="http://schemas.microsoft.com/office/drawing/2014/main" id="{2847CA01-7E8D-4991-BB73-6F3EE1852EB3}"/>
                </a:ext>
              </a:extLst>
            </p:cNvPr>
            <p:cNvSpPr txBox="1"/>
            <p:nvPr/>
          </p:nvSpPr>
          <p:spPr>
            <a:xfrm>
              <a:off x="2968085" y="363015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454" name="Chevron 26">
              <a:extLst>
                <a:ext uri="{FF2B5EF4-FFF2-40B4-BE49-F238E27FC236}">
                  <a16:creationId xmlns:a16="http://schemas.microsoft.com/office/drawing/2014/main" id="{4AB12C9E-F8BF-47DA-BA85-6B475550BA99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455" name="그룹 4">
            <a:extLst>
              <a:ext uri="{FF2B5EF4-FFF2-40B4-BE49-F238E27FC236}">
                <a16:creationId xmlns:a16="http://schemas.microsoft.com/office/drawing/2014/main" id="{A5C2BFB1-FF56-4241-946F-2C2977053634}"/>
              </a:ext>
            </a:extLst>
          </p:cNvPr>
          <p:cNvGrpSpPr/>
          <p:nvPr/>
        </p:nvGrpSpPr>
        <p:grpSpPr>
          <a:xfrm>
            <a:off x="455169" y="5577697"/>
            <a:ext cx="5020197" cy="646331"/>
            <a:chOff x="959011" y="4662686"/>
            <a:chExt cx="5020197" cy="646331"/>
          </a:xfrm>
        </p:grpSpPr>
        <p:sp>
          <p:nvSpPr>
            <p:cNvPr id="4456" name="TextBox 4455">
              <a:extLst>
                <a:ext uri="{FF2B5EF4-FFF2-40B4-BE49-F238E27FC236}">
                  <a16:creationId xmlns:a16="http://schemas.microsoft.com/office/drawing/2014/main" id="{57F2FF6F-62D1-4385-B2F4-931AAE0C4DCE}"/>
                </a:ext>
              </a:extLst>
            </p:cNvPr>
            <p:cNvSpPr txBox="1"/>
            <p:nvPr/>
          </p:nvSpPr>
          <p:spPr>
            <a:xfrm>
              <a:off x="959011" y="4759793"/>
              <a:ext cx="15136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4457" name="TextBox 4456">
              <a:extLst>
                <a:ext uri="{FF2B5EF4-FFF2-40B4-BE49-F238E27FC236}">
                  <a16:creationId xmlns:a16="http://schemas.microsoft.com/office/drawing/2014/main" id="{8277B943-F037-41C3-B7D2-5A12985E944A}"/>
                </a:ext>
              </a:extLst>
            </p:cNvPr>
            <p:cNvSpPr txBox="1"/>
            <p:nvPr/>
          </p:nvSpPr>
          <p:spPr>
            <a:xfrm>
              <a:off x="2968085" y="466268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458" name="Chevron 27">
              <a:extLst>
                <a:ext uri="{FF2B5EF4-FFF2-40B4-BE49-F238E27FC236}">
                  <a16:creationId xmlns:a16="http://schemas.microsoft.com/office/drawing/2014/main" id="{E5798C61-0615-4D49-B522-284B93028D54}"/>
                </a:ext>
              </a:extLst>
            </p:cNvPr>
            <p:cNvSpPr/>
            <p:nvPr/>
          </p:nvSpPr>
          <p:spPr>
            <a:xfrm>
              <a:off x="2601327" y="479709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459" name="그룹 3">
            <a:extLst>
              <a:ext uri="{FF2B5EF4-FFF2-40B4-BE49-F238E27FC236}">
                <a16:creationId xmlns:a16="http://schemas.microsoft.com/office/drawing/2014/main" id="{823365C4-0A79-4D6B-AF51-57CE5CF36600}"/>
              </a:ext>
            </a:extLst>
          </p:cNvPr>
          <p:cNvGrpSpPr/>
          <p:nvPr/>
        </p:nvGrpSpPr>
        <p:grpSpPr>
          <a:xfrm>
            <a:off x="455169" y="4503615"/>
            <a:ext cx="5020197" cy="646331"/>
            <a:chOff x="959011" y="5695216"/>
            <a:chExt cx="5020197" cy="646331"/>
          </a:xfrm>
        </p:grpSpPr>
        <p:sp>
          <p:nvSpPr>
            <p:cNvPr id="4460" name="TextBox 4459">
              <a:extLst>
                <a:ext uri="{FF2B5EF4-FFF2-40B4-BE49-F238E27FC236}">
                  <a16:creationId xmlns:a16="http://schemas.microsoft.com/office/drawing/2014/main" id="{CC1BE129-C6AE-4446-B4DA-16B146C8BC9D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461" name="TextBox 4460">
              <a:extLst>
                <a:ext uri="{FF2B5EF4-FFF2-40B4-BE49-F238E27FC236}">
                  <a16:creationId xmlns:a16="http://schemas.microsoft.com/office/drawing/2014/main" id="{6BF6E644-4F78-4A14-AD15-0B1D91B5BF62}"/>
                </a:ext>
              </a:extLst>
            </p:cNvPr>
            <p:cNvSpPr txBox="1"/>
            <p:nvPr/>
          </p:nvSpPr>
          <p:spPr>
            <a:xfrm>
              <a:off x="2968085" y="569521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462" name="Chevron 28">
              <a:extLst>
                <a:ext uri="{FF2B5EF4-FFF2-40B4-BE49-F238E27FC236}">
                  <a16:creationId xmlns:a16="http://schemas.microsoft.com/office/drawing/2014/main" id="{C3364541-F124-4342-A577-60FD3DBEB3F9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463" name="TextBox 4462">
            <a:extLst>
              <a:ext uri="{FF2B5EF4-FFF2-40B4-BE49-F238E27FC236}">
                <a16:creationId xmlns:a16="http://schemas.microsoft.com/office/drawing/2014/main" id="{B33716B0-A3F0-4B1B-83B0-46CF347804E9}"/>
              </a:ext>
            </a:extLst>
          </p:cNvPr>
          <p:cNvSpPr txBox="1"/>
          <p:nvPr/>
        </p:nvSpPr>
        <p:spPr>
          <a:xfrm>
            <a:off x="731098" y="1611160"/>
            <a:ext cx="5207883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cs typeface="Arial" pitchFamily="34" charset="0"/>
              </a:rPr>
              <a:t>Clean </a:t>
            </a:r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Text Slide</a:t>
            </a:r>
            <a:r>
              <a:rPr lang="en-GB" altLang="ko-KR" sz="2800" dirty="0">
                <a:cs typeface="Arial" pitchFamily="34" charset="0"/>
              </a:rPr>
              <a:t> for your </a:t>
            </a:r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Presentation</a:t>
            </a:r>
            <a:endParaRPr lang="ko-KR" altLang="en-US" sz="2800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11298</TotalTime>
  <Words>82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135</cp:revision>
  <dcterms:created xsi:type="dcterms:W3CDTF">2018-02-18T19:39:47Z</dcterms:created>
  <dcterms:modified xsi:type="dcterms:W3CDTF">2020-08-31T08:04:09Z</dcterms:modified>
</cp:coreProperties>
</file>