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ln>
              <a:noFill/>
            </a:ln>
          </c:spPr>
          <c:explosion val="4"/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AF9-4666-9E3F-852BC3D5336C}"/>
              </c:ext>
            </c:extLst>
          </c:dPt>
          <c:dPt>
            <c:idx val="1"/>
            <c:bubble3D val="0"/>
            <c:explosion val="15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AF9-4666-9E3F-852BC3D5336C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F9-4666-9E3F-852BC3D533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ln>
              <a:noFill/>
            </a:ln>
          </c:spPr>
          <c:explosion val="4"/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5BE-4743-BFB5-CAFAC910EEEE}"/>
              </c:ext>
            </c:extLst>
          </c:dPt>
          <c:dPt>
            <c:idx val="1"/>
            <c:bubble3D val="0"/>
            <c:explosion val="15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5BE-4743-BFB5-CAFAC910EEEE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BE-4743-BFB5-CAFAC910EE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ln>
              <a:noFill/>
            </a:ln>
          </c:spPr>
          <c:explosion val="4"/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A2C-4308-A0A4-9C8E6225904F}"/>
              </c:ext>
            </c:extLst>
          </c:dPt>
          <c:dPt>
            <c:idx val="1"/>
            <c:bubble3D val="0"/>
            <c:explosion val="15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A2C-4308-A0A4-9C8E6225904F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2C-4308-A0A4-9C8E62259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0" name="직사각형 1">
            <a:extLst>
              <a:ext uri="{FF2B5EF4-FFF2-40B4-BE49-F238E27FC236}">
                <a16:creationId xmlns:a16="http://schemas.microsoft.com/office/drawing/2014/main" id="{8CC68D4B-1DE5-49FE-B3C7-B730685FEF44}"/>
              </a:ext>
            </a:extLst>
          </p:cNvPr>
          <p:cNvSpPr/>
          <p:nvPr/>
        </p:nvSpPr>
        <p:spPr>
          <a:xfrm>
            <a:off x="930454" y="4587308"/>
            <a:ext cx="2880000" cy="36004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/>
              <a:t>CONTENTS</a:t>
            </a:r>
            <a:endParaRPr lang="ko-KR" altLang="en-US" sz="1400" b="1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68DBDF6-81C4-4478-8C4C-766659B2A788}"/>
              </a:ext>
            </a:extLst>
          </p:cNvPr>
          <p:cNvSpPr/>
          <p:nvPr/>
        </p:nvSpPr>
        <p:spPr>
          <a:xfrm>
            <a:off x="930454" y="5018842"/>
            <a:ext cx="288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hope and I believe that this Template will your Time, Money and Reputation. Get a modern PowerPoint  Presentation that is beautifully designed. Easy to change colors, photos and Text. </a:t>
            </a:r>
          </a:p>
        </p:txBody>
      </p:sp>
      <p:sp>
        <p:nvSpPr>
          <p:cNvPr id="62" name="직사각형 1">
            <a:extLst>
              <a:ext uri="{FF2B5EF4-FFF2-40B4-BE49-F238E27FC236}">
                <a16:creationId xmlns:a16="http://schemas.microsoft.com/office/drawing/2014/main" id="{6A9891E7-44AF-4BEC-9FB9-1AEDB0A862DB}"/>
              </a:ext>
            </a:extLst>
          </p:cNvPr>
          <p:cNvSpPr/>
          <p:nvPr/>
        </p:nvSpPr>
        <p:spPr>
          <a:xfrm>
            <a:off x="4660138" y="4587308"/>
            <a:ext cx="2880000" cy="36004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/>
              <a:t>CONTENTS</a:t>
            </a:r>
            <a:endParaRPr lang="ko-KR" altLang="en-US" sz="1400" b="1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C5D4E11-B255-48EE-990A-1E645654CD2A}"/>
              </a:ext>
            </a:extLst>
          </p:cNvPr>
          <p:cNvSpPr/>
          <p:nvPr/>
        </p:nvSpPr>
        <p:spPr>
          <a:xfrm>
            <a:off x="4660138" y="5018842"/>
            <a:ext cx="288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hope and I believe that this Template will your Time, Money and Reputation. Get a modern PowerPoint  Presentation that is beautifully designed. Easy to change colors, photos and Text. </a:t>
            </a:r>
          </a:p>
        </p:txBody>
      </p:sp>
      <p:sp>
        <p:nvSpPr>
          <p:cNvPr id="64" name="직사각형 1">
            <a:extLst>
              <a:ext uri="{FF2B5EF4-FFF2-40B4-BE49-F238E27FC236}">
                <a16:creationId xmlns:a16="http://schemas.microsoft.com/office/drawing/2014/main" id="{538D9B5C-7399-4164-83A8-5AFFFFDAF198}"/>
              </a:ext>
            </a:extLst>
          </p:cNvPr>
          <p:cNvSpPr/>
          <p:nvPr/>
        </p:nvSpPr>
        <p:spPr>
          <a:xfrm>
            <a:off x="8389822" y="4587308"/>
            <a:ext cx="2880000" cy="36004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/>
              <a:t>CONTENTS</a:t>
            </a:r>
            <a:endParaRPr lang="ko-KR" altLang="en-US" sz="1400" b="1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B0FDF1D-B082-42C4-9F5B-F3CEE353899D}"/>
              </a:ext>
            </a:extLst>
          </p:cNvPr>
          <p:cNvSpPr/>
          <p:nvPr/>
        </p:nvSpPr>
        <p:spPr>
          <a:xfrm>
            <a:off x="8389822" y="5018842"/>
            <a:ext cx="288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hope and I believe that this Template will your Time, Money and Reputation. Get a modern PowerPoint  Presentation that is beautifully designed. Easy to change colors, photos and Text.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A00849A-FB22-4983-A411-4D1FBCF5182E}"/>
              </a:ext>
            </a:extLst>
          </p:cNvPr>
          <p:cNvSpPr txBox="1"/>
          <p:nvPr/>
        </p:nvSpPr>
        <p:spPr>
          <a:xfrm>
            <a:off x="1506358" y="1787714"/>
            <a:ext cx="172819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65%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518027B-73C7-4942-B8B6-614A8F19EFCA}"/>
              </a:ext>
            </a:extLst>
          </p:cNvPr>
          <p:cNvSpPr txBox="1"/>
          <p:nvPr/>
        </p:nvSpPr>
        <p:spPr>
          <a:xfrm>
            <a:off x="5236042" y="1787714"/>
            <a:ext cx="172819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55%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712200D-9AB5-4D17-B137-5274B22D5136}"/>
              </a:ext>
            </a:extLst>
          </p:cNvPr>
          <p:cNvSpPr txBox="1"/>
          <p:nvPr/>
        </p:nvSpPr>
        <p:spPr>
          <a:xfrm>
            <a:off x="8965726" y="1787714"/>
            <a:ext cx="172819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75%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9" name="차트 4">
            <a:extLst>
              <a:ext uri="{FF2B5EF4-FFF2-40B4-BE49-F238E27FC236}">
                <a16:creationId xmlns:a16="http://schemas.microsoft.com/office/drawing/2014/main" id="{9C9B8DB4-49EA-46C1-93A9-A9865A31B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0753339"/>
              </p:ext>
            </p:extLst>
          </p:nvPr>
        </p:nvGraphicFramePr>
        <p:xfrm>
          <a:off x="781503" y="2321089"/>
          <a:ext cx="3177905" cy="2118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0" name="차트 21">
            <a:extLst>
              <a:ext uri="{FF2B5EF4-FFF2-40B4-BE49-F238E27FC236}">
                <a16:creationId xmlns:a16="http://schemas.microsoft.com/office/drawing/2014/main" id="{74B37F6F-0059-48CF-9783-B4A1B8D6F9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0169316"/>
              </p:ext>
            </p:extLst>
          </p:nvPr>
        </p:nvGraphicFramePr>
        <p:xfrm>
          <a:off x="4511187" y="2370264"/>
          <a:ext cx="3177905" cy="2118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1" name="차트 22">
            <a:extLst>
              <a:ext uri="{FF2B5EF4-FFF2-40B4-BE49-F238E27FC236}">
                <a16:creationId xmlns:a16="http://schemas.microsoft.com/office/drawing/2014/main" id="{76623C74-0724-4150-B757-0D5D9E1AA6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7965409"/>
              </p:ext>
            </p:extLst>
          </p:nvPr>
        </p:nvGraphicFramePr>
        <p:xfrm>
          <a:off x="8240871" y="2308599"/>
          <a:ext cx="3177905" cy="2118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12710</TotalTime>
  <Words>134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78</cp:revision>
  <dcterms:created xsi:type="dcterms:W3CDTF">2018-02-18T19:39:47Z</dcterms:created>
  <dcterms:modified xsi:type="dcterms:W3CDTF">2020-09-10T07:27:13Z</dcterms:modified>
</cp:coreProperties>
</file>