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797" name="Group 4796">
            <a:extLst>
              <a:ext uri="{FF2B5EF4-FFF2-40B4-BE49-F238E27FC236}">
                <a16:creationId xmlns:a16="http://schemas.microsoft.com/office/drawing/2014/main" id="{B0809B7E-472C-4052-A69C-9159550E2F97}"/>
              </a:ext>
            </a:extLst>
          </p:cNvPr>
          <p:cNvGrpSpPr/>
          <p:nvPr/>
        </p:nvGrpSpPr>
        <p:grpSpPr>
          <a:xfrm>
            <a:off x="525198" y="2584745"/>
            <a:ext cx="6425122" cy="3661523"/>
            <a:chOff x="468048" y="2718095"/>
            <a:chExt cx="6425122" cy="3661523"/>
          </a:xfrm>
        </p:grpSpPr>
        <p:grpSp>
          <p:nvGrpSpPr>
            <p:cNvPr id="4798" name="Group 4797">
              <a:extLst>
                <a:ext uri="{FF2B5EF4-FFF2-40B4-BE49-F238E27FC236}">
                  <a16:creationId xmlns:a16="http://schemas.microsoft.com/office/drawing/2014/main" id="{8A401317-DF6A-4A05-AC68-16DAEA2FFB48}"/>
                </a:ext>
              </a:extLst>
            </p:cNvPr>
            <p:cNvGrpSpPr/>
            <p:nvPr/>
          </p:nvGrpSpPr>
          <p:grpSpPr>
            <a:xfrm>
              <a:off x="2689678" y="2718095"/>
              <a:ext cx="4203492" cy="2413213"/>
              <a:chOff x="5271655" y="4860689"/>
              <a:chExt cx="1781730" cy="1022886"/>
            </a:xfrm>
            <a:effectLst>
              <a:outerShdw blurRad="127000" dist="63500" dir="5400000" algn="t" rotWithShape="0">
                <a:schemeClr val="tx1">
                  <a:alpha val="50000"/>
                </a:schemeClr>
              </a:outerShdw>
            </a:effectLst>
          </p:grpSpPr>
          <p:sp>
            <p:nvSpPr>
              <p:cNvPr id="4807" name="Freeform: Shape 4806">
                <a:extLst>
                  <a:ext uri="{FF2B5EF4-FFF2-40B4-BE49-F238E27FC236}">
                    <a16:creationId xmlns:a16="http://schemas.microsoft.com/office/drawing/2014/main" id="{ED4929B2-9A22-4765-80AB-253FD394BDC7}"/>
                  </a:ext>
                </a:extLst>
              </p:cNvPr>
              <p:cNvSpPr/>
              <p:nvPr/>
            </p:nvSpPr>
            <p:spPr>
              <a:xfrm>
                <a:off x="5271655" y="4860689"/>
                <a:ext cx="1781730" cy="1022886"/>
              </a:xfrm>
              <a:custGeom>
                <a:avLst/>
                <a:gdLst>
                  <a:gd name="connsiteX0" fmla="*/ 2808675 w 2816764"/>
                  <a:gd name="connsiteY0" fmla="*/ 579753 h 1617096"/>
                  <a:gd name="connsiteX1" fmla="*/ 2549448 w 2816764"/>
                  <a:gd name="connsiteY1" fmla="*/ 72174 h 1617096"/>
                  <a:gd name="connsiteX2" fmla="*/ 2041167 w 2816764"/>
                  <a:gd name="connsiteY2" fmla="*/ 35693 h 1617096"/>
                  <a:gd name="connsiteX3" fmla="*/ 965676 w 2816764"/>
                  <a:gd name="connsiteY3" fmla="*/ 316317 h 1617096"/>
                  <a:gd name="connsiteX4" fmla="*/ 564734 w 2816764"/>
                  <a:gd name="connsiteY4" fmla="*/ 453823 h 1617096"/>
                  <a:gd name="connsiteX5" fmla="*/ 227634 w 2816764"/>
                  <a:gd name="connsiteY5" fmla="*/ 617637 h 1617096"/>
                  <a:gd name="connsiteX6" fmla="*/ 31548 w 2816764"/>
                  <a:gd name="connsiteY6" fmla="*/ 860377 h 1617096"/>
                  <a:gd name="connsiteX7" fmla="*/ 9098 w 2816764"/>
                  <a:gd name="connsiteY7" fmla="*/ 1135740 h 1617096"/>
                  <a:gd name="connsiteX8" fmla="*/ 183787 w 2816764"/>
                  <a:gd name="connsiteY8" fmla="*/ 1440918 h 1617096"/>
                  <a:gd name="connsiteX9" fmla="*/ 498437 w 2816764"/>
                  <a:gd name="connsiteY9" fmla="*/ 1562639 h 1617096"/>
                  <a:gd name="connsiteX10" fmla="*/ 889206 w 2816764"/>
                  <a:gd name="connsiteY10" fmla="*/ 1619466 h 1617096"/>
                  <a:gd name="connsiteX11" fmla="*/ 986021 w 2816764"/>
                  <a:gd name="connsiteY11" fmla="*/ 1610345 h 1617096"/>
                  <a:gd name="connsiteX12" fmla="*/ 1444140 w 2816764"/>
                  <a:gd name="connsiteY12" fmla="*/ 1457405 h 1617096"/>
                  <a:gd name="connsiteX13" fmla="*/ 1919798 w 2816764"/>
                  <a:gd name="connsiteY13" fmla="*/ 1279209 h 1617096"/>
                  <a:gd name="connsiteX14" fmla="*/ 2084314 w 2816764"/>
                  <a:gd name="connsiteY14" fmla="*/ 1209053 h 1617096"/>
                  <a:gd name="connsiteX15" fmla="*/ 2275489 w 2816764"/>
                  <a:gd name="connsiteY15" fmla="*/ 1141001 h 1617096"/>
                  <a:gd name="connsiteX16" fmla="*/ 2691865 w 2816764"/>
                  <a:gd name="connsiteY16" fmla="*/ 996831 h 1617096"/>
                  <a:gd name="connsiteX17" fmla="*/ 2808675 w 2816764"/>
                  <a:gd name="connsiteY17" fmla="*/ 579753 h 1617096"/>
                  <a:gd name="connsiteX18" fmla="*/ 718025 w 2816764"/>
                  <a:gd name="connsiteY18" fmla="*/ 1582634 h 1617096"/>
                  <a:gd name="connsiteX19" fmla="*/ 718025 w 2816764"/>
                  <a:gd name="connsiteY19" fmla="*/ 1582634 h 1617096"/>
                  <a:gd name="connsiteX20" fmla="*/ 718025 w 2816764"/>
                  <a:gd name="connsiteY20" fmla="*/ 1582634 h 1617096"/>
                  <a:gd name="connsiteX21" fmla="*/ 718025 w 2816764"/>
                  <a:gd name="connsiteY21" fmla="*/ 1582634 h 1617096"/>
                  <a:gd name="connsiteX22" fmla="*/ 718025 w 2816764"/>
                  <a:gd name="connsiteY22" fmla="*/ 1582634 h 1617096"/>
                  <a:gd name="connsiteX23" fmla="*/ 718025 w 2816764"/>
                  <a:gd name="connsiteY23" fmla="*/ 1582634 h 1617096"/>
                  <a:gd name="connsiteX24" fmla="*/ 718025 w 2816764"/>
                  <a:gd name="connsiteY24" fmla="*/ 1582634 h 1617096"/>
                  <a:gd name="connsiteX25" fmla="*/ 718025 w 2816764"/>
                  <a:gd name="connsiteY25" fmla="*/ 1582634 h 1617096"/>
                  <a:gd name="connsiteX26" fmla="*/ 718025 w 2816764"/>
                  <a:gd name="connsiteY26" fmla="*/ 1582634 h 1617096"/>
                  <a:gd name="connsiteX27" fmla="*/ 718025 w 2816764"/>
                  <a:gd name="connsiteY27" fmla="*/ 1582634 h 161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816764" h="1617096">
                    <a:moveTo>
                      <a:pt x="2808675" y="579753"/>
                    </a:moveTo>
                    <a:cubicBezTo>
                      <a:pt x="2784471" y="388227"/>
                      <a:pt x="2704493" y="185126"/>
                      <a:pt x="2549448" y="72174"/>
                    </a:cubicBezTo>
                    <a:cubicBezTo>
                      <a:pt x="2399314" y="-36918"/>
                      <a:pt x="2210945" y="966"/>
                      <a:pt x="2041167" y="35693"/>
                    </a:cubicBezTo>
                    <a:cubicBezTo>
                      <a:pt x="1678110" y="109708"/>
                      <a:pt x="1318911" y="203366"/>
                      <a:pt x="965676" y="316317"/>
                    </a:cubicBezTo>
                    <a:cubicBezTo>
                      <a:pt x="830976" y="359463"/>
                      <a:pt x="697329" y="405415"/>
                      <a:pt x="564734" y="453823"/>
                    </a:cubicBezTo>
                    <a:cubicBezTo>
                      <a:pt x="447573" y="496618"/>
                      <a:pt x="324800" y="536958"/>
                      <a:pt x="227634" y="617637"/>
                    </a:cubicBezTo>
                    <a:cubicBezTo>
                      <a:pt x="152567" y="680076"/>
                      <a:pt x="75747" y="771630"/>
                      <a:pt x="31548" y="860377"/>
                    </a:cubicBezTo>
                    <a:cubicBezTo>
                      <a:pt x="-9493" y="943161"/>
                      <a:pt x="-2828" y="1046992"/>
                      <a:pt x="9098" y="1135740"/>
                    </a:cubicBezTo>
                    <a:cubicBezTo>
                      <a:pt x="24533" y="1252900"/>
                      <a:pt x="63119" y="1393212"/>
                      <a:pt x="183787" y="1440918"/>
                    </a:cubicBezTo>
                    <a:cubicBezTo>
                      <a:pt x="288670" y="1482311"/>
                      <a:pt x="390046" y="1531069"/>
                      <a:pt x="498437" y="1562639"/>
                    </a:cubicBezTo>
                    <a:cubicBezTo>
                      <a:pt x="625068" y="1599471"/>
                      <a:pt x="757312" y="1619115"/>
                      <a:pt x="889206" y="1619466"/>
                    </a:cubicBezTo>
                    <a:cubicBezTo>
                      <a:pt x="923582" y="1619466"/>
                      <a:pt x="953749" y="1622973"/>
                      <a:pt x="986021" y="1610345"/>
                    </a:cubicBezTo>
                    <a:cubicBezTo>
                      <a:pt x="1135804" y="1551063"/>
                      <a:pt x="1292252" y="1511425"/>
                      <a:pt x="1444140" y="1457405"/>
                    </a:cubicBezTo>
                    <a:cubicBezTo>
                      <a:pt x="1603745" y="1400579"/>
                      <a:pt x="1762297" y="1341648"/>
                      <a:pt x="1919798" y="1279209"/>
                    </a:cubicBezTo>
                    <a:cubicBezTo>
                      <a:pt x="1975922" y="1256759"/>
                      <a:pt x="2027487" y="1229398"/>
                      <a:pt x="2084314" y="1209053"/>
                    </a:cubicBezTo>
                    <a:cubicBezTo>
                      <a:pt x="2148155" y="1186252"/>
                      <a:pt x="2211647" y="1163802"/>
                      <a:pt x="2275489" y="1141001"/>
                    </a:cubicBezTo>
                    <a:cubicBezTo>
                      <a:pt x="2413696" y="1091892"/>
                      <a:pt x="2554359" y="1046291"/>
                      <a:pt x="2691865" y="996831"/>
                    </a:cubicBezTo>
                    <a:cubicBezTo>
                      <a:pt x="2846559" y="941758"/>
                      <a:pt x="2824810" y="708489"/>
                      <a:pt x="2808675" y="579753"/>
                    </a:cubicBezTo>
                    <a:close/>
                    <a:moveTo>
                      <a:pt x="718025" y="1582634"/>
                    </a:move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lnTo>
                      <a:pt x="718025" y="1582634"/>
                    </a:ln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cubicBezTo>
                      <a:pt x="718025" y="1582634"/>
                      <a:pt x="718025" y="1582634"/>
                      <a:pt x="718025" y="1582634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accent3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4808" name="Freeform: Shape 4807">
                <a:extLst>
                  <a:ext uri="{FF2B5EF4-FFF2-40B4-BE49-F238E27FC236}">
                    <a16:creationId xmlns:a16="http://schemas.microsoft.com/office/drawing/2014/main" id="{1985CE8A-1517-4952-8324-3195A94CABDB}"/>
                  </a:ext>
                </a:extLst>
              </p:cNvPr>
              <p:cNvSpPr/>
              <p:nvPr/>
            </p:nvSpPr>
            <p:spPr>
              <a:xfrm>
                <a:off x="5296745" y="5198392"/>
                <a:ext cx="741094" cy="663434"/>
              </a:xfrm>
              <a:custGeom>
                <a:avLst/>
                <a:gdLst>
                  <a:gd name="connsiteX0" fmla="*/ 1172959 w 1171605"/>
                  <a:gd name="connsiteY0" fmla="*/ 570993 h 1048832"/>
                  <a:gd name="connsiteX1" fmla="*/ 1121395 w 1171605"/>
                  <a:gd name="connsiteY1" fmla="*/ 313871 h 1048832"/>
                  <a:gd name="connsiteX2" fmla="*/ 900403 w 1171605"/>
                  <a:gd name="connsiteY2" fmla="*/ 98842 h 1048832"/>
                  <a:gd name="connsiteX3" fmla="*/ 601188 w 1171605"/>
                  <a:gd name="connsiteY3" fmla="*/ 1326 h 1048832"/>
                  <a:gd name="connsiteX4" fmla="*/ 319511 w 1171605"/>
                  <a:gd name="connsiteY4" fmla="*/ 54293 h 1048832"/>
                  <a:gd name="connsiteX5" fmla="*/ 120619 w 1171605"/>
                  <a:gd name="connsiteY5" fmla="*/ 204778 h 1048832"/>
                  <a:gd name="connsiteX6" fmla="*/ 45552 w 1171605"/>
                  <a:gd name="connsiteY6" fmla="*/ 302646 h 1048832"/>
                  <a:gd name="connsiteX7" fmla="*/ 7317 w 1171605"/>
                  <a:gd name="connsiteY7" fmla="*/ 421209 h 1048832"/>
                  <a:gd name="connsiteX8" fmla="*/ 22751 w 1171605"/>
                  <a:gd name="connsiteY8" fmla="*/ 652374 h 1048832"/>
                  <a:gd name="connsiteX9" fmla="*/ 67651 w 1171605"/>
                  <a:gd name="connsiteY9" fmla="*/ 768482 h 1048832"/>
                  <a:gd name="connsiteX10" fmla="*/ 135351 w 1171605"/>
                  <a:gd name="connsiteY10" fmla="*/ 869857 h 1048832"/>
                  <a:gd name="connsiteX11" fmla="*/ 180251 w 1171605"/>
                  <a:gd name="connsiteY11" fmla="*/ 891606 h 1048832"/>
                  <a:gd name="connsiteX12" fmla="*/ 246900 w 1171605"/>
                  <a:gd name="connsiteY12" fmla="*/ 916160 h 1048832"/>
                  <a:gd name="connsiteX13" fmla="*/ 386510 w 1171605"/>
                  <a:gd name="connsiteY13" fmla="*/ 958955 h 1048832"/>
                  <a:gd name="connsiteX14" fmla="*/ 620130 w 1171605"/>
                  <a:gd name="connsiteY14" fmla="*/ 1010520 h 1048832"/>
                  <a:gd name="connsiteX15" fmla="*/ 789907 w 1171605"/>
                  <a:gd name="connsiteY15" fmla="*/ 1044546 h 1048832"/>
                  <a:gd name="connsiteX16" fmla="*/ 1021071 w 1171605"/>
                  <a:gd name="connsiteY16" fmla="*/ 980704 h 1048832"/>
                  <a:gd name="connsiteX17" fmla="*/ 1114028 w 1171605"/>
                  <a:gd name="connsiteY17" fmla="*/ 869506 h 1048832"/>
                  <a:gd name="connsiteX18" fmla="*/ 1172959 w 1171605"/>
                  <a:gd name="connsiteY18" fmla="*/ 570993 h 1048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71605" h="1048832">
                    <a:moveTo>
                      <a:pt x="1172959" y="570993"/>
                    </a:moveTo>
                    <a:cubicBezTo>
                      <a:pt x="1168750" y="486104"/>
                      <a:pt x="1160331" y="389288"/>
                      <a:pt x="1121395" y="313871"/>
                    </a:cubicBezTo>
                    <a:cubicBezTo>
                      <a:pt x="1072987" y="220212"/>
                      <a:pt x="991957" y="149004"/>
                      <a:pt x="900403" y="98842"/>
                    </a:cubicBezTo>
                    <a:cubicBezTo>
                      <a:pt x="812708" y="50786"/>
                      <a:pt x="702212" y="7990"/>
                      <a:pt x="601188" y="1326"/>
                    </a:cubicBezTo>
                    <a:cubicBezTo>
                      <a:pt x="506477" y="-5339"/>
                      <a:pt x="405452" y="13252"/>
                      <a:pt x="319511" y="54293"/>
                    </a:cubicBezTo>
                    <a:cubicBezTo>
                      <a:pt x="244093" y="90424"/>
                      <a:pt x="176744" y="142690"/>
                      <a:pt x="120619" y="204778"/>
                    </a:cubicBezTo>
                    <a:cubicBezTo>
                      <a:pt x="93959" y="234594"/>
                      <a:pt x="66248" y="267217"/>
                      <a:pt x="45552" y="302646"/>
                    </a:cubicBezTo>
                    <a:cubicBezTo>
                      <a:pt x="22751" y="341582"/>
                      <a:pt x="16788" y="378414"/>
                      <a:pt x="7317" y="421209"/>
                    </a:cubicBezTo>
                    <a:cubicBezTo>
                      <a:pt x="-8819" y="492769"/>
                      <a:pt x="4160" y="582568"/>
                      <a:pt x="22751" y="652374"/>
                    </a:cubicBezTo>
                    <a:cubicBezTo>
                      <a:pt x="33625" y="692363"/>
                      <a:pt x="48709" y="731299"/>
                      <a:pt x="67651" y="768482"/>
                    </a:cubicBezTo>
                    <a:cubicBezTo>
                      <a:pt x="86593" y="804963"/>
                      <a:pt x="115708" y="834779"/>
                      <a:pt x="135351" y="869857"/>
                    </a:cubicBezTo>
                    <a:cubicBezTo>
                      <a:pt x="141315" y="880381"/>
                      <a:pt x="169728" y="887396"/>
                      <a:pt x="180251" y="891606"/>
                    </a:cubicBezTo>
                    <a:cubicBezTo>
                      <a:pt x="202351" y="900375"/>
                      <a:pt x="224450" y="908443"/>
                      <a:pt x="246900" y="916160"/>
                    </a:cubicBezTo>
                    <a:cubicBezTo>
                      <a:pt x="292852" y="932296"/>
                      <a:pt x="339506" y="946327"/>
                      <a:pt x="386510" y="958955"/>
                    </a:cubicBezTo>
                    <a:cubicBezTo>
                      <a:pt x="463682" y="979301"/>
                      <a:pt x="541906" y="995086"/>
                      <a:pt x="620130" y="1010520"/>
                    </a:cubicBezTo>
                    <a:cubicBezTo>
                      <a:pt x="676605" y="1021745"/>
                      <a:pt x="733081" y="1032970"/>
                      <a:pt x="789907" y="1044546"/>
                    </a:cubicBezTo>
                    <a:cubicBezTo>
                      <a:pt x="877602" y="1062085"/>
                      <a:pt x="954774" y="1041740"/>
                      <a:pt x="1021071" y="980704"/>
                    </a:cubicBezTo>
                    <a:cubicBezTo>
                      <a:pt x="1056851" y="947730"/>
                      <a:pt x="1089473" y="911249"/>
                      <a:pt x="1114028" y="869506"/>
                    </a:cubicBezTo>
                    <a:cubicBezTo>
                      <a:pt x="1163488" y="782864"/>
                      <a:pt x="1177870" y="671316"/>
                      <a:pt x="1172959" y="570993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09" name="Freeform: Shape 4808">
                <a:extLst>
                  <a:ext uri="{FF2B5EF4-FFF2-40B4-BE49-F238E27FC236}">
                    <a16:creationId xmlns:a16="http://schemas.microsoft.com/office/drawing/2014/main" id="{4798512C-271C-43D0-A6E6-5FDA0309D873}"/>
                  </a:ext>
                </a:extLst>
              </p:cNvPr>
              <p:cNvSpPr/>
              <p:nvPr/>
            </p:nvSpPr>
            <p:spPr>
              <a:xfrm>
                <a:off x="5337972" y="5256699"/>
                <a:ext cx="663434" cy="594650"/>
              </a:xfrm>
              <a:custGeom>
                <a:avLst/>
                <a:gdLst>
                  <a:gd name="connsiteX0" fmla="*/ 585122 w 1048832"/>
                  <a:gd name="connsiteY0" fmla="*/ 924655 h 940090"/>
                  <a:gd name="connsiteX1" fmla="*/ 564075 w 1048832"/>
                  <a:gd name="connsiteY1" fmla="*/ 917990 h 940090"/>
                  <a:gd name="connsiteX2" fmla="*/ 670361 w 1048832"/>
                  <a:gd name="connsiteY2" fmla="*/ 855551 h 940090"/>
                  <a:gd name="connsiteX3" fmla="*/ 827160 w 1048832"/>
                  <a:gd name="connsiteY3" fmla="*/ 762945 h 940090"/>
                  <a:gd name="connsiteX4" fmla="*/ 908892 w 1048832"/>
                  <a:gd name="connsiteY4" fmla="*/ 621230 h 940090"/>
                  <a:gd name="connsiteX5" fmla="*/ 915907 w 1048832"/>
                  <a:gd name="connsiteY5" fmla="*/ 450400 h 940090"/>
                  <a:gd name="connsiteX6" fmla="*/ 815584 w 1048832"/>
                  <a:gd name="connsiteY6" fmla="*/ 283779 h 940090"/>
                  <a:gd name="connsiteX7" fmla="*/ 737711 w 1048832"/>
                  <a:gd name="connsiteY7" fmla="*/ 225900 h 940090"/>
                  <a:gd name="connsiteX8" fmla="*/ 650016 w 1048832"/>
                  <a:gd name="connsiteY8" fmla="*/ 180650 h 940090"/>
                  <a:gd name="connsiteX9" fmla="*/ 433935 w 1048832"/>
                  <a:gd name="connsiteY9" fmla="*/ 157498 h 940090"/>
                  <a:gd name="connsiteX10" fmla="*/ 308356 w 1048832"/>
                  <a:gd name="connsiteY10" fmla="*/ 192576 h 940090"/>
                  <a:gd name="connsiteX11" fmla="*/ 197510 w 1048832"/>
                  <a:gd name="connsiteY11" fmla="*/ 259575 h 940090"/>
                  <a:gd name="connsiteX12" fmla="*/ 139280 w 1048832"/>
                  <a:gd name="connsiteY12" fmla="*/ 354637 h 940090"/>
                  <a:gd name="connsiteX13" fmla="*/ 155065 w 1048832"/>
                  <a:gd name="connsiteY13" fmla="*/ 546864 h 940090"/>
                  <a:gd name="connsiteX14" fmla="*/ 212944 w 1048832"/>
                  <a:gd name="connsiteY14" fmla="*/ 633858 h 940090"/>
                  <a:gd name="connsiteX15" fmla="*/ 360622 w 1048832"/>
                  <a:gd name="connsiteY15" fmla="*/ 705417 h 940090"/>
                  <a:gd name="connsiteX16" fmla="*/ 364130 w 1048832"/>
                  <a:gd name="connsiteY16" fmla="*/ 582644 h 940090"/>
                  <a:gd name="connsiteX17" fmla="*/ 325544 w 1048832"/>
                  <a:gd name="connsiteY17" fmla="*/ 410762 h 940090"/>
                  <a:gd name="connsiteX18" fmla="*/ 429024 w 1048832"/>
                  <a:gd name="connsiteY18" fmla="*/ 330082 h 940090"/>
                  <a:gd name="connsiteX19" fmla="*/ 769281 w 1048832"/>
                  <a:gd name="connsiteY19" fmla="*/ 471797 h 940090"/>
                  <a:gd name="connsiteX20" fmla="*/ 749988 w 1048832"/>
                  <a:gd name="connsiteY20" fmla="*/ 638769 h 940090"/>
                  <a:gd name="connsiteX21" fmla="*/ 634231 w 1048832"/>
                  <a:gd name="connsiteY21" fmla="*/ 751018 h 940090"/>
                  <a:gd name="connsiteX22" fmla="*/ 390088 w 1048832"/>
                  <a:gd name="connsiteY22" fmla="*/ 828892 h 940090"/>
                  <a:gd name="connsiteX23" fmla="*/ 152259 w 1048832"/>
                  <a:gd name="connsiteY23" fmla="*/ 765400 h 940090"/>
                  <a:gd name="connsiteX24" fmla="*/ 9491 w 1048832"/>
                  <a:gd name="connsiteY24" fmla="*/ 556686 h 940090"/>
                  <a:gd name="connsiteX25" fmla="*/ 20 w 1048832"/>
                  <a:gd name="connsiteY25" fmla="*/ 421987 h 940090"/>
                  <a:gd name="connsiteX26" fmla="*/ 57899 w 1048832"/>
                  <a:gd name="connsiteY26" fmla="*/ 199241 h 940090"/>
                  <a:gd name="connsiteX27" fmla="*/ 110516 w 1048832"/>
                  <a:gd name="connsiteY27" fmla="*/ 130839 h 940090"/>
                  <a:gd name="connsiteX28" fmla="*/ 184180 w 1048832"/>
                  <a:gd name="connsiteY28" fmla="*/ 72960 h 940090"/>
                  <a:gd name="connsiteX29" fmla="*/ 319932 w 1048832"/>
                  <a:gd name="connsiteY29" fmla="*/ 19642 h 940090"/>
                  <a:gd name="connsiteX30" fmla="*/ 477081 w 1048832"/>
                  <a:gd name="connsiteY30" fmla="*/ 1050 h 940090"/>
                  <a:gd name="connsiteX31" fmla="*/ 580211 w 1048832"/>
                  <a:gd name="connsiteY31" fmla="*/ 15783 h 940090"/>
                  <a:gd name="connsiteX32" fmla="*/ 701580 w 1048832"/>
                  <a:gd name="connsiteY32" fmla="*/ 57175 h 940090"/>
                  <a:gd name="connsiteX33" fmla="*/ 896965 w 1048832"/>
                  <a:gd name="connsiteY33" fmla="*/ 168022 h 940090"/>
                  <a:gd name="connsiteX34" fmla="*/ 992377 w 1048832"/>
                  <a:gd name="connsiteY34" fmla="*/ 266240 h 940090"/>
                  <a:gd name="connsiteX35" fmla="*/ 1041136 w 1048832"/>
                  <a:gd name="connsiteY35" fmla="*/ 399186 h 940090"/>
                  <a:gd name="connsiteX36" fmla="*/ 1047099 w 1048832"/>
                  <a:gd name="connsiteY36" fmla="*/ 537393 h 940090"/>
                  <a:gd name="connsiteX37" fmla="*/ 1000094 w 1048832"/>
                  <a:gd name="connsiteY37" fmla="*/ 717694 h 940090"/>
                  <a:gd name="connsiteX38" fmla="*/ 888897 w 1048832"/>
                  <a:gd name="connsiteY38" fmla="*/ 842221 h 940090"/>
                  <a:gd name="connsiteX39" fmla="*/ 778401 w 1048832"/>
                  <a:gd name="connsiteY39" fmla="*/ 909220 h 940090"/>
                  <a:gd name="connsiteX40" fmla="*/ 674220 w 1048832"/>
                  <a:gd name="connsiteY40" fmla="*/ 940790 h 940090"/>
                  <a:gd name="connsiteX41" fmla="*/ 585122 w 1048832"/>
                  <a:gd name="connsiteY41" fmla="*/ 924655 h 940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048832" h="940090">
                    <a:moveTo>
                      <a:pt x="585122" y="924655"/>
                    </a:moveTo>
                    <a:cubicBezTo>
                      <a:pt x="578106" y="922901"/>
                      <a:pt x="571090" y="920094"/>
                      <a:pt x="564075" y="917990"/>
                    </a:cubicBezTo>
                    <a:cubicBezTo>
                      <a:pt x="599153" y="901152"/>
                      <a:pt x="635985" y="872739"/>
                      <a:pt x="670361" y="855551"/>
                    </a:cubicBezTo>
                    <a:cubicBezTo>
                      <a:pt x="725784" y="827839"/>
                      <a:pt x="781558" y="805389"/>
                      <a:pt x="827160" y="762945"/>
                    </a:cubicBezTo>
                    <a:cubicBezTo>
                      <a:pt x="867850" y="724710"/>
                      <a:pt x="898017" y="676302"/>
                      <a:pt x="908892" y="621230"/>
                    </a:cubicBezTo>
                    <a:cubicBezTo>
                      <a:pt x="919064" y="570367"/>
                      <a:pt x="928535" y="501614"/>
                      <a:pt x="915907" y="450400"/>
                    </a:cubicBezTo>
                    <a:cubicBezTo>
                      <a:pt x="900122" y="386558"/>
                      <a:pt x="862939" y="329030"/>
                      <a:pt x="815584" y="283779"/>
                    </a:cubicBezTo>
                    <a:cubicBezTo>
                      <a:pt x="792082" y="261329"/>
                      <a:pt x="766124" y="242036"/>
                      <a:pt x="737711" y="225900"/>
                    </a:cubicBezTo>
                    <a:cubicBezTo>
                      <a:pt x="709298" y="209765"/>
                      <a:pt x="682288" y="189419"/>
                      <a:pt x="650016" y="180650"/>
                    </a:cubicBezTo>
                    <a:cubicBezTo>
                      <a:pt x="583368" y="162409"/>
                      <a:pt x="502337" y="147677"/>
                      <a:pt x="433935" y="157498"/>
                    </a:cubicBezTo>
                    <a:cubicBezTo>
                      <a:pt x="390789" y="163812"/>
                      <a:pt x="348345" y="175388"/>
                      <a:pt x="308356" y="192576"/>
                    </a:cubicBezTo>
                    <a:cubicBezTo>
                      <a:pt x="271875" y="208011"/>
                      <a:pt x="222766" y="228005"/>
                      <a:pt x="197510" y="259575"/>
                    </a:cubicBezTo>
                    <a:cubicBezTo>
                      <a:pt x="174709" y="287989"/>
                      <a:pt x="154714" y="321664"/>
                      <a:pt x="139280" y="354637"/>
                    </a:cubicBezTo>
                    <a:cubicBezTo>
                      <a:pt x="108762" y="419882"/>
                      <a:pt x="121039" y="486179"/>
                      <a:pt x="155065" y="546864"/>
                    </a:cubicBezTo>
                    <a:cubicBezTo>
                      <a:pt x="172253" y="577382"/>
                      <a:pt x="194352" y="604392"/>
                      <a:pt x="212944" y="633858"/>
                    </a:cubicBezTo>
                    <a:cubicBezTo>
                      <a:pt x="262404" y="712433"/>
                      <a:pt x="323440" y="712082"/>
                      <a:pt x="360622" y="705417"/>
                    </a:cubicBezTo>
                    <a:cubicBezTo>
                      <a:pt x="412888" y="695595"/>
                      <a:pt x="390088" y="615617"/>
                      <a:pt x="364130" y="582644"/>
                    </a:cubicBezTo>
                    <a:cubicBezTo>
                      <a:pt x="324141" y="531781"/>
                      <a:pt x="289063" y="466886"/>
                      <a:pt x="325544" y="410762"/>
                    </a:cubicBezTo>
                    <a:cubicBezTo>
                      <a:pt x="355010" y="365160"/>
                      <a:pt x="376758" y="344815"/>
                      <a:pt x="429024" y="330082"/>
                    </a:cubicBezTo>
                    <a:cubicBezTo>
                      <a:pt x="575300" y="289041"/>
                      <a:pt x="732800" y="308334"/>
                      <a:pt x="769281" y="471797"/>
                    </a:cubicBezTo>
                    <a:cubicBezTo>
                      <a:pt x="780857" y="523011"/>
                      <a:pt x="776647" y="596324"/>
                      <a:pt x="749988" y="638769"/>
                    </a:cubicBezTo>
                    <a:cubicBezTo>
                      <a:pt x="707895" y="686826"/>
                      <a:pt x="691057" y="720851"/>
                      <a:pt x="634231" y="751018"/>
                    </a:cubicBezTo>
                    <a:cubicBezTo>
                      <a:pt x="562321" y="789253"/>
                      <a:pt x="471118" y="832399"/>
                      <a:pt x="390088" y="828892"/>
                    </a:cubicBezTo>
                    <a:cubicBezTo>
                      <a:pt x="308005" y="825384"/>
                      <a:pt x="224870" y="803285"/>
                      <a:pt x="152259" y="765400"/>
                    </a:cubicBezTo>
                    <a:cubicBezTo>
                      <a:pt x="63862" y="719097"/>
                      <a:pt x="35449" y="645784"/>
                      <a:pt x="9491" y="556686"/>
                    </a:cubicBezTo>
                    <a:cubicBezTo>
                      <a:pt x="722" y="526870"/>
                      <a:pt x="20" y="441279"/>
                      <a:pt x="20" y="421987"/>
                    </a:cubicBezTo>
                    <a:cubicBezTo>
                      <a:pt x="-681" y="342009"/>
                      <a:pt x="16858" y="270099"/>
                      <a:pt x="57899" y="199241"/>
                    </a:cubicBezTo>
                    <a:cubicBezTo>
                      <a:pt x="69124" y="179598"/>
                      <a:pt x="93679" y="145923"/>
                      <a:pt x="110516" y="130839"/>
                    </a:cubicBezTo>
                    <a:cubicBezTo>
                      <a:pt x="135421" y="108038"/>
                      <a:pt x="156117" y="91902"/>
                      <a:pt x="184180" y="72960"/>
                    </a:cubicBezTo>
                    <a:cubicBezTo>
                      <a:pt x="226273" y="44547"/>
                      <a:pt x="272576" y="37882"/>
                      <a:pt x="319932" y="19642"/>
                    </a:cubicBezTo>
                    <a:cubicBezTo>
                      <a:pt x="371146" y="-2"/>
                      <a:pt x="422710" y="-1756"/>
                      <a:pt x="477081" y="1050"/>
                    </a:cubicBezTo>
                    <a:cubicBezTo>
                      <a:pt x="511808" y="3155"/>
                      <a:pt x="546536" y="8066"/>
                      <a:pt x="580211" y="15783"/>
                    </a:cubicBezTo>
                    <a:cubicBezTo>
                      <a:pt x="621954" y="25254"/>
                      <a:pt x="662644" y="39285"/>
                      <a:pt x="701580" y="57175"/>
                    </a:cubicBezTo>
                    <a:cubicBezTo>
                      <a:pt x="767527" y="87342"/>
                      <a:pt x="839437" y="124174"/>
                      <a:pt x="896965" y="168022"/>
                    </a:cubicBezTo>
                    <a:cubicBezTo>
                      <a:pt x="933446" y="195733"/>
                      <a:pt x="965718" y="229058"/>
                      <a:pt x="992377" y="266240"/>
                    </a:cubicBezTo>
                    <a:cubicBezTo>
                      <a:pt x="1021843" y="307282"/>
                      <a:pt x="1032717" y="350077"/>
                      <a:pt x="1041136" y="399186"/>
                    </a:cubicBezTo>
                    <a:cubicBezTo>
                      <a:pt x="1048853" y="443384"/>
                      <a:pt x="1052711" y="492844"/>
                      <a:pt x="1047099" y="537393"/>
                    </a:cubicBezTo>
                    <a:cubicBezTo>
                      <a:pt x="1040083" y="595272"/>
                      <a:pt x="1025701" y="665077"/>
                      <a:pt x="1000094" y="717694"/>
                    </a:cubicBezTo>
                    <a:cubicBezTo>
                      <a:pt x="975540" y="768557"/>
                      <a:pt x="933446" y="808897"/>
                      <a:pt x="888897" y="842221"/>
                    </a:cubicBezTo>
                    <a:cubicBezTo>
                      <a:pt x="854170" y="867828"/>
                      <a:pt x="816636" y="889577"/>
                      <a:pt x="778401" y="909220"/>
                    </a:cubicBezTo>
                    <a:cubicBezTo>
                      <a:pt x="746831" y="925356"/>
                      <a:pt x="711402" y="945000"/>
                      <a:pt x="674220" y="940790"/>
                    </a:cubicBezTo>
                    <a:cubicBezTo>
                      <a:pt x="642299" y="936932"/>
                      <a:pt x="623707" y="934126"/>
                      <a:pt x="585122" y="924655"/>
                    </a:cubicBezTo>
                    <a:close/>
                  </a:path>
                </a:pathLst>
              </a:custGeom>
              <a:solidFill>
                <a:schemeClr val="bg1"/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799" name="Group 4798">
              <a:extLst>
                <a:ext uri="{FF2B5EF4-FFF2-40B4-BE49-F238E27FC236}">
                  <a16:creationId xmlns:a16="http://schemas.microsoft.com/office/drawing/2014/main" id="{C65A8041-5D9B-405F-AA54-D5A4898E0F09}"/>
                </a:ext>
              </a:extLst>
            </p:cNvPr>
            <p:cNvGrpSpPr/>
            <p:nvPr/>
          </p:nvGrpSpPr>
          <p:grpSpPr>
            <a:xfrm>
              <a:off x="468048" y="4712959"/>
              <a:ext cx="2046781" cy="1612300"/>
              <a:chOff x="4200536" y="5852139"/>
              <a:chExt cx="867567" cy="683404"/>
            </a:xfrm>
            <a:effectLst>
              <a:outerShdw blurRad="127000" dist="63500" dir="5400000" algn="t" rotWithShape="0">
                <a:prstClr val="black">
                  <a:alpha val="50000"/>
                </a:prstClr>
              </a:outerShdw>
            </a:effectLst>
          </p:grpSpPr>
          <p:sp>
            <p:nvSpPr>
              <p:cNvPr id="4804" name="Freeform: Shape 4803">
                <a:extLst>
                  <a:ext uri="{FF2B5EF4-FFF2-40B4-BE49-F238E27FC236}">
                    <a16:creationId xmlns:a16="http://schemas.microsoft.com/office/drawing/2014/main" id="{A5F60E1D-A3B4-43FA-BE1C-D13C4FDBE02A}"/>
                  </a:ext>
                </a:extLst>
              </p:cNvPr>
              <p:cNvSpPr/>
              <p:nvPr/>
            </p:nvSpPr>
            <p:spPr>
              <a:xfrm>
                <a:off x="4200536" y="5852139"/>
                <a:ext cx="867567" cy="683404"/>
              </a:xfrm>
              <a:custGeom>
                <a:avLst/>
                <a:gdLst>
                  <a:gd name="connsiteX0" fmla="*/ 1368504 w 1371550"/>
                  <a:gd name="connsiteY0" fmla="*/ 524569 h 1080402"/>
                  <a:gd name="connsiteX1" fmla="*/ 1295191 w 1371550"/>
                  <a:gd name="connsiteY1" fmla="*/ 386362 h 1080402"/>
                  <a:gd name="connsiteX2" fmla="*/ 1098052 w 1371550"/>
                  <a:gd name="connsiteY2" fmla="*/ 166773 h 1080402"/>
                  <a:gd name="connsiteX3" fmla="*/ 981944 w 1371550"/>
                  <a:gd name="connsiteY3" fmla="*/ 78377 h 1080402"/>
                  <a:gd name="connsiteX4" fmla="*/ 612923 w 1371550"/>
                  <a:gd name="connsiteY4" fmla="*/ 153 h 1080402"/>
                  <a:gd name="connsiteX5" fmla="*/ 422099 w 1371550"/>
                  <a:gd name="connsiteY5" fmla="*/ 15587 h 1080402"/>
                  <a:gd name="connsiteX6" fmla="*/ 245656 w 1371550"/>
                  <a:gd name="connsiteY6" fmla="*/ 46105 h 1080402"/>
                  <a:gd name="connsiteX7" fmla="*/ 81842 w 1371550"/>
                  <a:gd name="connsiteY7" fmla="*/ 149936 h 1080402"/>
                  <a:gd name="connsiteX8" fmla="*/ 14142 w 1371550"/>
                  <a:gd name="connsiteY8" fmla="*/ 320766 h 1080402"/>
                  <a:gd name="connsiteX9" fmla="*/ 8880 w 1371550"/>
                  <a:gd name="connsiteY9" fmla="*/ 584553 h 1080402"/>
                  <a:gd name="connsiteX10" fmla="*/ 191286 w 1371550"/>
                  <a:gd name="connsiteY10" fmla="*/ 867281 h 1080402"/>
                  <a:gd name="connsiteX11" fmla="*/ 392283 w 1371550"/>
                  <a:gd name="connsiteY11" fmla="*/ 995316 h 1080402"/>
                  <a:gd name="connsiteX12" fmla="*/ 1129272 w 1371550"/>
                  <a:gd name="connsiteY12" fmla="*/ 1023379 h 1080402"/>
                  <a:gd name="connsiteX13" fmla="*/ 1265374 w 1371550"/>
                  <a:gd name="connsiteY13" fmla="*/ 939191 h 1080402"/>
                  <a:gd name="connsiteX14" fmla="*/ 1341494 w 1371550"/>
                  <a:gd name="connsiteY14" fmla="*/ 735388 h 1080402"/>
                  <a:gd name="connsiteX15" fmla="*/ 1368504 w 1371550"/>
                  <a:gd name="connsiteY15" fmla="*/ 524569 h 1080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371550" h="1080402">
                    <a:moveTo>
                      <a:pt x="1368504" y="524569"/>
                    </a:moveTo>
                    <a:cubicBezTo>
                      <a:pt x="1359734" y="472303"/>
                      <a:pt x="1332724" y="423544"/>
                      <a:pt x="1295191" y="386362"/>
                    </a:cubicBezTo>
                    <a:cubicBezTo>
                      <a:pt x="1224684" y="317609"/>
                      <a:pt x="1168208" y="235877"/>
                      <a:pt x="1098052" y="166773"/>
                    </a:cubicBezTo>
                    <a:cubicBezTo>
                      <a:pt x="1063325" y="132748"/>
                      <a:pt x="1025090" y="101528"/>
                      <a:pt x="981944" y="78377"/>
                    </a:cubicBezTo>
                    <a:cubicBezTo>
                      <a:pt x="868642" y="17341"/>
                      <a:pt x="740256" y="-1952"/>
                      <a:pt x="612923" y="153"/>
                    </a:cubicBezTo>
                    <a:cubicBezTo>
                      <a:pt x="549081" y="1205"/>
                      <a:pt x="485590" y="7519"/>
                      <a:pt x="422099" y="15587"/>
                    </a:cubicBezTo>
                    <a:cubicBezTo>
                      <a:pt x="362466" y="23304"/>
                      <a:pt x="302834" y="26461"/>
                      <a:pt x="245656" y="46105"/>
                    </a:cubicBezTo>
                    <a:cubicBezTo>
                      <a:pt x="183218" y="67503"/>
                      <a:pt x="125690" y="100827"/>
                      <a:pt x="81842" y="149936"/>
                    </a:cubicBezTo>
                    <a:cubicBezTo>
                      <a:pt x="37293" y="200098"/>
                      <a:pt x="23262" y="256573"/>
                      <a:pt x="14142" y="320766"/>
                    </a:cubicBezTo>
                    <a:cubicBezTo>
                      <a:pt x="2215" y="406005"/>
                      <a:pt x="-7958" y="499313"/>
                      <a:pt x="8880" y="584553"/>
                    </a:cubicBezTo>
                    <a:cubicBezTo>
                      <a:pt x="30979" y="695048"/>
                      <a:pt x="96926" y="803440"/>
                      <a:pt x="191286" y="867281"/>
                    </a:cubicBezTo>
                    <a:cubicBezTo>
                      <a:pt x="257934" y="912532"/>
                      <a:pt x="318969" y="960589"/>
                      <a:pt x="392283" y="995316"/>
                    </a:cubicBezTo>
                    <a:cubicBezTo>
                      <a:pt x="621342" y="1103357"/>
                      <a:pt x="891793" y="1105461"/>
                      <a:pt x="1129272" y="1023379"/>
                    </a:cubicBezTo>
                    <a:cubicBezTo>
                      <a:pt x="1181889" y="1005138"/>
                      <a:pt x="1233453" y="987950"/>
                      <a:pt x="1265374" y="939191"/>
                    </a:cubicBezTo>
                    <a:cubicBezTo>
                      <a:pt x="1305714" y="877805"/>
                      <a:pt x="1326761" y="806596"/>
                      <a:pt x="1341494" y="735388"/>
                    </a:cubicBezTo>
                    <a:cubicBezTo>
                      <a:pt x="1356577" y="665934"/>
                      <a:pt x="1380430" y="595778"/>
                      <a:pt x="1368504" y="524569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805" name="Freeform: Shape 4804">
                <a:extLst>
                  <a:ext uri="{FF2B5EF4-FFF2-40B4-BE49-F238E27FC236}">
                    <a16:creationId xmlns:a16="http://schemas.microsoft.com/office/drawing/2014/main" id="{96EE4428-34D6-4F3E-874B-03C6FDEEEC99}"/>
                  </a:ext>
                </a:extLst>
              </p:cNvPr>
              <p:cNvSpPr/>
              <p:nvPr/>
            </p:nvSpPr>
            <p:spPr>
              <a:xfrm>
                <a:off x="4241566" y="5862573"/>
                <a:ext cx="807659" cy="519209"/>
              </a:xfrm>
              <a:custGeom>
                <a:avLst/>
                <a:gdLst>
                  <a:gd name="connsiteX0" fmla="*/ 1279435 w 1276839"/>
                  <a:gd name="connsiteY0" fmla="*/ 521052 h 820825"/>
                  <a:gd name="connsiteX1" fmla="*/ 1271016 w 1276839"/>
                  <a:gd name="connsiteY1" fmla="*/ 467734 h 820825"/>
                  <a:gd name="connsiteX2" fmla="*/ 1194546 w 1276839"/>
                  <a:gd name="connsiteY2" fmla="*/ 366358 h 820825"/>
                  <a:gd name="connsiteX3" fmla="*/ 1088611 w 1276839"/>
                  <a:gd name="connsiteY3" fmla="*/ 246742 h 820825"/>
                  <a:gd name="connsiteX4" fmla="*/ 1048271 w 1276839"/>
                  <a:gd name="connsiteY4" fmla="*/ 186057 h 820825"/>
                  <a:gd name="connsiteX5" fmla="*/ 993549 w 1276839"/>
                  <a:gd name="connsiteY5" fmla="*/ 154487 h 820825"/>
                  <a:gd name="connsiteX6" fmla="*/ 915325 w 1276839"/>
                  <a:gd name="connsiteY6" fmla="*/ 95907 h 820825"/>
                  <a:gd name="connsiteX7" fmla="*/ 709768 w 1276839"/>
                  <a:gd name="connsiteY7" fmla="*/ 7510 h 820825"/>
                  <a:gd name="connsiteX8" fmla="*/ 428793 w 1276839"/>
                  <a:gd name="connsiteY8" fmla="*/ 7861 h 820825"/>
                  <a:gd name="connsiteX9" fmla="*/ 316894 w 1276839"/>
                  <a:gd name="connsiteY9" fmla="*/ 17332 h 820825"/>
                  <a:gd name="connsiteX10" fmla="*/ 214817 w 1276839"/>
                  <a:gd name="connsiteY10" fmla="*/ 37326 h 820825"/>
                  <a:gd name="connsiteX11" fmla="*/ 86432 w 1276839"/>
                  <a:gd name="connsiteY11" fmla="*/ 119760 h 820825"/>
                  <a:gd name="connsiteX12" fmla="*/ 20836 w 1276839"/>
                  <a:gd name="connsiteY12" fmla="*/ 209910 h 820825"/>
                  <a:gd name="connsiteX13" fmla="*/ 140 w 1276839"/>
                  <a:gd name="connsiteY13" fmla="*/ 273051 h 820825"/>
                  <a:gd name="connsiteX14" fmla="*/ 14171 w 1276839"/>
                  <a:gd name="connsiteY14" fmla="*/ 341804 h 820825"/>
                  <a:gd name="connsiteX15" fmla="*/ 44689 w 1276839"/>
                  <a:gd name="connsiteY15" fmla="*/ 461419 h 820825"/>
                  <a:gd name="connsiteX16" fmla="*/ 115897 w 1276839"/>
                  <a:gd name="connsiteY16" fmla="*/ 571915 h 820825"/>
                  <a:gd name="connsiteX17" fmla="*/ 222885 w 1276839"/>
                  <a:gd name="connsiteY17" fmla="*/ 656804 h 820825"/>
                  <a:gd name="connsiteX18" fmla="*/ 336187 w 1276839"/>
                  <a:gd name="connsiteY18" fmla="*/ 729065 h 820825"/>
                  <a:gd name="connsiteX19" fmla="*/ 401082 w 1276839"/>
                  <a:gd name="connsiteY19" fmla="*/ 762038 h 820825"/>
                  <a:gd name="connsiteX20" fmla="*/ 484216 w 1276839"/>
                  <a:gd name="connsiteY20" fmla="*/ 796064 h 820825"/>
                  <a:gd name="connsiteX21" fmla="*/ 605236 w 1276839"/>
                  <a:gd name="connsiteY21" fmla="*/ 820618 h 820825"/>
                  <a:gd name="connsiteX22" fmla="*/ 705208 w 1276839"/>
                  <a:gd name="connsiteY22" fmla="*/ 817461 h 820825"/>
                  <a:gd name="connsiteX23" fmla="*/ 805882 w 1276839"/>
                  <a:gd name="connsiteY23" fmla="*/ 805886 h 820825"/>
                  <a:gd name="connsiteX24" fmla="*/ 1013193 w 1276839"/>
                  <a:gd name="connsiteY24" fmla="*/ 756075 h 820825"/>
                  <a:gd name="connsiteX25" fmla="*/ 1091768 w 1276839"/>
                  <a:gd name="connsiteY25" fmla="*/ 735028 h 820825"/>
                  <a:gd name="connsiteX26" fmla="*/ 1182269 w 1276839"/>
                  <a:gd name="connsiteY26" fmla="*/ 673992 h 820825"/>
                  <a:gd name="connsiteX27" fmla="*/ 1221907 w 1276839"/>
                  <a:gd name="connsiteY27" fmla="*/ 630846 h 820825"/>
                  <a:gd name="connsiteX28" fmla="*/ 1268210 w 1276839"/>
                  <a:gd name="connsiteY28" fmla="*/ 577177 h 820825"/>
                  <a:gd name="connsiteX29" fmla="*/ 1279435 w 1276839"/>
                  <a:gd name="connsiteY29" fmla="*/ 521052 h 820825"/>
                  <a:gd name="connsiteX30" fmla="*/ 1141228 w 1276839"/>
                  <a:gd name="connsiteY30" fmla="*/ 703107 h 820825"/>
                  <a:gd name="connsiteX31" fmla="*/ 1141228 w 1276839"/>
                  <a:gd name="connsiteY31" fmla="*/ 703107 h 820825"/>
                  <a:gd name="connsiteX32" fmla="*/ 1141228 w 1276839"/>
                  <a:gd name="connsiteY32" fmla="*/ 703107 h 820825"/>
                  <a:gd name="connsiteX33" fmla="*/ 1141228 w 1276839"/>
                  <a:gd name="connsiteY33" fmla="*/ 703107 h 820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276839" h="820825">
                    <a:moveTo>
                      <a:pt x="1279435" y="521052"/>
                    </a:moveTo>
                    <a:cubicBezTo>
                      <a:pt x="1279084" y="502110"/>
                      <a:pt x="1275927" y="483519"/>
                      <a:pt x="1271016" y="467734"/>
                    </a:cubicBezTo>
                    <a:cubicBezTo>
                      <a:pt x="1257336" y="423185"/>
                      <a:pt x="1227520" y="396876"/>
                      <a:pt x="1194546" y="366358"/>
                    </a:cubicBezTo>
                    <a:cubicBezTo>
                      <a:pt x="1155259" y="330228"/>
                      <a:pt x="1119830" y="289888"/>
                      <a:pt x="1088611" y="246742"/>
                    </a:cubicBezTo>
                    <a:cubicBezTo>
                      <a:pt x="1074930" y="227449"/>
                      <a:pt x="1064056" y="203596"/>
                      <a:pt x="1048271" y="186057"/>
                    </a:cubicBezTo>
                    <a:cubicBezTo>
                      <a:pt x="1033889" y="169921"/>
                      <a:pt x="1010737" y="166413"/>
                      <a:pt x="993549" y="154487"/>
                    </a:cubicBezTo>
                    <a:cubicBezTo>
                      <a:pt x="970047" y="138000"/>
                      <a:pt x="938828" y="112393"/>
                      <a:pt x="915325" y="95907"/>
                    </a:cubicBezTo>
                    <a:cubicBezTo>
                      <a:pt x="849028" y="49604"/>
                      <a:pt x="796060" y="20840"/>
                      <a:pt x="709768" y="7510"/>
                    </a:cubicBezTo>
                    <a:cubicBezTo>
                      <a:pt x="617162" y="-6872"/>
                      <a:pt x="522451" y="2950"/>
                      <a:pt x="428793" y="7861"/>
                    </a:cubicBezTo>
                    <a:cubicBezTo>
                      <a:pt x="391260" y="9965"/>
                      <a:pt x="354077" y="12772"/>
                      <a:pt x="316894" y="17332"/>
                    </a:cubicBezTo>
                    <a:cubicBezTo>
                      <a:pt x="282518" y="21541"/>
                      <a:pt x="247791" y="26452"/>
                      <a:pt x="214817" y="37326"/>
                    </a:cubicBezTo>
                    <a:cubicBezTo>
                      <a:pt x="165357" y="53813"/>
                      <a:pt x="127122" y="88891"/>
                      <a:pt x="86432" y="119760"/>
                    </a:cubicBezTo>
                    <a:cubicBezTo>
                      <a:pt x="62228" y="138000"/>
                      <a:pt x="23291" y="206052"/>
                      <a:pt x="20836" y="209910"/>
                    </a:cubicBezTo>
                    <a:cubicBezTo>
                      <a:pt x="8559" y="228502"/>
                      <a:pt x="1543" y="250601"/>
                      <a:pt x="140" y="273051"/>
                    </a:cubicBezTo>
                    <a:cubicBezTo>
                      <a:pt x="-1263" y="297956"/>
                      <a:pt x="8208" y="318301"/>
                      <a:pt x="14171" y="341804"/>
                    </a:cubicBezTo>
                    <a:cubicBezTo>
                      <a:pt x="24344" y="381793"/>
                      <a:pt x="28904" y="422483"/>
                      <a:pt x="44689" y="461419"/>
                    </a:cubicBezTo>
                    <a:cubicBezTo>
                      <a:pt x="61176" y="502110"/>
                      <a:pt x="85379" y="539994"/>
                      <a:pt x="115897" y="571915"/>
                    </a:cubicBezTo>
                    <a:cubicBezTo>
                      <a:pt x="147468" y="604889"/>
                      <a:pt x="185001" y="631197"/>
                      <a:pt x="222885" y="656804"/>
                    </a:cubicBezTo>
                    <a:cubicBezTo>
                      <a:pt x="260068" y="682060"/>
                      <a:pt x="295848" y="708719"/>
                      <a:pt x="336187" y="729065"/>
                    </a:cubicBezTo>
                    <a:cubicBezTo>
                      <a:pt x="357936" y="739939"/>
                      <a:pt x="379333" y="750813"/>
                      <a:pt x="401082" y="762038"/>
                    </a:cubicBezTo>
                    <a:cubicBezTo>
                      <a:pt x="427741" y="775719"/>
                      <a:pt x="456505" y="784488"/>
                      <a:pt x="484216" y="796064"/>
                    </a:cubicBezTo>
                    <a:cubicBezTo>
                      <a:pt x="509473" y="806938"/>
                      <a:pt x="590854" y="818865"/>
                      <a:pt x="605236" y="820618"/>
                    </a:cubicBezTo>
                    <a:cubicBezTo>
                      <a:pt x="639261" y="824126"/>
                      <a:pt x="671533" y="819917"/>
                      <a:pt x="705208" y="817461"/>
                    </a:cubicBezTo>
                    <a:cubicBezTo>
                      <a:pt x="738883" y="815006"/>
                      <a:pt x="772558" y="811147"/>
                      <a:pt x="805882" y="805886"/>
                    </a:cubicBezTo>
                    <a:cubicBezTo>
                      <a:pt x="876038" y="794661"/>
                      <a:pt x="944791" y="775368"/>
                      <a:pt x="1013193" y="756075"/>
                    </a:cubicBezTo>
                    <a:cubicBezTo>
                      <a:pt x="1034240" y="750813"/>
                      <a:pt x="1063355" y="748007"/>
                      <a:pt x="1091768" y="735028"/>
                    </a:cubicBezTo>
                    <a:cubicBezTo>
                      <a:pt x="1125092" y="719944"/>
                      <a:pt x="1155960" y="699599"/>
                      <a:pt x="1182269" y="673992"/>
                    </a:cubicBezTo>
                    <a:cubicBezTo>
                      <a:pt x="1196300" y="660312"/>
                      <a:pt x="1209279" y="645579"/>
                      <a:pt x="1221907" y="630846"/>
                    </a:cubicBezTo>
                    <a:cubicBezTo>
                      <a:pt x="1236289" y="614009"/>
                      <a:pt x="1257336" y="596470"/>
                      <a:pt x="1268210" y="577177"/>
                    </a:cubicBezTo>
                    <a:cubicBezTo>
                      <a:pt x="1276629" y="561392"/>
                      <a:pt x="1279786" y="541398"/>
                      <a:pt x="1279435" y="521052"/>
                    </a:cubicBezTo>
                    <a:close/>
                    <a:moveTo>
                      <a:pt x="1141228" y="703107"/>
                    </a:moveTo>
                    <a:lnTo>
                      <a:pt x="1141228" y="703107"/>
                    </a:lnTo>
                    <a:cubicBezTo>
                      <a:pt x="1141228" y="703107"/>
                      <a:pt x="1141228" y="703107"/>
                      <a:pt x="1141228" y="703107"/>
                    </a:cubicBezTo>
                    <a:cubicBezTo>
                      <a:pt x="1141228" y="703107"/>
                      <a:pt x="1141228" y="703107"/>
                      <a:pt x="1141228" y="703107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06" name="Freeform: Shape 4805">
                <a:extLst>
                  <a:ext uri="{FF2B5EF4-FFF2-40B4-BE49-F238E27FC236}">
                    <a16:creationId xmlns:a16="http://schemas.microsoft.com/office/drawing/2014/main" id="{E1CD341C-DC46-497F-8812-9B3E07B96F07}"/>
                  </a:ext>
                </a:extLst>
              </p:cNvPr>
              <p:cNvSpPr/>
              <p:nvPr/>
            </p:nvSpPr>
            <p:spPr>
              <a:xfrm>
                <a:off x="4304096" y="5878890"/>
                <a:ext cx="716686" cy="468176"/>
              </a:xfrm>
              <a:custGeom>
                <a:avLst/>
                <a:gdLst>
                  <a:gd name="connsiteX0" fmla="*/ 896799 w 1133019"/>
                  <a:gd name="connsiteY0" fmla="*/ 209722 h 740146"/>
                  <a:gd name="connsiteX1" fmla="*/ 922406 w 1133019"/>
                  <a:gd name="connsiteY1" fmla="*/ 301977 h 740146"/>
                  <a:gd name="connsiteX2" fmla="*/ 813313 w 1133019"/>
                  <a:gd name="connsiteY2" fmla="*/ 514901 h 740146"/>
                  <a:gd name="connsiteX3" fmla="*/ 742456 w 1133019"/>
                  <a:gd name="connsiteY3" fmla="*/ 551733 h 740146"/>
                  <a:gd name="connsiteX4" fmla="*/ 500768 w 1133019"/>
                  <a:gd name="connsiteY4" fmla="*/ 502974 h 740146"/>
                  <a:gd name="connsiteX5" fmla="*/ 415529 w 1133019"/>
                  <a:gd name="connsiteY5" fmla="*/ 433871 h 740146"/>
                  <a:gd name="connsiteX6" fmla="*/ 357299 w 1133019"/>
                  <a:gd name="connsiteY6" fmla="*/ 343720 h 740146"/>
                  <a:gd name="connsiteX7" fmla="*/ 346074 w 1133019"/>
                  <a:gd name="connsiteY7" fmla="*/ 296365 h 740146"/>
                  <a:gd name="connsiteX8" fmla="*/ 388869 w 1133019"/>
                  <a:gd name="connsiteY8" fmla="*/ 231471 h 740146"/>
                  <a:gd name="connsiteX9" fmla="*/ 403251 w 1133019"/>
                  <a:gd name="connsiteY9" fmla="*/ 220246 h 740146"/>
                  <a:gd name="connsiteX10" fmla="*/ 568820 w 1133019"/>
                  <a:gd name="connsiteY10" fmla="*/ 236732 h 740146"/>
                  <a:gd name="connsiteX11" fmla="*/ 700362 w 1133019"/>
                  <a:gd name="connsiteY11" fmla="*/ 251816 h 740146"/>
                  <a:gd name="connsiteX12" fmla="*/ 740351 w 1133019"/>
                  <a:gd name="connsiteY12" fmla="*/ 223052 h 740146"/>
                  <a:gd name="connsiteX13" fmla="*/ 720357 w 1133019"/>
                  <a:gd name="connsiteY13" fmla="*/ 163068 h 740146"/>
                  <a:gd name="connsiteX14" fmla="*/ 625295 w 1133019"/>
                  <a:gd name="connsiteY14" fmla="*/ 110451 h 740146"/>
                  <a:gd name="connsiteX15" fmla="*/ 551281 w 1133019"/>
                  <a:gd name="connsiteY15" fmla="*/ 93965 h 740146"/>
                  <a:gd name="connsiteX16" fmla="*/ 354493 w 1133019"/>
                  <a:gd name="connsiteY16" fmla="*/ 91509 h 740146"/>
                  <a:gd name="connsiteX17" fmla="*/ 204008 w 1133019"/>
                  <a:gd name="connsiteY17" fmla="*/ 167278 h 740146"/>
                  <a:gd name="connsiteX18" fmla="*/ 184715 w 1133019"/>
                  <a:gd name="connsiteY18" fmla="*/ 366170 h 740146"/>
                  <a:gd name="connsiteX19" fmla="*/ 242945 w 1133019"/>
                  <a:gd name="connsiteY19" fmla="*/ 452813 h 740146"/>
                  <a:gd name="connsiteX20" fmla="*/ 312750 w 1133019"/>
                  <a:gd name="connsiteY20" fmla="*/ 525775 h 740146"/>
                  <a:gd name="connsiteX21" fmla="*/ 456921 w 1133019"/>
                  <a:gd name="connsiteY21" fmla="*/ 597685 h 740146"/>
                  <a:gd name="connsiteX22" fmla="*/ 794722 w 1133019"/>
                  <a:gd name="connsiteY22" fmla="*/ 607858 h 740146"/>
                  <a:gd name="connsiteX23" fmla="*/ 937139 w 1133019"/>
                  <a:gd name="connsiteY23" fmla="*/ 541210 h 740146"/>
                  <a:gd name="connsiteX24" fmla="*/ 995017 w 1133019"/>
                  <a:gd name="connsiteY24" fmla="*/ 478771 h 740146"/>
                  <a:gd name="connsiteX25" fmla="*/ 1024132 w 1133019"/>
                  <a:gd name="connsiteY25" fmla="*/ 403353 h 740146"/>
                  <a:gd name="connsiteX26" fmla="*/ 1042724 w 1133019"/>
                  <a:gd name="connsiteY26" fmla="*/ 283386 h 740146"/>
                  <a:gd name="connsiteX27" fmla="*/ 1089728 w 1133019"/>
                  <a:gd name="connsiteY27" fmla="*/ 327935 h 740146"/>
                  <a:gd name="connsiteX28" fmla="*/ 1089728 w 1133019"/>
                  <a:gd name="connsiteY28" fmla="*/ 327935 h 740146"/>
                  <a:gd name="connsiteX29" fmla="*/ 1134979 w 1133019"/>
                  <a:gd name="connsiteY29" fmla="*/ 378097 h 740146"/>
                  <a:gd name="connsiteX30" fmla="*/ 1120597 w 1133019"/>
                  <a:gd name="connsiteY30" fmla="*/ 407211 h 740146"/>
                  <a:gd name="connsiteX31" fmla="*/ 1037813 w 1133019"/>
                  <a:gd name="connsiteY31" fmla="*/ 577691 h 740146"/>
                  <a:gd name="connsiteX32" fmla="*/ 885223 w 1133019"/>
                  <a:gd name="connsiteY32" fmla="*/ 683977 h 740146"/>
                  <a:gd name="connsiteX33" fmla="*/ 674054 w 1133019"/>
                  <a:gd name="connsiteY33" fmla="*/ 733788 h 740146"/>
                  <a:gd name="connsiteX34" fmla="*/ 523218 w 1133019"/>
                  <a:gd name="connsiteY34" fmla="*/ 734840 h 740146"/>
                  <a:gd name="connsiteX35" fmla="*/ 372032 w 1133019"/>
                  <a:gd name="connsiteY35" fmla="*/ 682574 h 740146"/>
                  <a:gd name="connsiteX36" fmla="*/ 149988 w 1133019"/>
                  <a:gd name="connsiteY36" fmla="*/ 528932 h 740146"/>
                  <a:gd name="connsiteX37" fmla="*/ 6519 w 1133019"/>
                  <a:gd name="connsiteY37" fmla="*/ 327584 h 740146"/>
                  <a:gd name="connsiteX38" fmla="*/ 99827 w 1133019"/>
                  <a:gd name="connsiteY38" fmla="*/ 76075 h 740146"/>
                  <a:gd name="connsiteX39" fmla="*/ 244699 w 1133019"/>
                  <a:gd name="connsiteY39" fmla="*/ 22756 h 740146"/>
                  <a:gd name="connsiteX40" fmla="*/ 426754 w 1133019"/>
                  <a:gd name="connsiteY40" fmla="*/ 1359 h 740146"/>
                  <a:gd name="connsiteX41" fmla="*/ 672300 w 1133019"/>
                  <a:gd name="connsiteY41" fmla="*/ 34332 h 740146"/>
                  <a:gd name="connsiteX42" fmla="*/ 806298 w 1133019"/>
                  <a:gd name="connsiteY42" fmla="*/ 100630 h 740146"/>
                  <a:gd name="connsiteX43" fmla="*/ 896799 w 1133019"/>
                  <a:gd name="connsiteY43" fmla="*/ 209722 h 740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33019" h="740146">
                    <a:moveTo>
                      <a:pt x="896799" y="209722"/>
                    </a:moveTo>
                    <a:cubicBezTo>
                      <a:pt x="911181" y="238486"/>
                      <a:pt x="920652" y="269355"/>
                      <a:pt x="922406" y="301977"/>
                    </a:cubicBezTo>
                    <a:cubicBezTo>
                      <a:pt x="927668" y="386165"/>
                      <a:pt x="878909" y="465441"/>
                      <a:pt x="813313" y="514901"/>
                    </a:cubicBezTo>
                    <a:cubicBezTo>
                      <a:pt x="791916" y="531037"/>
                      <a:pt x="769115" y="546120"/>
                      <a:pt x="742456" y="551733"/>
                    </a:cubicBezTo>
                    <a:cubicBezTo>
                      <a:pt x="664583" y="567518"/>
                      <a:pt x="567066" y="545068"/>
                      <a:pt x="500768" y="502974"/>
                    </a:cubicBezTo>
                    <a:cubicBezTo>
                      <a:pt x="469900" y="483681"/>
                      <a:pt x="437628" y="463336"/>
                      <a:pt x="415529" y="433871"/>
                    </a:cubicBezTo>
                    <a:cubicBezTo>
                      <a:pt x="393430" y="404405"/>
                      <a:pt x="365367" y="382657"/>
                      <a:pt x="357299" y="343720"/>
                    </a:cubicBezTo>
                    <a:cubicBezTo>
                      <a:pt x="353441" y="324778"/>
                      <a:pt x="345373" y="315658"/>
                      <a:pt x="346074" y="296365"/>
                    </a:cubicBezTo>
                    <a:cubicBezTo>
                      <a:pt x="347477" y="259182"/>
                      <a:pt x="361859" y="253920"/>
                      <a:pt x="388869" y="231471"/>
                    </a:cubicBezTo>
                    <a:cubicBezTo>
                      <a:pt x="393430" y="227612"/>
                      <a:pt x="398341" y="223753"/>
                      <a:pt x="403251" y="220246"/>
                    </a:cubicBezTo>
                    <a:cubicBezTo>
                      <a:pt x="441486" y="193937"/>
                      <a:pt x="527778" y="222000"/>
                      <a:pt x="568820" y="236732"/>
                    </a:cubicBezTo>
                    <a:cubicBezTo>
                      <a:pt x="612667" y="252517"/>
                      <a:pt x="661075" y="264444"/>
                      <a:pt x="700362" y="251816"/>
                    </a:cubicBezTo>
                    <a:cubicBezTo>
                      <a:pt x="709482" y="249010"/>
                      <a:pt x="736142" y="231821"/>
                      <a:pt x="740351" y="223052"/>
                    </a:cubicBezTo>
                    <a:cubicBezTo>
                      <a:pt x="744911" y="212879"/>
                      <a:pt x="728775" y="170786"/>
                      <a:pt x="720357" y="163068"/>
                    </a:cubicBezTo>
                    <a:cubicBezTo>
                      <a:pt x="703870" y="147985"/>
                      <a:pt x="644939" y="112556"/>
                      <a:pt x="625295" y="110451"/>
                    </a:cubicBezTo>
                    <a:cubicBezTo>
                      <a:pt x="600741" y="107996"/>
                      <a:pt x="575484" y="98525"/>
                      <a:pt x="551281" y="93965"/>
                    </a:cubicBezTo>
                    <a:cubicBezTo>
                      <a:pt x="489894" y="82038"/>
                      <a:pt x="416230" y="77829"/>
                      <a:pt x="354493" y="91509"/>
                    </a:cubicBezTo>
                    <a:cubicBezTo>
                      <a:pt x="299070" y="104137"/>
                      <a:pt x="247154" y="130095"/>
                      <a:pt x="204008" y="167278"/>
                    </a:cubicBezTo>
                    <a:cubicBezTo>
                      <a:pt x="156653" y="208319"/>
                      <a:pt x="159810" y="313904"/>
                      <a:pt x="184715" y="366170"/>
                    </a:cubicBezTo>
                    <a:cubicBezTo>
                      <a:pt x="199799" y="397390"/>
                      <a:pt x="222950" y="424750"/>
                      <a:pt x="242945" y="452813"/>
                    </a:cubicBezTo>
                    <a:cubicBezTo>
                      <a:pt x="262589" y="480174"/>
                      <a:pt x="283285" y="508236"/>
                      <a:pt x="312750" y="525775"/>
                    </a:cubicBezTo>
                    <a:cubicBezTo>
                      <a:pt x="358352" y="553136"/>
                      <a:pt x="408513" y="575937"/>
                      <a:pt x="456921" y="597685"/>
                    </a:cubicBezTo>
                    <a:cubicBezTo>
                      <a:pt x="567417" y="647145"/>
                      <a:pt x="681420" y="641533"/>
                      <a:pt x="794722" y="607858"/>
                    </a:cubicBezTo>
                    <a:cubicBezTo>
                      <a:pt x="848041" y="592073"/>
                      <a:pt x="896799" y="583654"/>
                      <a:pt x="937139" y="541210"/>
                    </a:cubicBezTo>
                    <a:cubicBezTo>
                      <a:pt x="955730" y="521917"/>
                      <a:pt x="978882" y="500168"/>
                      <a:pt x="995017" y="478771"/>
                    </a:cubicBezTo>
                    <a:cubicBezTo>
                      <a:pt x="1011855" y="456671"/>
                      <a:pt x="1018520" y="431415"/>
                      <a:pt x="1024132" y="403353"/>
                    </a:cubicBezTo>
                    <a:cubicBezTo>
                      <a:pt x="1032200" y="364066"/>
                      <a:pt x="1039216" y="341966"/>
                      <a:pt x="1042724" y="283386"/>
                    </a:cubicBezTo>
                    <a:cubicBezTo>
                      <a:pt x="1057807" y="298119"/>
                      <a:pt x="1076048" y="311799"/>
                      <a:pt x="1089728" y="327935"/>
                    </a:cubicBezTo>
                    <a:cubicBezTo>
                      <a:pt x="1089728" y="327935"/>
                      <a:pt x="1089728" y="327935"/>
                      <a:pt x="1089728" y="327935"/>
                    </a:cubicBezTo>
                    <a:cubicBezTo>
                      <a:pt x="1101304" y="341966"/>
                      <a:pt x="1136382" y="357401"/>
                      <a:pt x="1134979" y="378097"/>
                    </a:cubicBezTo>
                    <a:cubicBezTo>
                      <a:pt x="1134277" y="386165"/>
                      <a:pt x="1123403" y="398793"/>
                      <a:pt x="1120597" y="407211"/>
                    </a:cubicBezTo>
                    <a:cubicBezTo>
                      <a:pt x="1098498" y="470703"/>
                      <a:pt x="1084116" y="526126"/>
                      <a:pt x="1037813" y="577691"/>
                    </a:cubicBezTo>
                    <a:cubicBezTo>
                      <a:pt x="996070" y="624344"/>
                      <a:pt x="942751" y="660124"/>
                      <a:pt x="885223" y="683977"/>
                    </a:cubicBezTo>
                    <a:cubicBezTo>
                      <a:pt x="818224" y="712039"/>
                      <a:pt x="745964" y="726071"/>
                      <a:pt x="674054" y="733788"/>
                    </a:cubicBezTo>
                    <a:cubicBezTo>
                      <a:pt x="622489" y="739400"/>
                      <a:pt x="573731" y="746767"/>
                      <a:pt x="523218" y="734840"/>
                    </a:cubicBezTo>
                    <a:cubicBezTo>
                      <a:pt x="471303" y="722563"/>
                      <a:pt x="420440" y="705024"/>
                      <a:pt x="372032" y="682574"/>
                    </a:cubicBezTo>
                    <a:cubicBezTo>
                      <a:pt x="289599" y="644690"/>
                      <a:pt x="215935" y="590669"/>
                      <a:pt x="149988" y="528932"/>
                    </a:cubicBezTo>
                    <a:cubicBezTo>
                      <a:pt x="90356" y="473860"/>
                      <a:pt x="29320" y="407913"/>
                      <a:pt x="6519" y="327584"/>
                    </a:cubicBezTo>
                    <a:cubicBezTo>
                      <a:pt x="-16983" y="245502"/>
                      <a:pt x="25110" y="120975"/>
                      <a:pt x="99827" y="76075"/>
                    </a:cubicBezTo>
                    <a:cubicBezTo>
                      <a:pt x="140166" y="51871"/>
                      <a:pt x="199097" y="30123"/>
                      <a:pt x="244699" y="22756"/>
                    </a:cubicBezTo>
                    <a:cubicBezTo>
                      <a:pt x="305033" y="12935"/>
                      <a:pt x="366069" y="5919"/>
                      <a:pt x="426754" y="1359"/>
                    </a:cubicBezTo>
                    <a:cubicBezTo>
                      <a:pt x="512344" y="-4955"/>
                      <a:pt x="589516" y="11531"/>
                      <a:pt x="672300" y="34332"/>
                    </a:cubicBezTo>
                    <a:cubicBezTo>
                      <a:pt x="720707" y="47662"/>
                      <a:pt x="767010" y="69410"/>
                      <a:pt x="806298" y="100630"/>
                    </a:cubicBezTo>
                    <a:cubicBezTo>
                      <a:pt x="842779" y="130095"/>
                      <a:pt x="875402" y="167278"/>
                      <a:pt x="896799" y="209722"/>
                    </a:cubicBezTo>
                    <a:close/>
                  </a:path>
                </a:pathLst>
              </a:custGeom>
              <a:solidFill>
                <a:schemeClr val="bg1"/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800" name="Group 4799">
              <a:extLst>
                <a:ext uri="{FF2B5EF4-FFF2-40B4-BE49-F238E27FC236}">
                  <a16:creationId xmlns:a16="http://schemas.microsoft.com/office/drawing/2014/main" id="{1C18BEA3-DB35-4CB4-A7E7-F26A1EFF8D09}"/>
                </a:ext>
              </a:extLst>
            </p:cNvPr>
            <p:cNvGrpSpPr/>
            <p:nvPr/>
          </p:nvGrpSpPr>
          <p:grpSpPr>
            <a:xfrm>
              <a:off x="1564984" y="4767318"/>
              <a:ext cx="2046781" cy="1612300"/>
              <a:chOff x="4200536" y="5852139"/>
              <a:chExt cx="867567" cy="683404"/>
            </a:xfrm>
            <a:effectLst>
              <a:outerShdw blurRad="127000" dist="63500" dir="5400000" algn="t" rotWithShape="0">
                <a:prstClr val="black">
                  <a:alpha val="50000"/>
                </a:prstClr>
              </a:outerShdw>
            </a:effectLst>
          </p:grpSpPr>
          <p:sp>
            <p:nvSpPr>
              <p:cNvPr id="4801" name="Freeform: Shape 4800">
                <a:extLst>
                  <a:ext uri="{FF2B5EF4-FFF2-40B4-BE49-F238E27FC236}">
                    <a16:creationId xmlns:a16="http://schemas.microsoft.com/office/drawing/2014/main" id="{738BEFD3-C2FE-4D23-B71E-1A9C91DCE857}"/>
                  </a:ext>
                </a:extLst>
              </p:cNvPr>
              <p:cNvSpPr/>
              <p:nvPr/>
            </p:nvSpPr>
            <p:spPr>
              <a:xfrm>
                <a:off x="4200536" y="5852139"/>
                <a:ext cx="867567" cy="683404"/>
              </a:xfrm>
              <a:custGeom>
                <a:avLst/>
                <a:gdLst>
                  <a:gd name="connsiteX0" fmla="*/ 1368504 w 1371550"/>
                  <a:gd name="connsiteY0" fmla="*/ 524569 h 1080402"/>
                  <a:gd name="connsiteX1" fmla="*/ 1295191 w 1371550"/>
                  <a:gd name="connsiteY1" fmla="*/ 386362 h 1080402"/>
                  <a:gd name="connsiteX2" fmla="*/ 1098052 w 1371550"/>
                  <a:gd name="connsiteY2" fmla="*/ 166773 h 1080402"/>
                  <a:gd name="connsiteX3" fmla="*/ 981944 w 1371550"/>
                  <a:gd name="connsiteY3" fmla="*/ 78377 h 1080402"/>
                  <a:gd name="connsiteX4" fmla="*/ 612923 w 1371550"/>
                  <a:gd name="connsiteY4" fmla="*/ 153 h 1080402"/>
                  <a:gd name="connsiteX5" fmla="*/ 422099 w 1371550"/>
                  <a:gd name="connsiteY5" fmla="*/ 15587 h 1080402"/>
                  <a:gd name="connsiteX6" fmla="*/ 245656 w 1371550"/>
                  <a:gd name="connsiteY6" fmla="*/ 46105 h 1080402"/>
                  <a:gd name="connsiteX7" fmla="*/ 81842 w 1371550"/>
                  <a:gd name="connsiteY7" fmla="*/ 149936 h 1080402"/>
                  <a:gd name="connsiteX8" fmla="*/ 14142 w 1371550"/>
                  <a:gd name="connsiteY8" fmla="*/ 320766 h 1080402"/>
                  <a:gd name="connsiteX9" fmla="*/ 8880 w 1371550"/>
                  <a:gd name="connsiteY9" fmla="*/ 584553 h 1080402"/>
                  <a:gd name="connsiteX10" fmla="*/ 191286 w 1371550"/>
                  <a:gd name="connsiteY10" fmla="*/ 867281 h 1080402"/>
                  <a:gd name="connsiteX11" fmla="*/ 392283 w 1371550"/>
                  <a:gd name="connsiteY11" fmla="*/ 995316 h 1080402"/>
                  <a:gd name="connsiteX12" fmla="*/ 1129272 w 1371550"/>
                  <a:gd name="connsiteY12" fmla="*/ 1023379 h 1080402"/>
                  <a:gd name="connsiteX13" fmla="*/ 1265374 w 1371550"/>
                  <a:gd name="connsiteY13" fmla="*/ 939191 h 1080402"/>
                  <a:gd name="connsiteX14" fmla="*/ 1341494 w 1371550"/>
                  <a:gd name="connsiteY14" fmla="*/ 735388 h 1080402"/>
                  <a:gd name="connsiteX15" fmla="*/ 1368504 w 1371550"/>
                  <a:gd name="connsiteY15" fmla="*/ 524569 h 1080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371550" h="1080402">
                    <a:moveTo>
                      <a:pt x="1368504" y="524569"/>
                    </a:moveTo>
                    <a:cubicBezTo>
                      <a:pt x="1359734" y="472303"/>
                      <a:pt x="1332724" y="423544"/>
                      <a:pt x="1295191" y="386362"/>
                    </a:cubicBezTo>
                    <a:cubicBezTo>
                      <a:pt x="1224684" y="317609"/>
                      <a:pt x="1168208" y="235877"/>
                      <a:pt x="1098052" y="166773"/>
                    </a:cubicBezTo>
                    <a:cubicBezTo>
                      <a:pt x="1063325" y="132748"/>
                      <a:pt x="1025090" y="101528"/>
                      <a:pt x="981944" y="78377"/>
                    </a:cubicBezTo>
                    <a:cubicBezTo>
                      <a:pt x="868642" y="17341"/>
                      <a:pt x="740256" y="-1952"/>
                      <a:pt x="612923" y="153"/>
                    </a:cubicBezTo>
                    <a:cubicBezTo>
                      <a:pt x="549081" y="1205"/>
                      <a:pt x="485590" y="7519"/>
                      <a:pt x="422099" y="15587"/>
                    </a:cubicBezTo>
                    <a:cubicBezTo>
                      <a:pt x="362466" y="23304"/>
                      <a:pt x="302834" y="26461"/>
                      <a:pt x="245656" y="46105"/>
                    </a:cubicBezTo>
                    <a:cubicBezTo>
                      <a:pt x="183218" y="67503"/>
                      <a:pt x="125690" y="100827"/>
                      <a:pt x="81842" y="149936"/>
                    </a:cubicBezTo>
                    <a:cubicBezTo>
                      <a:pt x="37293" y="200098"/>
                      <a:pt x="23262" y="256573"/>
                      <a:pt x="14142" y="320766"/>
                    </a:cubicBezTo>
                    <a:cubicBezTo>
                      <a:pt x="2215" y="406005"/>
                      <a:pt x="-7958" y="499313"/>
                      <a:pt x="8880" y="584553"/>
                    </a:cubicBezTo>
                    <a:cubicBezTo>
                      <a:pt x="30979" y="695048"/>
                      <a:pt x="96926" y="803440"/>
                      <a:pt x="191286" y="867281"/>
                    </a:cubicBezTo>
                    <a:cubicBezTo>
                      <a:pt x="257934" y="912532"/>
                      <a:pt x="318969" y="960589"/>
                      <a:pt x="392283" y="995316"/>
                    </a:cubicBezTo>
                    <a:cubicBezTo>
                      <a:pt x="621342" y="1103357"/>
                      <a:pt x="891793" y="1105461"/>
                      <a:pt x="1129272" y="1023379"/>
                    </a:cubicBezTo>
                    <a:cubicBezTo>
                      <a:pt x="1181889" y="1005138"/>
                      <a:pt x="1233453" y="987950"/>
                      <a:pt x="1265374" y="939191"/>
                    </a:cubicBezTo>
                    <a:cubicBezTo>
                      <a:pt x="1305714" y="877805"/>
                      <a:pt x="1326761" y="806596"/>
                      <a:pt x="1341494" y="735388"/>
                    </a:cubicBezTo>
                    <a:cubicBezTo>
                      <a:pt x="1356577" y="665934"/>
                      <a:pt x="1380430" y="595778"/>
                      <a:pt x="1368504" y="524569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02" name="Freeform: Shape 4801">
                <a:extLst>
                  <a:ext uri="{FF2B5EF4-FFF2-40B4-BE49-F238E27FC236}">
                    <a16:creationId xmlns:a16="http://schemas.microsoft.com/office/drawing/2014/main" id="{8DECF629-4852-42F4-A626-CCFB9D1D8A50}"/>
                  </a:ext>
                </a:extLst>
              </p:cNvPr>
              <p:cNvSpPr/>
              <p:nvPr/>
            </p:nvSpPr>
            <p:spPr>
              <a:xfrm>
                <a:off x="4241566" y="5862573"/>
                <a:ext cx="807659" cy="519209"/>
              </a:xfrm>
              <a:custGeom>
                <a:avLst/>
                <a:gdLst>
                  <a:gd name="connsiteX0" fmla="*/ 1279435 w 1276839"/>
                  <a:gd name="connsiteY0" fmla="*/ 521052 h 820825"/>
                  <a:gd name="connsiteX1" fmla="*/ 1271016 w 1276839"/>
                  <a:gd name="connsiteY1" fmla="*/ 467734 h 820825"/>
                  <a:gd name="connsiteX2" fmla="*/ 1194546 w 1276839"/>
                  <a:gd name="connsiteY2" fmla="*/ 366358 h 820825"/>
                  <a:gd name="connsiteX3" fmla="*/ 1088611 w 1276839"/>
                  <a:gd name="connsiteY3" fmla="*/ 246742 h 820825"/>
                  <a:gd name="connsiteX4" fmla="*/ 1048271 w 1276839"/>
                  <a:gd name="connsiteY4" fmla="*/ 186057 h 820825"/>
                  <a:gd name="connsiteX5" fmla="*/ 993549 w 1276839"/>
                  <a:gd name="connsiteY5" fmla="*/ 154487 h 820825"/>
                  <a:gd name="connsiteX6" fmla="*/ 915325 w 1276839"/>
                  <a:gd name="connsiteY6" fmla="*/ 95907 h 820825"/>
                  <a:gd name="connsiteX7" fmla="*/ 709768 w 1276839"/>
                  <a:gd name="connsiteY7" fmla="*/ 7510 h 820825"/>
                  <a:gd name="connsiteX8" fmla="*/ 428793 w 1276839"/>
                  <a:gd name="connsiteY8" fmla="*/ 7861 h 820825"/>
                  <a:gd name="connsiteX9" fmla="*/ 316894 w 1276839"/>
                  <a:gd name="connsiteY9" fmla="*/ 17332 h 820825"/>
                  <a:gd name="connsiteX10" fmla="*/ 214817 w 1276839"/>
                  <a:gd name="connsiteY10" fmla="*/ 37326 h 820825"/>
                  <a:gd name="connsiteX11" fmla="*/ 86432 w 1276839"/>
                  <a:gd name="connsiteY11" fmla="*/ 119760 h 820825"/>
                  <a:gd name="connsiteX12" fmla="*/ 20836 w 1276839"/>
                  <a:gd name="connsiteY12" fmla="*/ 209910 h 820825"/>
                  <a:gd name="connsiteX13" fmla="*/ 140 w 1276839"/>
                  <a:gd name="connsiteY13" fmla="*/ 273051 h 820825"/>
                  <a:gd name="connsiteX14" fmla="*/ 14171 w 1276839"/>
                  <a:gd name="connsiteY14" fmla="*/ 341804 h 820825"/>
                  <a:gd name="connsiteX15" fmla="*/ 44689 w 1276839"/>
                  <a:gd name="connsiteY15" fmla="*/ 461419 h 820825"/>
                  <a:gd name="connsiteX16" fmla="*/ 115897 w 1276839"/>
                  <a:gd name="connsiteY16" fmla="*/ 571915 h 820825"/>
                  <a:gd name="connsiteX17" fmla="*/ 222885 w 1276839"/>
                  <a:gd name="connsiteY17" fmla="*/ 656804 h 820825"/>
                  <a:gd name="connsiteX18" fmla="*/ 336187 w 1276839"/>
                  <a:gd name="connsiteY18" fmla="*/ 729065 h 820825"/>
                  <a:gd name="connsiteX19" fmla="*/ 401082 w 1276839"/>
                  <a:gd name="connsiteY19" fmla="*/ 762038 h 820825"/>
                  <a:gd name="connsiteX20" fmla="*/ 484216 w 1276839"/>
                  <a:gd name="connsiteY20" fmla="*/ 796064 h 820825"/>
                  <a:gd name="connsiteX21" fmla="*/ 605236 w 1276839"/>
                  <a:gd name="connsiteY21" fmla="*/ 820618 h 820825"/>
                  <a:gd name="connsiteX22" fmla="*/ 705208 w 1276839"/>
                  <a:gd name="connsiteY22" fmla="*/ 817461 h 820825"/>
                  <a:gd name="connsiteX23" fmla="*/ 805882 w 1276839"/>
                  <a:gd name="connsiteY23" fmla="*/ 805886 h 820825"/>
                  <a:gd name="connsiteX24" fmla="*/ 1013193 w 1276839"/>
                  <a:gd name="connsiteY24" fmla="*/ 756075 h 820825"/>
                  <a:gd name="connsiteX25" fmla="*/ 1091768 w 1276839"/>
                  <a:gd name="connsiteY25" fmla="*/ 735028 h 820825"/>
                  <a:gd name="connsiteX26" fmla="*/ 1182269 w 1276839"/>
                  <a:gd name="connsiteY26" fmla="*/ 673992 h 820825"/>
                  <a:gd name="connsiteX27" fmla="*/ 1221907 w 1276839"/>
                  <a:gd name="connsiteY27" fmla="*/ 630846 h 820825"/>
                  <a:gd name="connsiteX28" fmla="*/ 1268210 w 1276839"/>
                  <a:gd name="connsiteY28" fmla="*/ 577177 h 820825"/>
                  <a:gd name="connsiteX29" fmla="*/ 1279435 w 1276839"/>
                  <a:gd name="connsiteY29" fmla="*/ 521052 h 820825"/>
                  <a:gd name="connsiteX30" fmla="*/ 1141228 w 1276839"/>
                  <a:gd name="connsiteY30" fmla="*/ 703107 h 820825"/>
                  <a:gd name="connsiteX31" fmla="*/ 1141228 w 1276839"/>
                  <a:gd name="connsiteY31" fmla="*/ 703107 h 820825"/>
                  <a:gd name="connsiteX32" fmla="*/ 1141228 w 1276839"/>
                  <a:gd name="connsiteY32" fmla="*/ 703107 h 820825"/>
                  <a:gd name="connsiteX33" fmla="*/ 1141228 w 1276839"/>
                  <a:gd name="connsiteY33" fmla="*/ 703107 h 820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276839" h="820825">
                    <a:moveTo>
                      <a:pt x="1279435" y="521052"/>
                    </a:moveTo>
                    <a:cubicBezTo>
                      <a:pt x="1279084" y="502110"/>
                      <a:pt x="1275927" y="483519"/>
                      <a:pt x="1271016" y="467734"/>
                    </a:cubicBezTo>
                    <a:cubicBezTo>
                      <a:pt x="1257336" y="423185"/>
                      <a:pt x="1227520" y="396876"/>
                      <a:pt x="1194546" y="366358"/>
                    </a:cubicBezTo>
                    <a:cubicBezTo>
                      <a:pt x="1155259" y="330228"/>
                      <a:pt x="1119830" y="289888"/>
                      <a:pt x="1088611" y="246742"/>
                    </a:cubicBezTo>
                    <a:cubicBezTo>
                      <a:pt x="1074930" y="227449"/>
                      <a:pt x="1064056" y="203596"/>
                      <a:pt x="1048271" y="186057"/>
                    </a:cubicBezTo>
                    <a:cubicBezTo>
                      <a:pt x="1033889" y="169921"/>
                      <a:pt x="1010737" y="166413"/>
                      <a:pt x="993549" y="154487"/>
                    </a:cubicBezTo>
                    <a:cubicBezTo>
                      <a:pt x="970047" y="138000"/>
                      <a:pt x="938828" y="112393"/>
                      <a:pt x="915325" y="95907"/>
                    </a:cubicBezTo>
                    <a:cubicBezTo>
                      <a:pt x="849028" y="49604"/>
                      <a:pt x="796060" y="20840"/>
                      <a:pt x="709768" y="7510"/>
                    </a:cubicBezTo>
                    <a:cubicBezTo>
                      <a:pt x="617162" y="-6872"/>
                      <a:pt x="522451" y="2950"/>
                      <a:pt x="428793" y="7861"/>
                    </a:cubicBezTo>
                    <a:cubicBezTo>
                      <a:pt x="391260" y="9965"/>
                      <a:pt x="354077" y="12772"/>
                      <a:pt x="316894" y="17332"/>
                    </a:cubicBezTo>
                    <a:cubicBezTo>
                      <a:pt x="282518" y="21541"/>
                      <a:pt x="247791" y="26452"/>
                      <a:pt x="214817" y="37326"/>
                    </a:cubicBezTo>
                    <a:cubicBezTo>
                      <a:pt x="165357" y="53813"/>
                      <a:pt x="127122" y="88891"/>
                      <a:pt x="86432" y="119760"/>
                    </a:cubicBezTo>
                    <a:cubicBezTo>
                      <a:pt x="62228" y="138000"/>
                      <a:pt x="23291" y="206052"/>
                      <a:pt x="20836" y="209910"/>
                    </a:cubicBezTo>
                    <a:cubicBezTo>
                      <a:pt x="8559" y="228502"/>
                      <a:pt x="1543" y="250601"/>
                      <a:pt x="140" y="273051"/>
                    </a:cubicBezTo>
                    <a:cubicBezTo>
                      <a:pt x="-1263" y="297956"/>
                      <a:pt x="8208" y="318301"/>
                      <a:pt x="14171" y="341804"/>
                    </a:cubicBezTo>
                    <a:cubicBezTo>
                      <a:pt x="24344" y="381793"/>
                      <a:pt x="28904" y="422483"/>
                      <a:pt x="44689" y="461419"/>
                    </a:cubicBezTo>
                    <a:cubicBezTo>
                      <a:pt x="61176" y="502110"/>
                      <a:pt x="85379" y="539994"/>
                      <a:pt x="115897" y="571915"/>
                    </a:cubicBezTo>
                    <a:cubicBezTo>
                      <a:pt x="147468" y="604889"/>
                      <a:pt x="185001" y="631197"/>
                      <a:pt x="222885" y="656804"/>
                    </a:cubicBezTo>
                    <a:cubicBezTo>
                      <a:pt x="260068" y="682060"/>
                      <a:pt x="295848" y="708719"/>
                      <a:pt x="336187" y="729065"/>
                    </a:cubicBezTo>
                    <a:cubicBezTo>
                      <a:pt x="357936" y="739939"/>
                      <a:pt x="379333" y="750813"/>
                      <a:pt x="401082" y="762038"/>
                    </a:cubicBezTo>
                    <a:cubicBezTo>
                      <a:pt x="427741" y="775719"/>
                      <a:pt x="456505" y="784488"/>
                      <a:pt x="484216" y="796064"/>
                    </a:cubicBezTo>
                    <a:cubicBezTo>
                      <a:pt x="509473" y="806938"/>
                      <a:pt x="590854" y="818865"/>
                      <a:pt x="605236" y="820618"/>
                    </a:cubicBezTo>
                    <a:cubicBezTo>
                      <a:pt x="639261" y="824126"/>
                      <a:pt x="671533" y="819917"/>
                      <a:pt x="705208" y="817461"/>
                    </a:cubicBezTo>
                    <a:cubicBezTo>
                      <a:pt x="738883" y="815006"/>
                      <a:pt x="772558" y="811147"/>
                      <a:pt x="805882" y="805886"/>
                    </a:cubicBezTo>
                    <a:cubicBezTo>
                      <a:pt x="876038" y="794661"/>
                      <a:pt x="944791" y="775368"/>
                      <a:pt x="1013193" y="756075"/>
                    </a:cubicBezTo>
                    <a:cubicBezTo>
                      <a:pt x="1034240" y="750813"/>
                      <a:pt x="1063355" y="748007"/>
                      <a:pt x="1091768" y="735028"/>
                    </a:cubicBezTo>
                    <a:cubicBezTo>
                      <a:pt x="1125092" y="719944"/>
                      <a:pt x="1155960" y="699599"/>
                      <a:pt x="1182269" y="673992"/>
                    </a:cubicBezTo>
                    <a:cubicBezTo>
                      <a:pt x="1196300" y="660312"/>
                      <a:pt x="1209279" y="645579"/>
                      <a:pt x="1221907" y="630846"/>
                    </a:cubicBezTo>
                    <a:cubicBezTo>
                      <a:pt x="1236289" y="614009"/>
                      <a:pt x="1257336" y="596470"/>
                      <a:pt x="1268210" y="577177"/>
                    </a:cubicBezTo>
                    <a:cubicBezTo>
                      <a:pt x="1276629" y="561392"/>
                      <a:pt x="1279786" y="541398"/>
                      <a:pt x="1279435" y="521052"/>
                    </a:cubicBezTo>
                    <a:close/>
                    <a:moveTo>
                      <a:pt x="1141228" y="703107"/>
                    </a:moveTo>
                    <a:lnTo>
                      <a:pt x="1141228" y="703107"/>
                    </a:lnTo>
                    <a:cubicBezTo>
                      <a:pt x="1141228" y="703107"/>
                      <a:pt x="1141228" y="703107"/>
                      <a:pt x="1141228" y="703107"/>
                    </a:cubicBezTo>
                    <a:cubicBezTo>
                      <a:pt x="1141228" y="703107"/>
                      <a:pt x="1141228" y="703107"/>
                      <a:pt x="1141228" y="703107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03" name="Freeform: Shape 4802">
                <a:extLst>
                  <a:ext uri="{FF2B5EF4-FFF2-40B4-BE49-F238E27FC236}">
                    <a16:creationId xmlns:a16="http://schemas.microsoft.com/office/drawing/2014/main" id="{315CDFD3-2040-4D71-B0BF-6BF328B11477}"/>
                  </a:ext>
                </a:extLst>
              </p:cNvPr>
              <p:cNvSpPr/>
              <p:nvPr/>
            </p:nvSpPr>
            <p:spPr>
              <a:xfrm>
                <a:off x="4304096" y="5878890"/>
                <a:ext cx="716686" cy="468176"/>
              </a:xfrm>
              <a:custGeom>
                <a:avLst/>
                <a:gdLst>
                  <a:gd name="connsiteX0" fmla="*/ 896799 w 1133019"/>
                  <a:gd name="connsiteY0" fmla="*/ 209722 h 740146"/>
                  <a:gd name="connsiteX1" fmla="*/ 922406 w 1133019"/>
                  <a:gd name="connsiteY1" fmla="*/ 301977 h 740146"/>
                  <a:gd name="connsiteX2" fmla="*/ 813313 w 1133019"/>
                  <a:gd name="connsiteY2" fmla="*/ 514901 h 740146"/>
                  <a:gd name="connsiteX3" fmla="*/ 742456 w 1133019"/>
                  <a:gd name="connsiteY3" fmla="*/ 551733 h 740146"/>
                  <a:gd name="connsiteX4" fmla="*/ 500768 w 1133019"/>
                  <a:gd name="connsiteY4" fmla="*/ 502974 h 740146"/>
                  <a:gd name="connsiteX5" fmla="*/ 415529 w 1133019"/>
                  <a:gd name="connsiteY5" fmla="*/ 433871 h 740146"/>
                  <a:gd name="connsiteX6" fmla="*/ 357299 w 1133019"/>
                  <a:gd name="connsiteY6" fmla="*/ 343720 h 740146"/>
                  <a:gd name="connsiteX7" fmla="*/ 346074 w 1133019"/>
                  <a:gd name="connsiteY7" fmla="*/ 296365 h 740146"/>
                  <a:gd name="connsiteX8" fmla="*/ 388869 w 1133019"/>
                  <a:gd name="connsiteY8" fmla="*/ 231471 h 740146"/>
                  <a:gd name="connsiteX9" fmla="*/ 403251 w 1133019"/>
                  <a:gd name="connsiteY9" fmla="*/ 220246 h 740146"/>
                  <a:gd name="connsiteX10" fmla="*/ 568820 w 1133019"/>
                  <a:gd name="connsiteY10" fmla="*/ 236732 h 740146"/>
                  <a:gd name="connsiteX11" fmla="*/ 700362 w 1133019"/>
                  <a:gd name="connsiteY11" fmla="*/ 251816 h 740146"/>
                  <a:gd name="connsiteX12" fmla="*/ 740351 w 1133019"/>
                  <a:gd name="connsiteY12" fmla="*/ 223052 h 740146"/>
                  <a:gd name="connsiteX13" fmla="*/ 720357 w 1133019"/>
                  <a:gd name="connsiteY13" fmla="*/ 163068 h 740146"/>
                  <a:gd name="connsiteX14" fmla="*/ 625295 w 1133019"/>
                  <a:gd name="connsiteY14" fmla="*/ 110451 h 740146"/>
                  <a:gd name="connsiteX15" fmla="*/ 551281 w 1133019"/>
                  <a:gd name="connsiteY15" fmla="*/ 93965 h 740146"/>
                  <a:gd name="connsiteX16" fmla="*/ 354493 w 1133019"/>
                  <a:gd name="connsiteY16" fmla="*/ 91509 h 740146"/>
                  <a:gd name="connsiteX17" fmla="*/ 204008 w 1133019"/>
                  <a:gd name="connsiteY17" fmla="*/ 167278 h 740146"/>
                  <a:gd name="connsiteX18" fmla="*/ 184715 w 1133019"/>
                  <a:gd name="connsiteY18" fmla="*/ 366170 h 740146"/>
                  <a:gd name="connsiteX19" fmla="*/ 242945 w 1133019"/>
                  <a:gd name="connsiteY19" fmla="*/ 452813 h 740146"/>
                  <a:gd name="connsiteX20" fmla="*/ 312750 w 1133019"/>
                  <a:gd name="connsiteY20" fmla="*/ 525775 h 740146"/>
                  <a:gd name="connsiteX21" fmla="*/ 456921 w 1133019"/>
                  <a:gd name="connsiteY21" fmla="*/ 597685 h 740146"/>
                  <a:gd name="connsiteX22" fmla="*/ 794722 w 1133019"/>
                  <a:gd name="connsiteY22" fmla="*/ 607858 h 740146"/>
                  <a:gd name="connsiteX23" fmla="*/ 937139 w 1133019"/>
                  <a:gd name="connsiteY23" fmla="*/ 541210 h 740146"/>
                  <a:gd name="connsiteX24" fmla="*/ 995017 w 1133019"/>
                  <a:gd name="connsiteY24" fmla="*/ 478771 h 740146"/>
                  <a:gd name="connsiteX25" fmla="*/ 1024132 w 1133019"/>
                  <a:gd name="connsiteY25" fmla="*/ 403353 h 740146"/>
                  <a:gd name="connsiteX26" fmla="*/ 1042724 w 1133019"/>
                  <a:gd name="connsiteY26" fmla="*/ 283386 h 740146"/>
                  <a:gd name="connsiteX27" fmla="*/ 1089728 w 1133019"/>
                  <a:gd name="connsiteY27" fmla="*/ 327935 h 740146"/>
                  <a:gd name="connsiteX28" fmla="*/ 1089728 w 1133019"/>
                  <a:gd name="connsiteY28" fmla="*/ 327935 h 740146"/>
                  <a:gd name="connsiteX29" fmla="*/ 1134979 w 1133019"/>
                  <a:gd name="connsiteY29" fmla="*/ 378097 h 740146"/>
                  <a:gd name="connsiteX30" fmla="*/ 1120597 w 1133019"/>
                  <a:gd name="connsiteY30" fmla="*/ 407211 h 740146"/>
                  <a:gd name="connsiteX31" fmla="*/ 1037813 w 1133019"/>
                  <a:gd name="connsiteY31" fmla="*/ 577691 h 740146"/>
                  <a:gd name="connsiteX32" fmla="*/ 885223 w 1133019"/>
                  <a:gd name="connsiteY32" fmla="*/ 683977 h 740146"/>
                  <a:gd name="connsiteX33" fmla="*/ 674054 w 1133019"/>
                  <a:gd name="connsiteY33" fmla="*/ 733788 h 740146"/>
                  <a:gd name="connsiteX34" fmla="*/ 523218 w 1133019"/>
                  <a:gd name="connsiteY34" fmla="*/ 734840 h 740146"/>
                  <a:gd name="connsiteX35" fmla="*/ 372032 w 1133019"/>
                  <a:gd name="connsiteY35" fmla="*/ 682574 h 740146"/>
                  <a:gd name="connsiteX36" fmla="*/ 149988 w 1133019"/>
                  <a:gd name="connsiteY36" fmla="*/ 528932 h 740146"/>
                  <a:gd name="connsiteX37" fmla="*/ 6519 w 1133019"/>
                  <a:gd name="connsiteY37" fmla="*/ 327584 h 740146"/>
                  <a:gd name="connsiteX38" fmla="*/ 99827 w 1133019"/>
                  <a:gd name="connsiteY38" fmla="*/ 76075 h 740146"/>
                  <a:gd name="connsiteX39" fmla="*/ 244699 w 1133019"/>
                  <a:gd name="connsiteY39" fmla="*/ 22756 h 740146"/>
                  <a:gd name="connsiteX40" fmla="*/ 426754 w 1133019"/>
                  <a:gd name="connsiteY40" fmla="*/ 1359 h 740146"/>
                  <a:gd name="connsiteX41" fmla="*/ 672300 w 1133019"/>
                  <a:gd name="connsiteY41" fmla="*/ 34332 h 740146"/>
                  <a:gd name="connsiteX42" fmla="*/ 806298 w 1133019"/>
                  <a:gd name="connsiteY42" fmla="*/ 100630 h 740146"/>
                  <a:gd name="connsiteX43" fmla="*/ 896799 w 1133019"/>
                  <a:gd name="connsiteY43" fmla="*/ 209722 h 740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33019" h="740146">
                    <a:moveTo>
                      <a:pt x="896799" y="209722"/>
                    </a:moveTo>
                    <a:cubicBezTo>
                      <a:pt x="911181" y="238486"/>
                      <a:pt x="920652" y="269355"/>
                      <a:pt x="922406" y="301977"/>
                    </a:cubicBezTo>
                    <a:cubicBezTo>
                      <a:pt x="927668" y="386165"/>
                      <a:pt x="878909" y="465441"/>
                      <a:pt x="813313" y="514901"/>
                    </a:cubicBezTo>
                    <a:cubicBezTo>
                      <a:pt x="791916" y="531037"/>
                      <a:pt x="769115" y="546120"/>
                      <a:pt x="742456" y="551733"/>
                    </a:cubicBezTo>
                    <a:cubicBezTo>
                      <a:pt x="664583" y="567518"/>
                      <a:pt x="567066" y="545068"/>
                      <a:pt x="500768" y="502974"/>
                    </a:cubicBezTo>
                    <a:cubicBezTo>
                      <a:pt x="469900" y="483681"/>
                      <a:pt x="437628" y="463336"/>
                      <a:pt x="415529" y="433871"/>
                    </a:cubicBezTo>
                    <a:cubicBezTo>
                      <a:pt x="393430" y="404405"/>
                      <a:pt x="365367" y="382657"/>
                      <a:pt x="357299" y="343720"/>
                    </a:cubicBezTo>
                    <a:cubicBezTo>
                      <a:pt x="353441" y="324778"/>
                      <a:pt x="345373" y="315658"/>
                      <a:pt x="346074" y="296365"/>
                    </a:cubicBezTo>
                    <a:cubicBezTo>
                      <a:pt x="347477" y="259182"/>
                      <a:pt x="361859" y="253920"/>
                      <a:pt x="388869" y="231471"/>
                    </a:cubicBezTo>
                    <a:cubicBezTo>
                      <a:pt x="393430" y="227612"/>
                      <a:pt x="398341" y="223753"/>
                      <a:pt x="403251" y="220246"/>
                    </a:cubicBezTo>
                    <a:cubicBezTo>
                      <a:pt x="441486" y="193937"/>
                      <a:pt x="527778" y="222000"/>
                      <a:pt x="568820" y="236732"/>
                    </a:cubicBezTo>
                    <a:cubicBezTo>
                      <a:pt x="612667" y="252517"/>
                      <a:pt x="661075" y="264444"/>
                      <a:pt x="700362" y="251816"/>
                    </a:cubicBezTo>
                    <a:cubicBezTo>
                      <a:pt x="709482" y="249010"/>
                      <a:pt x="736142" y="231821"/>
                      <a:pt x="740351" y="223052"/>
                    </a:cubicBezTo>
                    <a:cubicBezTo>
                      <a:pt x="744911" y="212879"/>
                      <a:pt x="728775" y="170786"/>
                      <a:pt x="720357" y="163068"/>
                    </a:cubicBezTo>
                    <a:cubicBezTo>
                      <a:pt x="703870" y="147985"/>
                      <a:pt x="644939" y="112556"/>
                      <a:pt x="625295" y="110451"/>
                    </a:cubicBezTo>
                    <a:cubicBezTo>
                      <a:pt x="600741" y="107996"/>
                      <a:pt x="575484" y="98525"/>
                      <a:pt x="551281" y="93965"/>
                    </a:cubicBezTo>
                    <a:cubicBezTo>
                      <a:pt x="489894" y="82038"/>
                      <a:pt x="416230" y="77829"/>
                      <a:pt x="354493" y="91509"/>
                    </a:cubicBezTo>
                    <a:cubicBezTo>
                      <a:pt x="299070" y="104137"/>
                      <a:pt x="247154" y="130095"/>
                      <a:pt x="204008" y="167278"/>
                    </a:cubicBezTo>
                    <a:cubicBezTo>
                      <a:pt x="156653" y="208319"/>
                      <a:pt x="159810" y="313904"/>
                      <a:pt x="184715" y="366170"/>
                    </a:cubicBezTo>
                    <a:cubicBezTo>
                      <a:pt x="199799" y="397390"/>
                      <a:pt x="222950" y="424750"/>
                      <a:pt x="242945" y="452813"/>
                    </a:cubicBezTo>
                    <a:cubicBezTo>
                      <a:pt x="262589" y="480174"/>
                      <a:pt x="283285" y="508236"/>
                      <a:pt x="312750" y="525775"/>
                    </a:cubicBezTo>
                    <a:cubicBezTo>
                      <a:pt x="358352" y="553136"/>
                      <a:pt x="408513" y="575937"/>
                      <a:pt x="456921" y="597685"/>
                    </a:cubicBezTo>
                    <a:cubicBezTo>
                      <a:pt x="567417" y="647145"/>
                      <a:pt x="681420" y="641533"/>
                      <a:pt x="794722" y="607858"/>
                    </a:cubicBezTo>
                    <a:cubicBezTo>
                      <a:pt x="848041" y="592073"/>
                      <a:pt x="896799" y="583654"/>
                      <a:pt x="937139" y="541210"/>
                    </a:cubicBezTo>
                    <a:cubicBezTo>
                      <a:pt x="955730" y="521917"/>
                      <a:pt x="978882" y="500168"/>
                      <a:pt x="995017" y="478771"/>
                    </a:cubicBezTo>
                    <a:cubicBezTo>
                      <a:pt x="1011855" y="456671"/>
                      <a:pt x="1018520" y="431415"/>
                      <a:pt x="1024132" y="403353"/>
                    </a:cubicBezTo>
                    <a:cubicBezTo>
                      <a:pt x="1032200" y="364066"/>
                      <a:pt x="1039216" y="341966"/>
                      <a:pt x="1042724" y="283386"/>
                    </a:cubicBezTo>
                    <a:cubicBezTo>
                      <a:pt x="1057807" y="298119"/>
                      <a:pt x="1076048" y="311799"/>
                      <a:pt x="1089728" y="327935"/>
                    </a:cubicBezTo>
                    <a:cubicBezTo>
                      <a:pt x="1089728" y="327935"/>
                      <a:pt x="1089728" y="327935"/>
                      <a:pt x="1089728" y="327935"/>
                    </a:cubicBezTo>
                    <a:cubicBezTo>
                      <a:pt x="1101304" y="341966"/>
                      <a:pt x="1136382" y="357401"/>
                      <a:pt x="1134979" y="378097"/>
                    </a:cubicBezTo>
                    <a:cubicBezTo>
                      <a:pt x="1134277" y="386165"/>
                      <a:pt x="1123403" y="398793"/>
                      <a:pt x="1120597" y="407211"/>
                    </a:cubicBezTo>
                    <a:cubicBezTo>
                      <a:pt x="1098498" y="470703"/>
                      <a:pt x="1084116" y="526126"/>
                      <a:pt x="1037813" y="577691"/>
                    </a:cubicBezTo>
                    <a:cubicBezTo>
                      <a:pt x="996070" y="624344"/>
                      <a:pt x="942751" y="660124"/>
                      <a:pt x="885223" y="683977"/>
                    </a:cubicBezTo>
                    <a:cubicBezTo>
                      <a:pt x="818224" y="712039"/>
                      <a:pt x="745964" y="726071"/>
                      <a:pt x="674054" y="733788"/>
                    </a:cubicBezTo>
                    <a:cubicBezTo>
                      <a:pt x="622489" y="739400"/>
                      <a:pt x="573731" y="746767"/>
                      <a:pt x="523218" y="734840"/>
                    </a:cubicBezTo>
                    <a:cubicBezTo>
                      <a:pt x="471303" y="722563"/>
                      <a:pt x="420440" y="705024"/>
                      <a:pt x="372032" y="682574"/>
                    </a:cubicBezTo>
                    <a:cubicBezTo>
                      <a:pt x="289599" y="644690"/>
                      <a:pt x="215935" y="590669"/>
                      <a:pt x="149988" y="528932"/>
                    </a:cubicBezTo>
                    <a:cubicBezTo>
                      <a:pt x="90356" y="473860"/>
                      <a:pt x="29320" y="407913"/>
                      <a:pt x="6519" y="327584"/>
                    </a:cubicBezTo>
                    <a:cubicBezTo>
                      <a:pt x="-16983" y="245502"/>
                      <a:pt x="25110" y="120975"/>
                      <a:pt x="99827" y="76075"/>
                    </a:cubicBezTo>
                    <a:cubicBezTo>
                      <a:pt x="140166" y="51871"/>
                      <a:pt x="199097" y="30123"/>
                      <a:pt x="244699" y="22756"/>
                    </a:cubicBezTo>
                    <a:cubicBezTo>
                      <a:pt x="305033" y="12935"/>
                      <a:pt x="366069" y="5919"/>
                      <a:pt x="426754" y="1359"/>
                    </a:cubicBezTo>
                    <a:cubicBezTo>
                      <a:pt x="512344" y="-4955"/>
                      <a:pt x="589516" y="11531"/>
                      <a:pt x="672300" y="34332"/>
                    </a:cubicBezTo>
                    <a:cubicBezTo>
                      <a:pt x="720707" y="47662"/>
                      <a:pt x="767010" y="69410"/>
                      <a:pt x="806298" y="100630"/>
                    </a:cubicBezTo>
                    <a:cubicBezTo>
                      <a:pt x="842779" y="130095"/>
                      <a:pt x="875402" y="167278"/>
                      <a:pt x="896799" y="209722"/>
                    </a:cubicBezTo>
                    <a:close/>
                  </a:path>
                </a:pathLst>
              </a:custGeom>
              <a:solidFill>
                <a:schemeClr val="bg1"/>
              </a:solidFill>
              <a:ln w="35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4810" name="TextBox 4809">
            <a:extLst>
              <a:ext uri="{FF2B5EF4-FFF2-40B4-BE49-F238E27FC236}">
                <a16:creationId xmlns:a16="http://schemas.microsoft.com/office/drawing/2014/main" id="{A30AB3B8-0DC4-472D-8FC5-33A99603A7B4}"/>
              </a:ext>
            </a:extLst>
          </p:cNvPr>
          <p:cNvSpPr txBox="1"/>
          <p:nvPr/>
        </p:nvSpPr>
        <p:spPr>
          <a:xfrm>
            <a:off x="645800" y="1757966"/>
            <a:ext cx="2316913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cs typeface="Arial" pitchFamily="34" charset="0"/>
              </a:rPr>
              <a:t> Layout</a:t>
            </a:r>
          </a:p>
          <a:p>
            <a:pPr algn="r"/>
            <a:r>
              <a:rPr lang="en-GB" altLang="ko-KR" sz="2400" dirty="0">
                <a:cs typeface="Arial" pitchFamily="34" charset="0"/>
              </a:rPr>
              <a:t>Clean Text Slide for your Presentation</a:t>
            </a:r>
            <a:endParaRPr lang="ko-KR" altLang="en-US" sz="2400" dirty="0">
              <a:cs typeface="Arial" pitchFamily="34" charset="0"/>
            </a:endParaRPr>
          </a:p>
        </p:txBody>
      </p:sp>
      <p:grpSp>
        <p:nvGrpSpPr>
          <p:cNvPr id="4811" name="Group 21">
            <a:extLst>
              <a:ext uri="{FF2B5EF4-FFF2-40B4-BE49-F238E27FC236}">
                <a16:creationId xmlns:a16="http://schemas.microsoft.com/office/drawing/2014/main" id="{A4B70EE4-2F37-40B7-ACBA-EE882E2BBE0F}"/>
              </a:ext>
            </a:extLst>
          </p:cNvPr>
          <p:cNvGrpSpPr/>
          <p:nvPr/>
        </p:nvGrpSpPr>
        <p:grpSpPr>
          <a:xfrm>
            <a:off x="7009513" y="4106571"/>
            <a:ext cx="2237409" cy="918850"/>
            <a:chOff x="395534" y="3722711"/>
            <a:chExt cx="3972999" cy="918850"/>
          </a:xfrm>
        </p:grpSpPr>
        <p:sp>
          <p:nvSpPr>
            <p:cNvPr id="4812" name="TextBox 4811">
              <a:extLst>
                <a:ext uri="{FF2B5EF4-FFF2-40B4-BE49-F238E27FC236}">
                  <a16:creationId xmlns:a16="http://schemas.microsoft.com/office/drawing/2014/main" id="{4C64407C-E5E6-4953-AC12-51A140FFAA0A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13" name="TextBox 4812">
              <a:extLst>
                <a:ext uri="{FF2B5EF4-FFF2-40B4-BE49-F238E27FC236}">
                  <a16:creationId xmlns:a16="http://schemas.microsoft.com/office/drawing/2014/main" id="{251276F3-53F6-4FA6-9782-27814F5A3847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4814" name="Group 24">
            <a:extLst>
              <a:ext uri="{FF2B5EF4-FFF2-40B4-BE49-F238E27FC236}">
                <a16:creationId xmlns:a16="http://schemas.microsoft.com/office/drawing/2014/main" id="{25EC3F0D-696E-4D76-B470-26284142407B}"/>
              </a:ext>
            </a:extLst>
          </p:cNvPr>
          <p:cNvGrpSpPr/>
          <p:nvPr/>
        </p:nvGrpSpPr>
        <p:grpSpPr>
          <a:xfrm>
            <a:off x="9476947" y="4106571"/>
            <a:ext cx="2237409" cy="918850"/>
            <a:chOff x="395534" y="3722711"/>
            <a:chExt cx="3972999" cy="918850"/>
          </a:xfrm>
        </p:grpSpPr>
        <p:sp>
          <p:nvSpPr>
            <p:cNvPr id="4815" name="TextBox 4814">
              <a:extLst>
                <a:ext uri="{FF2B5EF4-FFF2-40B4-BE49-F238E27FC236}">
                  <a16:creationId xmlns:a16="http://schemas.microsoft.com/office/drawing/2014/main" id="{6C73181E-49C3-4E55-B9BD-9EC5F71E0B96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16" name="TextBox 4815">
              <a:extLst>
                <a:ext uri="{FF2B5EF4-FFF2-40B4-BE49-F238E27FC236}">
                  <a16:creationId xmlns:a16="http://schemas.microsoft.com/office/drawing/2014/main" id="{A215656D-D4C9-4393-8307-E589086BF073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4817" name="Group 30">
            <a:extLst>
              <a:ext uri="{FF2B5EF4-FFF2-40B4-BE49-F238E27FC236}">
                <a16:creationId xmlns:a16="http://schemas.microsoft.com/office/drawing/2014/main" id="{1AAB6D6D-341F-4C9B-AA66-FDDDF6A859D4}"/>
              </a:ext>
            </a:extLst>
          </p:cNvPr>
          <p:cNvGrpSpPr/>
          <p:nvPr/>
        </p:nvGrpSpPr>
        <p:grpSpPr>
          <a:xfrm>
            <a:off x="7009513" y="5279001"/>
            <a:ext cx="2237409" cy="918850"/>
            <a:chOff x="395534" y="3722711"/>
            <a:chExt cx="3972999" cy="918850"/>
          </a:xfrm>
        </p:grpSpPr>
        <p:sp>
          <p:nvSpPr>
            <p:cNvPr id="4818" name="TextBox 4817">
              <a:extLst>
                <a:ext uri="{FF2B5EF4-FFF2-40B4-BE49-F238E27FC236}">
                  <a16:creationId xmlns:a16="http://schemas.microsoft.com/office/drawing/2014/main" id="{223AEDFD-56C4-440B-B730-38AB5AE5C3CF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19" name="TextBox 4818">
              <a:extLst>
                <a:ext uri="{FF2B5EF4-FFF2-40B4-BE49-F238E27FC236}">
                  <a16:creationId xmlns:a16="http://schemas.microsoft.com/office/drawing/2014/main" id="{1B0C5E66-B83C-42AE-A320-D9255C96C3E3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4820" name="Group 33">
            <a:extLst>
              <a:ext uri="{FF2B5EF4-FFF2-40B4-BE49-F238E27FC236}">
                <a16:creationId xmlns:a16="http://schemas.microsoft.com/office/drawing/2014/main" id="{BB16A6BA-C1C9-4BFA-BFC6-88D21522D9B1}"/>
              </a:ext>
            </a:extLst>
          </p:cNvPr>
          <p:cNvGrpSpPr/>
          <p:nvPr/>
        </p:nvGrpSpPr>
        <p:grpSpPr>
          <a:xfrm>
            <a:off x="9476947" y="5279001"/>
            <a:ext cx="2237409" cy="918850"/>
            <a:chOff x="395534" y="3722711"/>
            <a:chExt cx="3972999" cy="918850"/>
          </a:xfrm>
        </p:grpSpPr>
        <p:sp>
          <p:nvSpPr>
            <p:cNvPr id="4821" name="TextBox 4820">
              <a:extLst>
                <a:ext uri="{FF2B5EF4-FFF2-40B4-BE49-F238E27FC236}">
                  <a16:creationId xmlns:a16="http://schemas.microsoft.com/office/drawing/2014/main" id="{418625EF-0AA9-4D28-B5F7-550C1559CD59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22" name="TextBox 4821">
              <a:extLst>
                <a:ext uri="{FF2B5EF4-FFF2-40B4-BE49-F238E27FC236}">
                  <a16:creationId xmlns:a16="http://schemas.microsoft.com/office/drawing/2014/main" id="{DAFD4E9B-9E64-4592-AC34-81A8F972BDC2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4823" name="TextBox 4822">
            <a:extLst>
              <a:ext uri="{FF2B5EF4-FFF2-40B4-BE49-F238E27FC236}">
                <a16:creationId xmlns:a16="http://schemas.microsoft.com/office/drawing/2014/main" id="{52C4A2EB-0B94-4A70-A7B6-7F651E682941}"/>
              </a:ext>
            </a:extLst>
          </p:cNvPr>
          <p:cNvSpPr txBox="1"/>
          <p:nvPr/>
        </p:nvSpPr>
        <p:spPr>
          <a:xfrm>
            <a:off x="7442303" y="1838687"/>
            <a:ext cx="4234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24" name="TextBox 4823">
            <a:extLst>
              <a:ext uri="{FF2B5EF4-FFF2-40B4-BE49-F238E27FC236}">
                <a16:creationId xmlns:a16="http://schemas.microsoft.com/office/drawing/2014/main" id="{E28B599F-B6E8-4239-A877-C4076F76C989}"/>
              </a:ext>
            </a:extLst>
          </p:cNvPr>
          <p:cNvSpPr txBox="1"/>
          <p:nvPr/>
        </p:nvSpPr>
        <p:spPr>
          <a:xfrm>
            <a:off x="7442303" y="2487746"/>
            <a:ext cx="42720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Presentations. Easy to change colors, photos and Text. You can simply impress your audience and add a unique zing and appeal to your Presentations. Easy to change colors, photos and 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12746</TotalTime>
  <Words>162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105</cp:revision>
  <dcterms:created xsi:type="dcterms:W3CDTF">2018-02-18T19:39:47Z</dcterms:created>
  <dcterms:modified xsi:type="dcterms:W3CDTF">2020-09-03T03:28:40Z</dcterms:modified>
</cp:coreProperties>
</file>