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611779"/>
            <a:ext cx="12192000" cy="24622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000" name="Group 4999">
            <a:extLst>
              <a:ext uri="{FF2B5EF4-FFF2-40B4-BE49-F238E27FC236}">
                <a16:creationId xmlns:a16="http://schemas.microsoft.com/office/drawing/2014/main" id="{3D464155-7601-4EC5-A113-A74A40964ADB}"/>
              </a:ext>
            </a:extLst>
          </p:cNvPr>
          <p:cNvGrpSpPr/>
          <p:nvPr/>
        </p:nvGrpSpPr>
        <p:grpSpPr>
          <a:xfrm>
            <a:off x="8130688" y="1556890"/>
            <a:ext cx="3328826" cy="4846161"/>
            <a:chOff x="8130688" y="1556890"/>
            <a:chExt cx="3328826" cy="4846161"/>
          </a:xfrm>
        </p:grpSpPr>
        <p:sp>
          <p:nvSpPr>
            <p:cNvPr id="5001" name="Freeform 21">
              <a:extLst>
                <a:ext uri="{FF2B5EF4-FFF2-40B4-BE49-F238E27FC236}">
                  <a16:creationId xmlns:a16="http://schemas.microsoft.com/office/drawing/2014/main" id="{7EB1027A-2656-4149-AA3B-7063B2F455D9}"/>
                </a:ext>
              </a:extLst>
            </p:cNvPr>
            <p:cNvSpPr>
              <a:spLocks/>
            </p:cNvSpPr>
            <p:nvPr/>
          </p:nvSpPr>
          <p:spPr bwMode="auto">
            <a:xfrm>
              <a:off x="8130688" y="1841330"/>
              <a:ext cx="3328826" cy="4561721"/>
            </a:xfrm>
            <a:custGeom>
              <a:avLst/>
              <a:gdLst>
                <a:gd name="T0" fmla="*/ 353 w 353"/>
                <a:gd name="T1" fmla="*/ 461 h 485"/>
                <a:gd name="T2" fmla="*/ 329 w 353"/>
                <a:gd name="T3" fmla="*/ 485 h 485"/>
                <a:gd name="T4" fmla="*/ 24 w 353"/>
                <a:gd name="T5" fmla="*/ 485 h 485"/>
                <a:gd name="T6" fmla="*/ 0 w 353"/>
                <a:gd name="T7" fmla="*/ 461 h 485"/>
                <a:gd name="T8" fmla="*/ 0 w 353"/>
                <a:gd name="T9" fmla="*/ 24 h 485"/>
                <a:gd name="T10" fmla="*/ 24 w 353"/>
                <a:gd name="T11" fmla="*/ 0 h 485"/>
                <a:gd name="T12" fmla="*/ 329 w 353"/>
                <a:gd name="T13" fmla="*/ 0 h 485"/>
                <a:gd name="T14" fmla="*/ 353 w 353"/>
                <a:gd name="T15" fmla="*/ 24 h 485"/>
                <a:gd name="T16" fmla="*/ 353 w 353"/>
                <a:gd name="T17" fmla="*/ 461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3" h="485">
                  <a:moveTo>
                    <a:pt x="353" y="461"/>
                  </a:moveTo>
                  <a:cubicBezTo>
                    <a:pt x="353" y="475"/>
                    <a:pt x="343" y="485"/>
                    <a:pt x="329" y="485"/>
                  </a:cubicBezTo>
                  <a:cubicBezTo>
                    <a:pt x="24" y="485"/>
                    <a:pt x="24" y="485"/>
                    <a:pt x="24" y="485"/>
                  </a:cubicBezTo>
                  <a:cubicBezTo>
                    <a:pt x="11" y="485"/>
                    <a:pt x="0" y="475"/>
                    <a:pt x="0" y="461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11"/>
                    <a:pt x="11" y="0"/>
                    <a:pt x="24" y="0"/>
                  </a:cubicBezTo>
                  <a:cubicBezTo>
                    <a:pt x="329" y="0"/>
                    <a:pt x="329" y="0"/>
                    <a:pt x="329" y="0"/>
                  </a:cubicBezTo>
                  <a:cubicBezTo>
                    <a:pt x="343" y="0"/>
                    <a:pt x="353" y="11"/>
                    <a:pt x="353" y="24"/>
                  </a:cubicBezTo>
                  <a:lnTo>
                    <a:pt x="353" y="46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02" name="Rectangle 5001">
              <a:extLst>
                <a:ext uri="{FF2B5EF4-FFF2-40B4-BE49-F238E27FC236}">
                  <a16:creationId xmlns:a16="http://schemas.microsoft.com/office/drawing/2014/main" id="{18532A5C-695A-4E01-B183-8789FB6ACA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32945" y="2191312"/>
              <a:ext cx="2724311" cy="37702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03" name="Freeform 23">
              <a:extLst>
                <a:ext uri="{FF2B5EF4-FFF2-40B4-BE49-F238E27FC236}">
                  <a16:creationId xmlns:a16="http://schemas.microsoft.com/office/drawing/2014/main" id="{C13E6556-3D03-4045-BC36-87E84FA027D5}"/>
                </a:ext>
              </a:extLst>
            </p:cNvPr>
            <p:cNvSpPr>
              <a:spLocks/>
            </p:cNvSpPr>
            <p:nvPr/>
          </p:nvSpPr>
          <p:spPr bwMode="auto">
            <a:xfrm>
              <a:off x="8417040" y="2171424"/>
              <a:ext cx="2760098" cy="3810049"/>
            </a:xfrm>
            <a:custGeom>
              <a:avLst/>
              <a:gdLst>
                <a:gd name="T0" fmla="*/ 689 w 694"/>
                <a:gd name="T1" fmla="*/ 953 h 958"/>
                <a:gd name="T2" fmla="*/ 689 w 694"/>
                <a:gd name="T3" fmla="*/ 948 h 958"/>
                <a:gd name="T4" fmla="*/ 9 w 694"/>
                <a:gd name="T5" fmla="*/ 948 h 958"/>
                <a:gd name="T6" fmla="*/ 9 w 694"/>
                <a:gd name="T7" fmla="*/ 9 h 958"/>
                <a:gd name="T8" fmla="*/ 684 w 694"/>
                <a:gd name="T9" fmla="*/ 9 h 958"/>
                <a:gd name="T10" fmla="*/ 684 w 694"/>
                <a:gd name="T11" fmla="*/ 953 h 958"/>
                <a:gd name="T12" fmla="*/ 689 w 694"/>
                <a:gd name="T13" fmla="*/ 953 h 958"/>
                <a:gd name="T14" fmla="*/ 689 w 694"/>
                <a:gd name="T15" fmla="*/ 948 h 958"/>
                <a:gd name="T16" fmla="*/ 689 w 694"/>
                <a:gd name="T17" fmla="*/ 953 h 958"/>
                <a:gd name="T18" fmla="*/ 694 w 694"/>
                <a:gd name="T19" fmla="*/ 953 h 958"/>
                <a:gd name="T20" fmla="*/ 694 w 694"/>
                <a:gd name="T21" fmla="*/ 0 h 958"/>
                <a:gd name="T22" fmla="*/ 0 w 694"/>
                <a:gd name="T23" fmla="*/ 0 h 958"/>
                <a:gd name="T24" fmla="*/ 0 w 694"/>
                <a:gd name="T25" fmla="*/ 958 h 958"/>
                <a:gd name="T26" fmla="*/ 694 w 694"/>
                <a:gd name="T27" fmla="*/ 958 h 958"/>
                <a:gd name="T28" fmla="*/ 694 w 694"/>
                <a:gd name="T29" fmla="*/ 953 h 958"/>
                <a:gd name="T30" fmla="*/ 689 w 694"/>
                <a:gd name="T31" fmla="*/ 953 h 9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94" h="958">
                  <a:moveTo>
                    <a:pt x="689" y="953"/>
                  </a:moveTo>
                  <a:lnTo>
                    <a:pt x="689" y="948"/>
                  </a:lnTo>
                  <a:lnTo>
                    <a:pt x="9" y="948"/>
                  </a:lnTo>
                  <a:lnTo>
                    <a:pt x="9" y="9"/>
                  </a:lnTo>
                  <a:lnTo>
                    <a:pt x="684" y="9"/>
                  </a:lnTo>
                  <a:lnTo>
                    <a:pt x="684" y="953"/>
                  </a:lnTo>
                  <a:lnTo>
                    <a:pt x="689" y="953"/>
                  </a:lnTo>
                  <a:lnTo>
                    <a:pt x="689" y="948"/>
                  </a:lnTo>
                  <a:lnTo>
                    <a:pt x="689" y="953"/>
                  </a:lnTo>
                  <a:lnTo>
                    <a:pt x="694" y="953"/>
                  </a:lnTo>
                  <a:lnTo>
                    <a:pt x="694" y="0"/>
                  </a:lnTo>
                  <a:lnTo>
                    <a:pt x="0" y="0"/>
                  </a:lnTo>
                  <a:lnTo>
                    <a:pt x="0" y="958"/>
                  </a:lnTo>
                  <a:lnTo>
                    <a:pt x="694" y="958"/>
                  </a:lnTo>
                  <a:lnTo>
                    <a:pt x="694" y="953"/>
                  </a:lnTo>
                  <a:lnTo>
                    <a:pt x="689" y="95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04" name="Freeform: Shape 5003">
              <a:extLst>
                <a:ext uri="{FF2B5EF4-FFF2-40B4-BE49-F238E27FC236}">
                  <a16:creationId xmlns:a16="http://schemas.microsoft.com/office/drawing/2014/main" id="{324DC9C7-E483-4DF2-93D5-AB258D8CE2FE}"/>
                </a:ext>
              </a:extLst>
            </p:cNvPr>
            <p:cNvSpPr>
              <a:spLocks/>
            </p:cNvSpPr>
            <p:nvPr/>
          </p:nvSpPr>
          <p:spPr bwMode="auto">
            <a:xfrm>
              <a:off x="9211798" y="3324975"/>
              <a:ext cx="1764666" cy="2410122"/>
            </a:xfrm>
            <a:custGeom>
              <a:avLst/>
              <a:gdLst>
                <a:gd name="connsiteX0" fmla="*/ 27458 w 277014"/>
                <a:gd name="connsiteY0" fmla="*/ 286961 h 301384"/>
                <a:gd name="connsiteX1" fmla="*/ 250055 w 277014"/>
                <a:gd name="connsiteY1" fmla="*/ 286961 h 301384"/>
                <a:gd name="connsiteX2" fmla="*/ 257121 w 277014"/>
                <a:gd name="connsiteY2" fmla="*/ 294173 h 301384"/>
                <a:gd name="connsiteX3" fmla="*/ 250055 w 277014"/>
                <a:gd name="connsiteY3" fmla="*/ 301384 h 301384"/>
                <a:gd name="connsiteX4" fmla="*/ 27458 w 277014"/>
                <a:gd name="connsiteY4" fmla="*/ 301384 h 301384"/>
                <a:gd name="connsiteX5" fmla="*/ 20391 w 277014"/>
                <a:gd name="connsiteY5" fmla="*/ 294173 h 301384"/>
                <a:gd name="connsiteX6" fmla="*/ 27458 w 277014"/>
                <a:gd name="connsiteY6" fmla="*/ 286961 h 301384"/>
                <a:gd name="connsiteX7" fmla="*/ 7073 w 277014"/>
                <a:gd name="connsiteY7" fmla="*/ 238720 h 301384"/>
                <a:gd name="connsiteX8" fmla="*/ 269941 w 277014"/>
                <a:gd name="connsiteY8" fmla="*/ 238720 h 301384"/>
                <a:gd name="connsiteX9" fmla="*/ 277014 w 277014"/>
                <a:gd name="connsiteY9" fmla="*/ 245932 h 301384"/>
                <a:gd name="connsiteX10" fmla="*/ 269941 w 277014"/>
                <a:gd name="connsiteY10" fmla="*/ 253143 h 301384"/>
                <a:gd name="connsiteX11" fmla="*/ 7073 w 277014"/>
                <a:gd name="connsiteY11" fmla="*/ 253143 h 301384"/>
                <a:gd name="connsiteX12" fmla="*/ 0 w 277014"/>
                <a:gd name="connsiteY12" fmla="*/ 245932 h 301384"/>
                <a:gd name="connsiteX13" fmla="*/ 7073 w 277014"/>
                <a:gd name="connsiteY13" fmla="*/ 238720 h 301384"/>
                <a:gd name="connsiteX14" fmla="*/ 27458 w 277014"/>
                <a:gd name="connsiteY14" fmla="*/ 191971 h 301384"/>
                <a:gd name="connsiteX15" fmla="*/ 250055 w 277014"/>
                <a:gd name="connsiteY15" fmla="*/ 191971 h 301384"/>
                <a:gd name="connsiteX16" fmla="*/ 257121 w 277014"/>
                <a:gd name="connsiteY16" fmla="*/ 198933 h 301384"/>
                <a:gd name="connsiteX17" fmla="*/ 250055 w 277014"/>
                <a:gd name="connsiteY17" fmla="*/ 205896 h 301384"/>
                <a:gd name="connsiteX18" fmla="*/ 27458 w 277014"/>
                <a:gd name="connsiteY18" fmla="*/ 205896 h 301384"/>
                <a:gd name="connsiteX19" fmla="*/ 20391 w 277014"/>
                <a:gd name="connsiteY19" fmla="*/ 198933 h 301384"/>
                <a:gd name="connsiteX20" fmla="*/ 27458 w 277014"/>
                <a:gd name="connsiteY20" fmla="*/ 191971 h 301384"/>
                <a:gd name="connsiteX21" fmla="*/ 7073 w 277014"/>
                <a:gd name="connsiteY21" fmla="*/ 143729 h 301384"/>
                <a:gd name="connsiteX22" fmla="*/ 269941 w 277014"/>
                <a:gd name="connsiteY22" fmla="*/ 143729 h 301384"/>
                <a:gd name="connsiteX23" fmla="*/ 277014 w 277014"/>
                <a:gd name="connsiteY23" fmla="*/ 150691 h 301384"/>
                <a:gd name="connsiteX24" fmla="*/ 269941 w 277014"/>
                <a:gd name="connsiteY24" fmla="*/ 157654 h 301384"/>
                <a:gd name="connsiteX25" fmla="*/ 7073 w 277014"/>
                <a:gd name="connsiteY25" fmla="*/ 157654 h 301384"/>
                <a:gd name="connsiteX26" fmla="*/ 0 w 277014"/>
                <a:gd name="connsiteY26" fmla="*/ 150691 h 301384"/>
                <a:gd name="connsiteX27" fmla="*/ 7073 w 277014"/>
                <a:gd name="connsiteY27" fmla="*/ 143729 h 301384"/>
                <a:gd name="connsiteX28" fmla="*/ 27458 w 277014"/>
                <a:gd name="connsiteY28" fmla="*/ 95488 h 301384"/>
                <a:gd name="connsiteX29" fmla="*/ 250055 w 277014"/>
                <a:gd name="connsiteY29" fmla="*/ 95488 h 301384"/>
                <a:gd name="connsiteX30" fmla="*/ 257121 w 277014"/>
                <a:gd name="connsiteY30" fmla="*/ 102450 h 301384"/>
                <a:gd name="connsiteX31" fmla="*/ 250055 w 277014"/>
                <a:gd name="connsiteY31" fmla="*/ 109413 h 301384"/>
                <a:gd name="connsiteX32" fmla="*/ 27458 w 277014"/>
                <a:gd name="connsiteY32" fmla="*/ 109413 h 301384"/>
                <a:gd name="connsiteX33" fmla="*/ 20391 w 277014"/>
                <a:gd name="connsiteY33" fmla="*/ 102450 h 301384"/>
                <a:gd name="connsiteX34" fmla="*/ 27458 w 277014"/>
                <a:gd name="connsiteY34" fmla="*/ 95488 h 301384"/>
                <a:gd name="connsiteX35" fmla="*/ 7073 w 277014"/>
                <a:gd name="connsiteY35" fmla="*/ 47247 h 301384"/>
                <a:gd name="connsiteX36" fmla="*/ 269941 w 277014"/>
                <a:gd name="connsiteY36" fmla="*/ 47247 h 301384"/>
                <a:gd name="connsiteX37" fmla="*/ 277014 w 277014"/>
                <a:gd name="connsiteY37" fmla="*/ 54209 h 301384"/>
                <a:gd name="connsiteX38" fmla="*/ 269941 w 277014"/>
                <a:gd name="connsiteY38" fmla="*/ 61172 h 301384"/>
                <a:gd name="connsiteX39" fmla="*/ 7073 w 277014"/>
                <a:gd name="connsiteY39" fmla="*/ 61172 h 301384"/>
                <a:gd name="connsiteX40" fmla="*/ 0 w 277014"/>
                <a:gd name="connsiteY40" fmla="*/ 54209 h 301384"/>
                <a:gd name="connsiteX41" fmla="*/ 7073 w 277014"/>
                <a:gd name="connsiteY41" fmla="*/ 47247 h 301384"/>
                <a:gd name="connsiteX42" fmla="*/ 27458 w 277014"/>
                <a:gd name="connsiteY42" fmla="*/ 0 h 301384"/>
                <a:gd name="connsiteX43" fmla="*/ 250055 w 277014"/>
                <a:gd name="connsiteY43" fmla="*/ 0 h 301384"/>
                <a:gd name="connsiteX44" fmla="*/ 257121 w 277014"/>
                <a:gd name="connsiteY44" fmla="*/ 7211 h 301384"/>
                <a:gd name="connsiteX45" fmla="*/ 250055 w 277014"/>
                <a:gd name="connsiteY45" fmla="*/ 14423 h 301384"/>
                <a:gd name="connsiteX46" fmla="*/ 27458 w 277014"/>
                <a:gd name="connsiteY46" fmla="*/ 14423 h 301384"/>
                <a:gd name="connsiteX47" fmla="*/ 20391 w 277014"/>
                <a:gd name="connsiteY47" fmla="*/ 7211 h 301384"/>
                <a:gd name="connsiteX48" fmla="*/ 27458 w 277014"/>
                <a:gd name="connsiteY48" fmla="*/ 0 h 301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277014" h="301384">
                  <a:moveTo>
                    <a:pt x="27458" y="286961"/>
                  </a:moveTo>
                  <a:cubicBezTo>
                    <a:pt x="27458" y="286961"/>
                    <a:pt x="27458" y="286961"/>
                    <a:pt x="250055" y="286961"/>
                  </a:cubicBezTo>
                  <a:cubicBezTo>
                    <a:pt x="254766" y="286961"/>
                    <a:pt x="257121" y="290567"/>
                    <a:pt x="257121" y="294173"/>
                  </a:cubicBezTo>
                  <a:cubicBezTo>
                    <a:pt x="257121" y="297778"/>
                    <a:pt x="254766" y="301384"/>
                    <a:pt x="250055" y="301384"/>
                  </a:cubicBezTo>
                  <a:cubicBezTo>
                    <a:pt x="250055" y="301384"/>
                    <a:pt x="250055" y="301384"/>
                    <a:pt x="27458" y="301384"/>
                  </a:cubicBezTo>
                  <a:cubicBezTo>
                    <a:pt x="23924" y="301384"/>
                    <a:pt x="20391" y="297778"/>
                    <a:pt x="20391" y="294173"/>
                  </a:cubicBezTo>
                  <a:cubicBezTo>
                    <a:pt x="20391" y="290567"/>
                    <a:pt x="23924" y="286961"/>
                    <a:pt x="27458" y="286961"/>
                  </a:cubicBezTo>
                  <a:close/>
                  <a:moveTo>
                    <a:pt x="7073" y="238720"/>
                  </a:moveTo>
                  <a:cubicBezTo>
                    <a:pt x="7073" y="238720"/>
                    <a:pt x="7073" y="238720"/>
                    <a:pt x="269941" y="238720"/>
                  </a:cubicBezTo>
                  <a:cubicBezTo>
                    <a:pt x="273478" y="238720"/>
                    <a:pt x="277014" y="242326"/>
                    <a:pt x="277014" y="245932"/>
                  </a:cubicBezTo>
                  <a:cubicBezTo>
                    <a:pt x="277014" y="250739"/>
                    <a:pt x="273478" y="253143"/>
                    <a:pt x="269941" y="253143"/>
                  </a:cubicBezTo>
                  <a:cubicBezTo>
                    <a:pt x="269941" y="253143"/>
                    <a:pt x="269941" y="253143"/>
                    <a:pt x="7073" y="253143"/>
                  </a:cubicBezTo>
                  <a:cubicBezTo>
                    <a:pt x="3536" y="253143"/>
                    <a:pt x="0" y="250739"/>
                    <a:pt x="0" y="245932"/>
                  </a:cubicBezTo>
                  <a:cubicBezTo>
                    <a:pt x="0" y="242326"/>
                    <a:pt x="3536" y="238720"/>
                    <a:pt x="7073" y="238720"/>
                  </a:cubicBezTo>
                  <a:close/>
                  <a:moveTo>
                    <a:pt x="27458" y="191971"/>
                  </a:moveTo>
                  <a:cubicBezTo>
                    <a:pt x="27458" y="191971"/>
                    <a:pt x="27458" y="191971"/>
                    <a:pt x="250055" y="191971"/>
                  </a:cubicBezTo>
                  <a:cubicBezTo>
                    <a:pt x="254766" y="191971"/>
                    <a:pt x="257121" y="194292"/>
                    <a:pt x="257121" y="198933"/>
                  </a:cubicBezTo>
                  <a:cubicBezTo>
                    <a:pt x="257121" y="202415"/>
                    <a:pt x="254766" y="205896"/>
                    <a:pt x="250055" y="205896"/>
                  </a:cubicBezTo>
                  <a:cubicBezTo>
                    <a:pt x="250055" y="205896"/>
                    <a:pt x="250055" y="205896"/>
                    <a:pt x="27458" y="205896"/>
                  </a:cubicBezTo>
                  <a:cubicBezTo>
                    <a:pt x="23924" y="205896"/>
                    <a:pt x="20391" y="202415"/>
                    <a:pt x="20391" y="198933"/>
                  </a:cubicBezTo>
                  <a:cubicBezTo>
                    <a:pt x="20391" y="194292"/>
                    <a:pt x="23924" y="191971"/>
                    <a:pt x="27458" y="191971"/>
                  </a:cubicBezTo>
                  <a:close/>
                  <a:moveTo>
                    <a:pt x="7073" y="143729"/>
                  </a:moveTo>
                  <a:cubicBezTo>
                    <a:pt x="7073" y="143729"/>
                    <a:pt x="7073" y="143729"/>
                    <a:pt x="269941" y="143729"/>
                  </a:cubicBezTo>
                  <a:cubicBezTo>
                    <a:pt x="273478" y="143729"/>
                    <a:pt x="277014" y="147210"/>
                    <a:pt x="277014" y="150691"/>
                  </a:cubicBezTo>
                  <a:cubicBezTo>
                    <a:pt x="277014" y="154173"/>
                    <a:pt x="273478" y="157654"/>
                    <a:pt x="269941" y="157654"/>
                  </a:cubicBezTo>
                  <a:cubicBezTo>
                    <a:pt x="269941" y="157654"/>
                    <a:pt x="269941" y="157654"/>
                    <a:pt x="7073" y="157654"/>
                  </a:cubicBezTo>
                  <a:cubicBezTo>
                    <a:pt x="3536" y="157654"/>
                    <a:pt x="0" y="154173"/>
                    <a:pt x="0" y="150691"/>
                  </a:cubicBezTo>
                  <a:cubicBezTo>
                    <a:pt x="0" y="147210"/>
                    <a:pt x="3536" y="143729"/>
                    <a:pt x="7073" y="143729"/>
                  </a:cubicBezTo>
                  <a:close/>
                  <a:moveTo>
                    <a:pt x="27458" y="95488"/>
                  </a:moveTo>
                  <a:cubicBezTo>
                    <a:pt x="27458" y="95488"/>
                    <a:pt x="27458" y="95488"/>
                    <a:pt x="250055" y="95488"/>
                  </a:cubicBezTo>
                  <a:cubicBezTo>
                    <a:pt x="254766" y="95488"/>
                    <a:pt x="257121" y="98969"/>
                    <a:pt x="257121" y="102450"/>
                  </a:cubicBezTo>
                  <a:cubicBezTo>
                    <a:pt x="257121" y="107092"/>
                    <a:pt x="254766" y="109413"/>
                    <a:pt x="250055" y="109413"/>
                  </a:cubicBezTo>
                  <a:cubicBezTo>
                    <a:pt x="250055" y="109413"/>
                    <a:pt x="250055" y="109413"/>
                    <a:pt x="27458" y="109413"/>
                  </a:cubicBezTo>
                  <a:cubicBezTo>
                    <a:pt x="23924" y="109413"/>
                    <a:pt x="20391" y="107092"/>
                    <a:pt x="20391" y="102450"/>
                  </a:cubicBezTo>
                  <a:cubicBezTo>
                    <a:pt x="20391" y="98969"/>
                    <a:pt x="23924" y="95488"/>
                    <a:pt x="27458" y="95488"/>
                  </a:cubicBezTo>
                  <a:close/>
                  <a:moveTo>
                    <a:pt x="7073" y="47247"/>
                  </a:moveTo>
                  <a:cubicBezTo>
                    <a:pt x="7073" y="47247"/>
                    <a:pt x="7073" y="47247"/>
                    <a:pt x="269941" y="47247"/>
                  </a:cubicBezTo>
                  <a:cubicBezTo>
                    <a:pt x="273478" y="47247"/>
                    <a:pt x="277014" y="50728"/>
                    <a:pt x="277014" y="54209"/>
                  </a:cubicBezTo>
                  <a:cubicBezTo>
                    <a:pt x="277014" y="58851"/>
                    <a:pt x="273478" y="61172"/>
                    <a:pt x="269941" y="61172"/>
                  </a:cubicBezTo>
                  <a:cubicBezTo>
                    <a:pt x="269941" y="61172"/>
                    <a:pt x="269941" y="61172"/>
                    <a:pt x="7073" y="61172"/>
                  </a:cubicBezTo>
                  <a:cubicBezTo>
                    <a:pt x="3536" y="61172"/>
                    <a:pt x="0" y="58851"/>
                    <a:pt x="0" y="54209"/>
                  </a:cubicBezTo>
                  <a:cubicBezTo>
                    <a:pt x="0" y="50728"/>
                    <a:pt x="3536" y="47247"/>
                    <a:pt x="7073" y="47247"/>
                  </a:cubicBezTo>
                  <a:close/>
                  <a:moveTo>
                    <a:pt x="27458" y="0"/>
                  </a:moveTo>
                  <a:cubicBezTo>
                    <a:pt x="27458" y="0"/>
                    <a:pt x="27458" y="0"/>
                    <a:pt x="250055" y="0"/>
                  </a:cubicBezTo>
                  <a:cubicBezTo>
                    <a:pt x="254766" y="0"/>
                    <a:pt x="257121" y="2404"/>
                    <a:pt x="257121" y="7211"/>
                  </a:cubicBezTo>
                  <a:cubicBezTo>
                    <a:pt x="257121" y="10817"/>
                    <a:pt x="254766" y="14423"/>
                    <a:pt x="250055" y="14423"/>
                  </a:cubicBezTo>
                  <a:cubicBezTo>
                    <a:pt x="250055" y="14423"/>
                    <a:pt x="250055" y="14423"/>
                    <a:pt x="27458" y="14423"/>
                  </a:cubicBezTo>
                  <a:cubicBezTo>
                    <a:pt x="23924" y="14423"/>
                    <a:pt x="20391" y="10817"/>
                    <a:pt x="20391" y="7211"/>
                  </a:cubicBezTo>
                  <a:cubicBezTo>
                    <a:pt x="20391" y="2404"/>
                    <a:pt x="23924" y="0"/>
                    <a:pt x="2745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5005" name="Freeform: Shape 5004">
              <a:extLst>
                <a:ext uri="{FF2B5EF4-FFF2-40B4-BE49-F238E27FC236}">
                  <a16:creationId xmlns:a16="http://schemas.microsoft.com/office/drawing/2014/main" id="{C7323E2B-C75A-41D8-AF91-8CEC1BE4C214}"/>
                </a:ext>
              </a:extLst>
            </p:cNvPr>
            <p:cNvSpPr/>
            <p:nvPr/>
          </p:nvSpPr>
          <p:spPr>
            <a:xfrm>
              <a:off x="9037467" y="1556890"/>
              <a:ext cx="1515276" cy="841236"/>
            </a:xfrm>
            <a:custGeom>
              <a:avLst/>
              <a:gdLst>
                <a:gd name="connsiteX0" fmla="*/ 94742 w 189484"/>
                <a:gd name="connsiteY0" fmla="*/ 19975 h 105196"/>
                <a:gd name="connsiteX1" fmla="*/ 68758 w 189484"/>
                <a:gd name="connsiteY1" fmla="*/ 30738 h 105196"/>
                <a:gd name="connsiteX2" fmla="*/ 61813 w 189484"/>
                <a:gd name="connsiteY2" fmla="*/ 47505 h 105196"/>
                <a:gd name="connsiteX3" fmla="*/ 87055 w 189484"/>
                <a:gd name="connsiteY3" fmla="*/ 47505 h 105196"/>
                <a:gd name="connsiteX4" fmla="*/ 127671 w 189484"/>
                <a:gd name="connsiteY4" fmla="*/ 47505 h 105196"/>
                <a:gd name="connsiteX5" fmla="*/ 120726 w 189484"/>
                <a:gd name="connsiteY5" fmla="*/ 30738 h 105196"/>
                <a:gd name="connsiteX6" fmla="*/ 94742 w 189484"/>
                <a:gd name="connsiteY6" fmla="*/ 19975 h 105196"/>
                <a:gd name="connsiteX7" fmla="*/ 94742 w 189484"/>
                <a:gd name="connsiteY7" fmla="*/ 0 h 105196"/>
                <a:gd name="connsiteX8" fmla="*/ 134851 w 189484"/>
                <a:gd name="connsiteY8" fmla="*/ 16614 h 105196"/>
                <a:gd name="connsiteX9" fmla="*/ 147646 w 189484"/>
                <a:gd name="connsiteY9" fmla="*/ 47505 h 105196"/>
                <a:gd name="connsiteX10" fmla="*/ 148292 w 189484"/>
                <a:gd name="connsiteY10" fmla="*/ 47505 h 105196"/>
                <a:gd name="connsiteX11" fmla="*/ 189484 w 189484"/>
                <a:gd name="connsiteY11" fmla="*/ 89890 h 105196"/>
                <a:gd name="connsiteX12" fmla="*/ 174184 w 189484"/>
                <a:gd name="connsiteY12" fmla="*/ 105196 h 105196"/>
                <a:gd name="connsiteX13" fmla="*/ 15300 w 189484"/>
                <a:gd name="connsiteY13" fmla="*/ 105196 h 105196"/>
                <a:gd name="connsiteX14" fmla="*/ 0 w 189484"/>
                <a:gd name="connsiteY14" fmla="*/ 89890 h 105196"/>
                <a:gd name="connsiteX15" fmla="*/ 12358 w 189484"/>
                <a:gd name="connsiteY15" fmla="*/ 59868 h 105196"/>
                <a:gd name="connsiteX16" fmla="*/ 41729 w 189484"/>
                <a:gd name="connsiteY16" fmla="*/ 47769 h 105196"/>
                <a:gd name="connsiteX17" fmla="*/ 54634 w 189484"/>
                <a:gd name="connsiteY17" fmla="*/ 16614 h 105196"/>
                <a:gd name="connsiteX18" fmla="*/ 94742 w 189484"/>
                <a:gd name="connsiteY18" fmla="*/ 0 h 105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89484" h="105196">
                  <a:moveTo>
                    <a:pt x="94742" y="19975"/>
                  </a:moveTo>
                  <a:cubicBezTo>
                    <a:pt x="84595" y="19975"/>
                    <a:pt x="75408" y="24088"/>
                    <a:pt x="68758" y="30738"/>
                  </a:cubicBezTo>
                  <a:lnTo>
                    <a:pt x="61813" y="47505"/>
                  </a:lnTo>
                  <a:lnTo>
                    <a:pt x="87055" y="47505"/>
                  </a:lnTo>
                  <a:lnTo>
                    <a:pt x="127671" y="47505"/>
                  </a:lnTo>
                  <a:lnTo>
                    <a:pt x="120726" y="30738"/>
                  </a:lnTo>
                  <a:cubicBezTo>
                    <a:pt x="114076" y="24088"/>
                    <a:pt x="104890" y="19975"/>
                    <a:pt x="94742" y="19975"/>
                  </a:cubicBezTo>
                  <a:close/>
                  <a:moveTo>
                    <a:pt x="94742" y="0"/>
                  </a:moveTo>
                  <a:cubicBezTo>
                    <a:pt x="110406" y="0"/>
                    <a:pt x="124586" y="6349"/>
                    <a:pt x="134851" y="16614"/>
                  </a:cubicBezTo>
                  <a:lnTo>
                    <a:pt x="147646" y="47505"/>
                  </a:lnTo>
                  <a:lnTo>
                    <a:pt x="148292" y="47505"/>
                  </a:lnTo>
                  <a:cubicBezTo>
                    <a:pt x="171830" y="47505"/>
                    <a:pt x="189484" y="66343"/>
                    <a:pt x="189484" y="89890"/>
                  </a:cubicBezTo>
                  <a:cubicBezTo>
                    <a:pt x="189484" y="98132"/>
                    <a:pt x="182423" y="105196"/>
                    <a:pt x="174184" y="105196"/>
                  </a:cubicBezTo>
                  <a:cubicBezTo>
                    <a:pt x="174184" y="105196"/>
                    <a:pt x="174184" y="105196"/>
                    <a:pt x="15300" y="105196"/>
                  </a:cubicBezTo>
                  <a:cubicBezTo>
                    <a:pt x="7061" y="105196"/>
                    <a:pt x="0" y="98132"/>
                    <a:pt x="0" y="89890"/>
                  </a:cubicBezTo>
                  <a:cubicBezTo>
                    <a:pt x="0" y="78117"/>
                    <a:pt x="4708" y="67520"/>
                    <a:pt x="12358" y="59868"/>
                  </a:cubicBezTo>
                  <a:lnTo>
                    <a:pt x="41729" y="47769"/>
                  </a:lnTo>
                  <a:lnTo>
                    <a:pt x="54634" y="16614"/>
                  </a:lnTo>
                  <a:cubicBezTo>
                    <a:pt x="64898" y="6349"/>
                    <a:pt x="79079" y="0"/>
                    <a:pt x="94742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006" name="Chevron 2">
              <a:extLst>
                <a:ext uri="{FF2B5EF4-FFF2-40B4-BE49-F238E27FC236}">
                  <a16:creationId xmlns:a16="http://schemas.microsoft.com/office/drawing/2014/main" id="{D0F1BFEA-E1A7-4F41-9CE2-08283C3DBC3A}"/>
                </a:ext>
              </a:extLst>
            </p:cNvPr>
            <p:cNvSpPr/>
            <p:nvPr/>
          </p:nvSpPr>
          <p:spPr>
            <a:xfrm rot="5400000">
              <a:off x="8610212" y="3263796"/>
              <a:ext cx="505591" cy="499209"/>
            </a:xfrm>
            <a:custGeom>
              <a:avLst/>
              <a:gdLst/>
              <a:ahLst/>
              <a:cxnLst/>
              <a:rect l="l" t="t" r="r" b="b"/>
              <a:pathLst>
                <a:path w="3830741" h="3782395">
                  <a:moveTo>
                    <a:pt x="272737" y="3782395"/>
                  </a:moveTo>
                  <a:lnTo>
                    <a:pt x="272737" y="1129329"/>
                  </a:lnTo>
                  <a:cubicBezTo>
                    <a:pt x="368718" y="1192933"/>
                    <a:pt x="457831" y="1251924"/>
                    <a:pt x="541946" y="1307175"/>
                  </a:cubicBezTo>
                  <a:lnTo>
                    <a:pt x="541946" y="3513186"/>
                  </a:lnTo>
                  <a:lnTo>
                    <a:pt x="3561532" y="3513186"/>
                  </a:lnTo>
                  <a:lnTo>
                    <a:pt x="3561532" y="1985872"/>
                  </a:lnTo>
                  <a:lnTo>
                    <a:pt x="3590324" y="1967561"/>
                  </a:lnTo>
                  <a:cubicBezTo>
                    <a:pt x="3580733" y="1962993"/>
                    <a:pt x="3571122" y="1958413"/>
                    <a:pt x="3561532" y="1953733"/>
                  </a:cubicBezTo>
                  <a:lnTo>
                    <a:pt x="3561532" y="522839"/>
                  </a:lnTo>
                  <a:lnTo>
                    <a:pt x="881682" y="522839"/>
                  </a:lnTo>
                  <a:cubicBezTo>
                    <a:pt x="739027" y="434224"/>
                    <a:pt x="600115" y="344664"/>
                    <a:pt x="466828" y="253630"/>
                  </a:cubicBezTo>
                  <a:lnTo>
                    <a:pt x="3830741" y="253630"/>
                  </a:lnTo>
                  <a:lnTo>
                    <a:pt x="3830741" y="3782395"/>
                  </a:lnTo>
                  <a:close/>
                  <a:moveTo>
                    <a:pt x="0" y="0"/>
                  </a:moveTo>
                  <a:cubicBezTo>
                    <a:pt x="678168" y="716943"/>
                    <a:pt x="2221880" y="1454406"/>
                    <a:pt x="3416058" y="1983649"/>
                  </a:cubicBezTo>
                  <a:cubicBezTo>
                    <a:pt x="2906515" y="2315100"/>
                    <a:pt x="1976707" y="2643252"/>
                    <a:pt x="1914290" y="3355250"/>
                  </a:cubicBezTo>
                  <a:lnTo>
                    <a:pt x="1318205" y="3154450"/>
                  </a:lnTo>
                  <a:cubicBezTo>
                    <a:pt x="1531531" y="2503259"/>
                    <a:pt x="1765419" y="2324696"/>
                    <a:pt x="2221606" y="1999551"/>
                  </a:cubicBezTo>
                  <a:cubicBezTo>
                    <a:pt x="1369032" y="1616387"/>
                    <a:pt x="1025337" y="1447905"/>
                    <a:pt x="21688" y="786442"/>
                  </a:cubicBezTo>
                  <a:cubicBezTo>
                    <a:pt x="14534" y="524743"/>
                    <a:pt x="14718" y="351758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5007" name="Chevron 2">
              <a:extLst>
                <a:ext uri="{FF2B5EF4-FFF2-40B4-BE49-F238E27FC236}">
                  <a16:creationId xmlns:a16="http://schemas.microsoft.com/office/drawing/2014/main" id="{3044A412-1A76-4D13-A5A7-22FE2CF6AF89}"/>
                </a:ext>
              </a:extLst>
            </p:cNvPr>
            <p:cNvSpPr/>
            <p:nvPr/>
          </p:nvSpPr>
          <p:spPr>
            <a:xfrm rot="5400000">
              <a:off x="8616757" y="3920700"/>
              <a:ext cx="505591" cy="499209"/>
            </a:xfrm>
            <a:custGeom>
              <a:avLst/>
              <a:gdLst/>
              <a:ahLst/>
              <a:cxnLst/>
              <a:rect l="l" t="t" r="r" b="b"/>
              <a:pathLst>
                <a:path w="3830741" h="3782395">
                  <a:moveTo>
                    <a:pt x="272737" y="3782395"/>
                  </a:moveTo>
                  <a:lnTo>
                    <a:pt x="272737" y="1129329"/>
                  </a:lnTo>
                  <a:cubicBezTo>
                    <a:pt x="368718" y="1192933"/>
                    <a:pt x="457831" y="1251924"/>
                    <a:pt x="541946" y="1307175"/>
                  </a:cubicBezTo>
                  <a:lnTo>
                    <a:pt x="541946" y="3513186"/>
                  </a:lnTo>
                  <a:lnTo>
                    <a:pt x="3561532" y="3513186"/>
                  </a:lnTo>
                  <a:lnTo>
                    <a:pt x="3561532" y="1985872"/>
                  </a:lnTo>
                  <a:lnTo>
                    <a:pt x="3590324" y="1967561"/>
                  </a:lnTo>
                  <a:cubicBezTo>
                    <a:pt x="3580733" y="1962993"/>
                    <a:pt x="3571122" y="1958413"/>
                    <a:pt x="3561532" y="1953733"/>
                  </a:cubicBezTo>
                  <a:lnTo>
                    <a:pt x="3561532" y="522839"/>
                  </a:lnTo>
                  <a:lnTo>
                    <a:pt x="881682" y="522839"/>
                  </a:lnTo>
                  <a:cubicBezTo>
                    <a:pt x="739027" y="434224"/>
                    <a:pt x="600115" y="344664"/>
                    <a:pt x="466828" y="253630"/>
                  </a:cubicBezTo>
                  <a:lnTo>
                    <a:pt x="3830741" y="253630"/>
                  </a:lnTo>
                  <a:lnTo>
                    <a:pt x="3830741" y="3782395"/>
                  </a:lnTo>
                  <a:close/>
                  <a:moveTo>
                    <a:pt x="0" y="0"/>
                  </a:moveTo>
                  <a:cubicBezTo>
                    <a:pt x="678168" y="716943"/>
                    <a:pt x="2221880" y="1454406"/>
                    <a:pt x="3416058" y="1983649"/>
                  </a:cubicBezTo>
                  <a:cubicBezTo>
                    <a:pt x="2906515" y="2315100"/>
                    <a:pt x="1976707" y="2643252"/>
                    <a:pt x="1914290" y="3355250"/>
                  </a:cubicBezTo>
                  <a:lnTo>
                    <a:pt x="1318205" y="3154450"/>
                  </a:lnTo>
                  <a:cubicBezTo>
                    <a:pt x="1531531" y="2503259"/>
                    <a:pt x="1765419" y="2324696"/>
                    <a:pt x="2221606" y="1999551"/>
                  </a:cubicBezTo>
                  <a:cubicBezTo>
                    <a:pt x="1369032" y="1616387"/>
                    <a:pt x="1025337" y="1447905"/>
                    <a:pt x="21688" y="786442"/>
                  </a:cubicBezTo>
                  <a:cubicBezTo>
                    <a:pt x="14534" y="524743"/>
                    <a:pt x="14718" y="351758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5008" name="Chevron 2">
              <a:extLst>
                <a:ext uri="{FF2B5EF4-FFF2-40B4-BE49-F238E27FC236}">
                  <a16:creationId xmlns:a16="http://schemas.microsoft.com/office/drawing/2014/main" id="{06273279-B435-40AA-B2DA-59F6E10C8061}"/>
                </a:ext>
              </a:extLst>
            </p:cNvPr>
            <p:cNvSpPr/>
            <p:nvPr/>
          </p:nvSpPr>
          <p:spPr>
            <a:xfrm rot="5400000">
              <a:off x="8623301" y="4577602"/>
              <a:ext cx="505591" cy="499209"/>
            </a:xfrm>
            <a:custGeom>
              <a:avLst/>
              <a:gdLst/>
              <a:ahLst/>
              <a:cxnLst/>
              <a:rect l="l" t="t" r="r" b="b"/>
              <a:pathLst>
                <a:path w="3830741" h="3782395">
                  <a:moveTo>
                    <a:pt x="272737" y="3782395"/>
                  </a:moveTo>
                  <a:lnTo>
                    <a:pt x="272737" y="1129329"/>
                  </a:lnTo>
                  <a:cubicBezTo>
                    <a:pt x="368718" y="1192933"/>
                    <a:pt x="457831" y="1251924"/>
                    <a:pt x="541946" y="1307175"/>
                  </a:cubicBezTo>
                  <a:lnTo>
                    <a:pt x="541946" y="3513186"/>
                  </a:lnTo>
                  <a:lnTo>
                    <a:pt x="3561532" y="3513186"/>
                  </a:lnTo>
                  <a:lnTo>
                    <a:pt x="3561532" y="1985872"/>
                  </a:lnTo>
                  <a:lnTo>
                    <a:pt x="3590324" y="1967561"/>
                  </a:lnTo>
                  <a:cubicBezTo>
                    <a:pt x="3580733" y="1962993"/>
                    <a:pt x="3571122" y="1958413"/>
                    <a:pt x="3561532" y="1953733"/>
                  </a:cubicBezTo>
                  <a:lnTo>
                    <a:pt x="3561532" y="522839"/>
                  </a:lnTo>
                  <a:lnTo>
                    <a:pt x="881682" y="522839"/>
                  </a:lnTo>
                  <a:cubicBezTo>
                    <a:pt x="739027" y="434224"/>
                    <a:pt x="600115" y="344664"/>
                    <a:pt x="466828" y="253630"/>
                  </a:cubicBezTo>
                  <a:lnTo>
                    <a:pt x="3830741" y="253630"/>
                  </a:lnTo>
                  <a:lnTo>
                    <a:pt x="3830741" y="3782395"/>
                  </a:lnTo>
                  <a:close/>
                  <a:moveTo>
                    <a:pt x="0" y="0"/>
                  </a:moveTo>
                  <a:cubicBezTo>
                    <a:pt x="678168" y="716943"/>
                    <a:pt x="2221880" y="1454406"/>
                    <a:pt x="3416058" y="1983649"/>
                  </a:cubicBezTo>
                  <a:cubicBezTo>
                    <a:pt x="2906515" y="2315100"/>
                    <a:pt x="1976707" y="2643252"/>
                    <a:pt x="1914290" y="3355250"/>
                  </a:cubicBezTo>
                  <a:lnTo>
                    <a:pt x="1318205" y="3154450"/>
                  </a:lnTo>
                  <a:cubicBezTo>
                    <a:pt x="1531531" y="2503259"/>
                    <a:pt x="1765419" y="2324696"/>
                    <a:pt x="2221606" y="1999551"/>
                  </a:cubicBezTo>
                  <a:cubicBezTo>
                    <a:pt x="1369032" y="1616387"/>
                    <a:pt x="1025337" y="1447905"/>
                    <a:pt x="21688" y="786442"/>
                  </a:cubicBezTo>
                  <a:cubicBezTo>
                    <a:pt x="14534" y="524743"/>
                    <a:pt x="14718" y="351758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5009" name="Chevron 2">
              <a:extLst>
                <a:ext uri="{FF2B5EF4-FFF2-40B4-BE49-F238E27FC236}">
                  <a16:creationId xmlns:a16="http://schemas.microsoft.com/office/drawing/2014/main" id="{91E70037-0BA8-4DEB-BF90-8AEB4E1A71D6}"/>
                </a:ext>
              </a:extLst>
            </p:cNvPr>
            <p:cNvSpPr/>
            <p:nvPr/>
          </p:nvSpPr>
          <p:spPr>
            <a:xfrm rot="5400000">
              <a:off x="8629845" y="5234505"/>
              <a:ext cx="505591" cy="499209"/>
            </a:xfrm>
            <a:custGeom>
              <a:avLst/>
              <a:gdLst/>
              <a:ahLst/>
              <a:cxnLst/>
              <a:rect l="l" t="t" r="r" b="b"/>
              <a:pathLst>
                <a:path w="3830741" h="3782395">
                  <a:moveTo>
                    <a:pt x="272737" y="3782395"/>
                  </a:moveTo>
                  <a:lnTo>
                    <a:pt x="272737" y="1129329"/>
                  </a:lnTo>
                  <a:cubicBezTo>
                    <a:pt x="368718" y="1192933"/>
                    <a:pt x="457831" y="1251924"/>
                    <a:pt x="541946" y="1307175"/>
                  </a:cubicBezTo>
                  <a:lnTo>
                    <a:pt x="541946" y="3513186"/>
                  </a:lnTo>
                  <a:lnTo>
                    <a:pt x="3561532" y="3513186"/>
                  </a:lnTo>
                  <a:lnTo>
                    <a:pt x="3561532" y="1985872"/>
                  </a:lnTo>
                  <a:lnTo>
                    <a:pt x="3590324" y="1967561"/>
                  </a:lnTo>
                  <a:cubicBezTo>
                    <a:pt x="3580733" y="1962993"/>
                    <a:pt x="3571122" y="1958413"/>
                    <a:pt x="3561532" y="1953733"/>
                  </a:cubicBezTo>
                  <a:lnTo>
                    <a:pt x="3561532" y="522839"/>
                  </a:lnTo>
                  <a:lnTo>
                    <a:pt x="881682" y="522839"/>
                  </a:lnTo>
                  <a:cubicBezTo>
                    <a:pt x="739027" y="434224"/>
                    <a:pt x="600115" y="344664"/>
                    <a:pt x="466828" y="253630"/>
                  </a:cubicBezTo>
                  <a:lnTo>
                    <a:pt x="3830741" y="253630"/>
                  </a:lnTo>
                  <a:lnTo>
                    <a:pt x="3830741" y="3782395"/>
                  </a:lnTo>
                  <a:close/>
                  <a:moveTo>
                    <a:pt x="0" y="0"/>
                  </a:moveTo>
                  <a:cubicBezTo>
                    <a:pt x="678168" y="716943"/>
                    <a:pt x="2221880" y="1454406"/>
                    <a:pt x="3416058" y="1983649"/>
                  </a:cubicBezTo>
                  <a:cubicBezTo>
                    <a:pt x="2906515" y="2315100"/>
                    <a:pt x="1976707" y="2643252"/>
                    <a:pt x="1914290" y="3355250"/>
                  </a:cubicBezTo>
                  <a:lnTo>
                    <a:pt x="1318205" y="3154450"/>
                  </a:lnTo>
                  <a:cubicBezTo>
                    <a:pt x="1531531" y="2503259"/>
                    <a:pt x="1765419" y="2324696"/>
                    <a:pt x="2221606" y="1999551"/>
                  </a:cubicBezTo>
                  <a:cubicBezTo>
                    <a:pt x="1369032" y="1616387"/>
                    <a:pt x="1025337" y="1447905"/>
                    <a:pt x="21688" y="786442"/>
                  </a:cubicBezTo>
                  <a:cubicBezTo>
                    <a:pt x="14534" y="524743"/>
                    <a:pt x="14718" y="351758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  <p:grpSp>
        <p:nvGrpSpPr>
          <p:cNvPr id="5010" name="Group 5009">
            <a:extLst>
              <a:ext uri="{FF2B5EF4-FFF2-40B4-BE49-F238E27FC236}">
                <a16:creationId xmlns:a16="http://schemas.microsoft.com/office/drawing/2014/main" id="{7AEE762E-A4D7-48E5-B26F-0505A1542C1E}"/>
              </a:ext>
            </a:extLst>
          </p:cNvPr>
          <p:cNvGrpSpPr/>
          <p:nvPr/>
        </p:nvGrpSpPr>
        <p:grpSpPr>
          <a:xfrm>
            <a:off x="5565548" y="1729572"/>
            <a:ext cx="1687379" cy="1633073"/>
            <a:chOff x="8155430" y="3750289"/>
            <a:chExt cx="2089556" cy="2022306"/>
          </a:xfrm>
        </p:grpSpPr>
        <p:sp>
          <p:nvSpPr>
            <p:cNvPr id="5011" name="Freeform: Shape 5010">
              <a:extLst>
                <a:ext uri="{FF2B5EF4-FFF2-40B4-BE49-F238E27FC236}">
                  <a16:creationId xmlns:a16="http://schemas.microsoft.com/office/drawing/2014/main" id="{7092C04E-0DB6-4129-812F-02DA3426B234}"/>
                </a:ext>
              </a:extLst>
            </p:cNvPr>
            <p:cNvSpPr/>
            <p:nvPr/>
          </p:nvSpPr>
          <p:spPr>
            <a:xfrm>
              <a:off x="8181798" y="3750289"/>
              <a:ext cx="1661861" cy="1810126"/>
            </a:xfrm>
            <a:custGeom>
              <a:avLst/>
              <a:gdLst>
                <a:gd name="connsiteX0" fmla="*/ 1404558 w 1427067"/>
                <a:gd name="connsiteY0" fmla="*/ 832916 h 1554385"/>
                <a:gd name="connsiteX1" fmla="*/ 1264875 w 1427067"/>
                <a:gd name="connsiteY1" fmla="*/ 475794 h 1554385"/>
                <a:gd name="connsiteX2" fmla="*/ 1141705 w 1427067"/>
                <a:gd name="connsiteY2" fmla="*/ 229799 h 1554385"/>
                <a:gd name="connsiteX3" fmla="*/ 619784 w 1427067"/>
                <a:gd name="connsiteY3" fmla="*/ 7200 h 1554385"/>
                <a:gd name="connsiteX4" fmla="*/ 360371 w 1427067"/>
                <a:gd name="connsiteY4" fmla="*/ 163742 h 1554385"/>
                <a:gd name="connsiteX5" fmla="*/ 215183 w 1427067"/>
                <a:gd name="connsiteY5" fmla="*/ 419714 h 1554385"/>
                <a:gd name="connsiteX6" fmla="*/ 167016 w 1427067"/>
                <a:gd name="connsiteY6" fmla="*/ 669149 h 1554385"/>
                <a:gd name="connsiteX7" fmla="*/ 149470 w 1427067"/>
                <a:gd name="connsiteY7" fmla="*/ 711467 h 1554385"/>
                <a:gd name="connsiteX8" fmla="*/ 98206 w 1427067"/>
                <a:gd name="connsiteY8" fmla="*/ 762386 h 1554385"/>
                <a:gd name="connsiteX9" fmla="*/ 40062 w 1427067"/>
                <a:gd name="connsiteY9" fmla="*/ 852871 h 1554385"/>
                <a:gd name="connsiteX10" fmla="*/ 68618 w 1427067"/>
                <a:gd name="connsiteY10" fmla="*/ 934410 h 1554385"/>
                <a:gd name="connsiteX11" fmla="*/ 98550 w 1427067"/>
                <a:gd name="connsiteY11" fmla="*/ 1013541 h 1554385"/>
                <a:gd name="connsiteX12" fmla="*/ 103023 w 1427067"/>
                <a:gd name="connsiteY12" fmla="*/ 942323 h 1554385"/>
                <a:gd name="connsiteX13" fmla="*/ 78940 w 1427067"/>
                <a:gd name="connsiteY13" fmla="*/ 901726 h 1554385"/>
                <a:gd name="connsiteX14" fmla="*/ 101991 w 1427067"/>
                <a:gd name="connsiteY14" fmla="*/ 821562 h 1554385"/>
                <a:gd name="connsiteX15" fmla="*/ 179402 w 1427067"/>
                <a:gd name="connsiteY15" fmla="*/ 770299 h 1554385"/>
                <a:gd name="connsiteX16" fmla="*/ 196948 w 1427067"/>
                <a:gd name="connsiteY16" fmla="*/ 760666 h 1554385"/>
                <a:gd name="connsiteX17" fmla="*/ 209678 w 1427067"/>
                <a:gd name="connsiteY17" fmla="*/ 767891 h 1554385"/>
                <a:gd name="connsiteX18" fmla="*/ 207958 w 1427067"/>
                <a:gd name="connsiteY18" fmla="*/ 790942 h 1554385"/>
                <a:gd name="connsiteX19" fmla="*/ 154974 w 1427067"/>
                <a:gd name="connsiteY19" fmla="*/ 992899 h 1554385"/>
                <a:gd name="connsiteX20" fmla="*/ 138116 w 1427067"/>
                <a:gd name="connsiteY20" fmla="*/ 1064117 h 1554385"/>
                <a:gd name="connsiteX21" fmla="*/ 85477 w 1427067"/>
                <a:gd name="connsiteY21" fmla="*/ 1144968 h 1554385"/>
                <a:gd name="connsiteX22" fmla="*/ 23548 w 1427067"/>
                <a:gd name="connsiteY22" fmla="*/ 1207929 h 1554385"/>
                <a:gd name="connsiteX23" fmla="*/ 497 w 1427067"/>
                <a:gd name="connsiteY23" fmla="*/ 1259536 h 1554385"/>
                <a:gd name="connsiteX24" fmla="*/ 29741 w 1427067"/>
                <a:gd name="connsiteY24" fmla="*/ 1335571 h 1554385"/>
                <a:gd name="connsiteX25" fmla="*/ 55544 w 1427067"/>
                <a:gd name="connsiteY25" fmla="*/ 1266417 h 1554385"/>
                <a:gd name="connsiteX26" fmla="*/ 118505 w 1427067"/>
                <a:gd name="connsiteY26" fmla="*/ 1218594 h 1554385"/>
                <a:gd name="connsiteX27" fmla="*/ 235826 w 1427067"/>
                <a:gd name="connsiteY27" fmla="*/ 971568 h 1554385"/>
                <a:gd name="connsiteX28" fmla="*/ 249588 w 1427067"/>
                <a:gd name="connsiteY28" fmla="*/ 939571 h 1554385"/>
                <a:gd name="connsiteX29" fmla="*/ 255092 w 1427067"/>
                <a:gd name="connsiteY29" fmla="*/ 935098 h 1554385"/>
                <a:gd name="connsiteX30" fmla="*/ 259565 w 1427067"/>
                <a:gd name="connsiteY30" fmla="*/ 940603 h 1554385"/>
                <a:gd name="connsiteX31" fmla="*/ 262662 w 1427067"/>
                <a:gd name="connsiteY31" fmla="*/ 961590 h 1554385"/>
                <a:gd name="connsiteX32" fmla="*/ 243395 w 1427067"/>
                <a:gd name="connsiteY32" fmla="*/ 1092673 h 1554385"/>
                <a:gd name="connsiteX33" fmla="*/ 216215 w 1427067"/>
                <a:gd name="connsiteY33" fmla="*/ 1164923 h 1554385"/>
                <a:gd name="connsiteX34" fmla="*/ 198669 w 1427067"/>
                <a:gd name="connsiteY34" fmla="*/ 1214810 h 1554385"/>
                <a:gd name="connsiteX35" fmla="*/ 203829 w 1427067"/>
                <a:gd name="connsiteY35" fmla="*/ 1390275 h 1554385"/>
                <a:gd name="connsiteX36" fmla="*/ 799377 w 1427067"/>
                <a:gd name="connsiteY36" fmla="*/ 1554386 h 1554385"/>
                <a:gd name="connsiteX37" fmla="*/ 1185055 w 1427067"/>
                <a:gd name="connsiteY37" fmla="*/ 1395091 h 1554385"/>
                <a:gd name="connsiteX38" fmla="*/ 1282765 w 1427067"/>
                <a:gd name="connsiteY38" fmla="*/ 1255408 h 1554385"/>
                <a:gd name="connsiteX39" fmla="*/ 1386668 w 1427067"/>
                <a:gd name="connsiteY39" fmla="*/ 1087512 h 1554385"/>
                <a:gd name="connsiteX40" fmla="*/ 1425545 w 1427067"/>
                <a:gd name="connsiteY40" fmla="*/ 967783 h 1554385"/>
                <a:gd name="connsiteX41" fmla="*/ 1404558 w 1427067"/>
                <a:gd name="connsiteY41" fmla="*/ 832916 h 15543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1427067" h="1554385">
                  <a:moveTo>
                    <a:pt x="1404558" y="832916"/>
                  </a:moveTo>
                  <a:cubicBezTo>
                    <a:pt x="1358456" y="713531"/>
                    <a:pt x="1310977" y="594835"/>
                    <a:pt x="1264875" y="475794"/>
                  </a:cubicBezTo>
                  <a:cubicBezTo>
                    <a:pt x="1231502" y="389782"/>
                    <a:pt x="1194001" y="305834"/>
                    <a:pt x="1141705" y="229799"/>
                  </a:cubicBezTo>
                  <a:cubicBezTo>
                    <a:pt x="1014751" y="46077"/>
                    <a:pt x="837222" y="-24109"/>
                    <a:pt x="619784" y="7200"/>
                  </a:cubicBezTo>
                  <a:cubicBezTo>
                    <a:pt x="513129" y="22338"/>
                    <a:pt x="428837" y="81514"/>
                    <a:pt x="360371" y="163742"/>
                  </a:cubicBezTo>
                  <a:cubicBezTo>
                    <a:pt x="296378" y="240465"/>
                    <a:pt x="251308" y="327509"/>
                    <a:pt x="215183" y="419714"/>
                  </a:cubicBezTo>
                  <a:cubicBezTo>
                    <a:pt x="183530" y="499877"/>
                    <a:pt x="161167" y="582105"/>
                    <a:pt x="167016" y="669149"/>
                  </a:cubicBezTo>
                  <a:cubicBezTo>
                    <a:pt x="168392" y="687728"/>
                    <a:pt x="161167" y="700113"/>
                    <a:pt x="149470" y="711467"/>
                  </a:cubicBezTo>
                  <a:cubicBezTo>
                    <a:pt x="132267" y="728325"/>
                    <a:pt x="115065" y="745184"/>
                    <a:pt x="98206" y="762386"/>
                  </a:cubicBezTo>
                  <a:cubicBezTo>
                    <a:pt x="77219" y="783717"/>
                    <a:pt x="43847" y="822939"/>
                    <a:pt x="40062" y="852871"/>
                  </a:cubicBezTo>
                  <a:cubicBezTo>
                    <a:pt x="35934" y="883835"/>
                    <a:pt x="51072" y="913079"/>
                    <a:pt x="68618" y="934410"/>
                  </a:cubicBezTo>
                  <a:cubicBezTo>
                    <a:pt x="95454" y="966407"/>
                    <a:pt x="63458" y="999780"/>
                    <a:pt x="98550" y="1013541"/>
                  </a:cubicBezTo>
                  <a:cubicBezTo>
                    <a:pt x="83068" y="971223"/>
                    <a:pt x="106120" y="964343"/>
                    <a:pt x="103023" y="942323"/>
                  </a:cubicBezTo>
                  <a:cubicBezTo>
                    <a:pt x="100959" y="928217"/>
                    <a:pt x="81692" y="915488"/>
                    <a:pt x="78940" y="901726"/>
                  </a:cubicBezTo>
                  <a:cubicBezTo>
                    <a:pt x="74467" y="879363"/>
                    <a:pt x="81348" y="840485"/>
                    <a:pt x="101991" y="821562"/>
                  </a:cubicBezTo>
                  <a:cubicBezTo>
                    <a:pt x="128827" y="796791"/>
                    <a:pt x="150158" y="792318"/>
                    <a:pt x="179402" y="770299"/>
                  </a:cubicBezTo>
                  <a:cubicBezTo>
                    <a:pt x="184563" y="766171"/>
                    <a:pt x="190411" y="763074"/>
                    <a:pt x="196948" y="760666"/>
                  </a:cubicBezTo>
                  <a:cubicBezTo>
                    <a:pt x="204173" y="758258"/>
                    <a:pt x="208302" y="761010"/>
                    <a:pt x="209678" y="767891"/>
                  </a:cubicBezTo>
                  <a:cubicBezTo>
                    <a:pt x="211398" y="775804"/>
                    <a:pt x="209678" y="783373"/>
                    <a:pt x="207958" y="790942"/>
                  </a:cubicBezTo>
                  <a:cubicBezTo>
                    <a:pt x="189379" y="858032"/>
                    <a:pt x="164952" y="923401"/>
                    <a:pt x="154974" y="992899"/>
                  </a:cubicBezTo>
                  <a:cubicBezTo>
                    <a:pt x="151534" y="1016982"/>
                    <a:pt x="147061" y="1041065"/>
                    <a:pt x="138116" y="1064117"/>
                  </a:cubicBezTo>
                  <a:cubicBezTo>
                    <a:pt x="127451" y="1091296"/>
                    <a:pt x="105431" y="1125013"/>
                    <a:pt x="85477" y="1144968"/>
                  </a:cubicBezTo>
                  <a:cubicBezTo>
                    <a:pt x="74123" y="1156666"/>
                    <a:pt x="42815" y="1182469"/>
                    <a:pt x="23548" y="1207929"/>
                  </a:cubicBezTo>
                  <a:cubicBezTo>
                    <a:pt x="10130" y="1227884"/>
                    <a:pt x="2905" y="1235453"/>
                    <a:pt x="497" y="1259536"/>
                  </a:cubicBezTo>
                  <a:cubicBezTo>
                    <a:pt x="-4664" y="1311831"/>
                    <a:pt x="32149" y="1348989"/>
                    <a:pt x="29741" y="1335571"/>
                  </a:cubicBezTo>
                  <a:cubicBezTo>
                    <a:pt x="26988" y="1319056"/>
                    <a:pt x="29741" y="1284652"/>
                    <a:pt x="55544" y="1266417"/>
                  </a:cubicBezTo>
                  <a:cubicBezTo>
                    <a:pt x="77564" y="1250591"/>
                    <a:pt x="101647" y="1239581"/>
                    <a:pt x="118505" y="1218594"/>
                  </a:cubicBezTo>
                  <a:cubicBezTo>
                    <a:pt x="196604" y="1128454"/>
                    <a:pt x="203485" y="1051731"/>
                    <a:pt x="235826" y="971568"/>
                  </a:cubicBezTo>
                  <a:cubicBezTo>
                    <a:pt x="240298" y="960902"/>
                    <a:pt x="243739" y="949893"/>
                    <a:pt x="249588" y="939571"/>
                  </a:cubicBezTo>
                  <a:cubicBezTo>
                    <a:pt x="250964" y="937507"/>
                    <a:pt x="251996" y="934754"/>
                    <a:pt x="255092" y="935098"/>
                  </a:cubicBezTo>
                  <a:cubicBezTo>
                    <a:pt x="257845" y="935442"/>
                    <a:pt x="258877" y="938195"/>
                    <a:pt x="259565" y="940603"/>
                  </a:cubicBezTo>
                  <a:cubicBezTo>
                    <a:pt x="261285" y="947484"/>
                    <a:pt x="263006" y="954365"/>
                    <a:pt x="262662" y="961590"/>
                  </a:cubicBezTo>
                  <a:cubicBezTo>
                    <a:pt x="262318" y="1006316"/>
                    <a:pt x="257845" y="1050011"/>
                    <a:pt x="243395" y="1092673"/>
                  </a:cubicBezTo>
                  <a:cubicBezTo>
                    <a:pt x="235138" y="1117100"/>
                    <a:pt x="225848" y="1141184"/>
                    <a:pt x="216215" y="1164923"/>
                  </a:cubicBezTo>
                  <a:cubicBezTo>
                    <a:pt x="214151" y="1170084"/>
                    <a:pt x="204173" y="1198295"/>
                    <a:pt x="198669" y="1214810"/>
                  </a:cubicBezTo>
                  <a:cubicBezTo>
                    <a:pt x="185595" y="1251623"/>
                    <a:pt x="150502" y="1336603"/>
                    <a:pt x="203829" y="1390275"/>
                  </a:cubicBezTo>
                  <a:cubicBezTo>
                    <a:pt x="396840" y="1504155"/>
                    <a:pt x="580906" y="1554386"/>
                    <a:pt x="799377" y="1554386"/>
                  </a:cubicBezTo>
                  <a:cubicBezTo>
                    <a:pt x="977594" y="1554386"/>
                    <a:pt x="1169573" y="1392683"/>
                    <a:pt x="1185055" y="1395091"/>
                  </a:cubicBezTo>
                  <a:cubicBezTo>
                    <a:pt x="1187464" y="1391651"/>
                    <a:pt x="1280357" y="1258848"/>
                    <a:pt x="1282765" y="1255408"/>
                  </a:cubicBezTo>
                  <a:cubicBezTo>
                    <a:pt x="1320266" y="1201048"/>
                    <a:pt x="1357424" y="1146688"/>
                    <a:pt x="1386668" y="1087512"/>
                  </a:cubicBezTo>
                  <a:cubicBezTo>
                    <a:pt x="1405590" y="1049323"/>
                    <a:pt x="1421073" y="1010445"/>
                    <a:pt x="1425545" y="967783"/>
                  </a:cubicBezTo>
                  <a:cubicBezTo>
                    <a:pt x="1431050" y="919960"/>
                    <a:pt x="1421073" y="875578"/>
                    <a:pt x="1404558" y="83291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34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12" name="Freeform: Shape 5011">
              <a:extLst>
                <a:ext uri="{FF2B5EF4-FFF2-40B4-BE49-F238E27FC236}">
                  <a16:creationId xmlns:a16="http://schemas.microsoft.com/office/drawing/2014/main" id="{3A49331B-54B5-4316-9F09-673F1D805DA2}"/>
                </a:ext>
              </a:extLst>
            </p:cNvPr>
            <p:cNvSpPr/>
            <p:nvPr/>
          </p:nvSpPr>
          <p:spPr>
            <a:xfrm>
              <a:off x="8155430" y="5180594"/>
              <a:ext cx="2089556" cy="592001"/>
            </a:xfrm>
            <a:custGeom>
              <a:avLst/>
              <a:gdLst>
                <a:gd name="connsiteX0" fmla="*/ 635355 w 2142989"/>
                <a:gd name="connsiteY0" fmla="*/ 0 h 607139"/>
                <a:gd name="connsiteX1" fmla="*/ 622207 w 2142989"/>
                <a:gd name="connsiteY1" fmla="*/ 57115 h 607139"/>
                <a:gd name="connsiteX2" fmla="*/ 809166 w 2142989"/>
                <a:gd name="connsiteY2" fmla="*/ 130666 h 607139"/>
                <a:gd name="connsiteX3" fmla="*/ 976812 w 2142989"/>
                <a:gd name="connsiteY3" fmla="*/ 147513 h 607139"/>
                <a:gd name="connsiteX4" fmla="*/ 1126791 w 2142989"/>
                <a:gd name="connsiteY4" fmla="*/ 149979 h 607139"/>
                <a:gd name="connsiteX5" fmla="*/ 1364291 w 2142989"/>
                <a:gd name="connsiteY5" fmla="*/ 113819 h 607139"/>
                <a:gd name="connsiteX6" fmla="*/ 1453046 w 2142989"/>
                <a:gd name="connsiteY6" fmla="*/ 72319 h 607139"/>
                <a:gd name="connsiteX7" fmla="*/ 1408668 w 2142989"/>
                <a:gd name="connsiteY7" fmla="*/ 36159 h 607139"/>
                <a:gd name="connsiteX8" fmla="*/ 1400861 w 2142989"/>
                <a:gd name="connsiteY8" fmla="*/ 19312 h 607139"/>
                <a:gd name="connsiteX9" fmla="*/ 1551661 w 2142989"/>
                <a:gd name="connsiteY9" fmla="*/ 43555 h 607139"/>
                <a:gd name="connsiteX10" fmla="*/ 1809706 w 2142989"/>
                <a:gd name="connsiteY10" fmla="*/ 115874 h 607139"/>
                <a:gd name="connsiteX11" fmla="*/ 2023785 w 2142989"/>
                <a:gd name="connsiteY11" fmla="*/ 251471 h 607139"/>
                <a:gd name="connsiteX12" fmla="*/ 2111717 w 2142989"/>
                <a:gd name="connsiteY12" fmla="*/ 429390 h 607139"/>
                <a:gd name="connsiteX13" fmla="*/ 2142535 w 2142989"/>
                <a:gd name="connsiteY13" fmla="*/ 602841 h 607139"/>
                <a:gd name="connsiteX14" fmla="*/ 2142989 w 2142989"/>
                <a:gd name="connsiteY14" fmla="*/ 607139 h 607139"/>
                <a:gd name="connsiteX15" fmla="*/ 0 w 2142989"/>
                <a:gd name="connsiteY15" fmla="*/ 607139 h 607139"/>
                <a:gd name="connsiteX16" fmla="*/ 8733 w 2142989"/>
                <a:gd name="connsiteY16" fmla="*/ 569917 h 607139"/>
                <a:gd name="connsiteX17" fmla="*/ 88859 w 2142989"/>
                <a:gd name="connsiteY17" fmla="*/ 375562 h 607139"/>
                <a:gd name="connsiteX18" fmla="*/ 105706 w 2142989"/>
                <a:gd name="connsiteY18" fmla="*/ 354196 h 607139"/>
                <a:gd name="connsiteX19" fmla="*/ 271298 w 2142989"/>
                <a:gd name="connsiteY19" fmla="*/ 192301 h 607139"/>
                <a:gd name="connsiteX20" fmla="*/ 303759 w 2142989"/>
                <a:gd name="connsiteY20" fmla="*/ 158197 h 607139"/>
                <a:gd name="connsiteX21" fmla="*/ 364572 w 2142989"/>
                <a:gd name="connsiteY21" fmla="*/ 103957 h 607139"/>
                <a:gd name="connsiteX22" fmla="*/ 635355 w 2142989"/>
                <a:gd name="connsiteY22" fmla="*/ 0 h 607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142989" h="607139">
                  <a:moveTo>
                    <a:pt x="635355" y="0"/>
                  </a:moveTo>
                  <a:cubicBezTo>
                    <a:pt x="557285" y="36159"/>
                    <a:pt x="603716" y="44377"/>
                    <a:pt x="622207" y="57115"/>
                  </a:cubicBezTo>
                  <a:cubicBezTo>
                    <a:pt x="697811" y="108067"/>
                    <a:pt x="800127" y="127379"/>
                    <a:pt x="809166" y="130666"/>
                  </a:cubicBezTo>
                  <a:cubicBezTo>
                    <a:pt x="856419" y="147513"/>
                    <a:pt x="927505" y="141761"/>
                    <a:pt x="976812" y="147513"/>
                  </a:cubicBezTo>
                  <a:cubicBezTo>
                    <a:pt x="1026531" y="153266"/>
                    <a:pt x="1077072" y="152855"/>
                    <a:pt x="1126791" y="149979"/>
                  </a:cubicBezTo>
                  <a:cubicBezTo>
                    <a:pt x="1206917" y="145458"/>
                    <a:pt x="1287453" y="140117"/>
                    <a:pt x="1364291" y="113819"/>
                  </a:cubicBezTo>
                  <a:cubicBezTo>
                    <a:pt x="1394698" y="103547"/>
                    <a:pt x="1424283" y="90809"/>
                    <a:pt x="1453046" y="72319"/>
                  </a:cubicBezTo>
                  <a:cubicBezTo>
                    <a:pt x="1437432" y="59581"/>
                    <a:pt x="1421407" y="50130"/>
                    <a:pt x="1408668" y="36159"/>
                  </a:cubicBezTo>
                  <a:cubicBezTo>
                    <a:pt x="1404560" y="31640"/>
                    <a:pt x="1396342" y="27941"/>
                    <a:pt x="1400861" y="19312"/>
                  </a:cubicBezTo>
                  <a:cubicBezTo>
                    <a:pt x="1438664" y="26298"/>
                    <a:pt x="1514270" y="34926"/>
                    <a:pt x="1551661" y="43555"/>
                  </a:cubicBezTo>
                  <a:cubicBezTo>
                    <a:pt x="1639593" y="60813"/>
                    <a:pt x="1726294" y="82180"/>
                    <a:pt x="1809706" y="115874"/>
                  </a:cubicBezTo>
                  <a:cubicBezTo>
                    <a:pt x="1889421" y="147923"/>
                    <a:pt x="1962973" y="189424"/>
                    <a:pt x="2023785" y="251471"/>
                  </a:cubicBezTo>
                  <a:cubicBezTo>
                    <a:pt x="2072681" y="301601"/>
                    <a:pt x="2098159" y="361181"/>
                    <a:pt x="2111717" y="429390"/>
                  </a:cubicBezTo>
                  <a:cubicBezTo>
                    <a:pt x="2123223" y="487122"/>
                    <a:pt x="2133906" y="544853"/>
                    <a:pt x="2142535" y="602841"/>
                  </a:cubicBezTo>
                  <a:lnTo>
                    <a:pt x="2142989" y="607139"/>
                  </a:lnTo>
                  <a:lnTo>
                    <a:pt x="0" y="607139"/>
                  </a:lnTo>
                  <a:lnTo>
                    <a:pt x="8733" y="569917"/>
                  </a:lnTo>
                  <a:cubicBezTo>
                    <a:pt x="27634" y="502119"/>
                    <a:pt x="53110" y="436786"/>
                    <a:pt x="88859" y="375562"/>
                  </a:cubicBezTo>
                  <a:cubicBezTo>
                    <a:pt x="93379" y="367755"/>
                    <a:pt x="99132" y="360360"/>
                    <a:pt x="105706" y="354196"/>
                  </a:cubicBezTo>
                  <a:cubicBezTo>
                    <a:pt x="160766" y="300367"/>
                    <a:pt x="216238" y="246540"/>
                    <a:pt x="271298" y="192301"/>
                  </a:cubicBezTo>
                  <a:cubicBezTo>
                    <a:pt x="279105" y="178330"/>
                    <a:pt x="292255" y="168469"/>
                    <a:pt x="303759" y="158197"/>
                  </a:cubicBezTo>
                  <a:cubicBezTo>
                    <a:pt x="323893" y="139705"/>
                    <a:pt x="344849" y="122448"/>
                    <a:pt x="364572" y="103957"/>
                  </a:cubicBezTo>
                  <a:cubicBezTo>
                    <a:pt x="371969" y="98206"/>
                    <a:pt x="522769" y="27119"/>
                    <a:pt x="635355" y="0"/>
                  </a:cubicBezTo>
                  <a:close/>
                </a:path>
              </a:pathLst>
            </a:custGeom>
            <a:solidFill>
              <a:schemeClr val="accent1"/>
            </a:solidFill>
            <a:ln w="3423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5013" name="Freeform: Shape 5012">
              <a:extLst>
                <a:ext uri="{FF2B5EF4-FFF2-40B4-BE49-F238E27FC236}">
                  <a16:creationId xmlns:a16="http://schemas.microsoft.com/office/drawing/2014/main" id="{9BEA03F1-6FAF-4DF3-8744-2E7A08CC79C7}"/>
                </a:ext>
              </a:extLst>
            </p:cNvPr>
            <p:cNvSpPr/>
            <p:nvPr/>
          </p:nvSpPr>
          <p:spPr>
            <a:xfrm>
              <a:off x="8497851" y="4083513"/>
              <a:ext cx="1081607" cy="1601111"/>
            </a:xfrm>
            <a:custGeom>
              <a:avLst/>
              <a:gdLst>
                <a:gd name="connsiteX0" fmla="*/ 25666 w 928793"/>
                <a:gd name="connsiteY0" fmla="*/ 1015709 h 1374901"/>
                <a:gd name="connsiteX1" fmla="*/ 207 w 928793"/>
                <a:gd name="connsiteY1" fmla="*/ 921096 h 1374901"/>
                <a:gd name="connsiteX2" fmla="*/ 26354 w 928793"/>
                <a:gd name="connsiteY2" fmla="*/ 882218 h 1374901"/>
                <a:gd name="connsiteX3" fmla="*/ 33923 w 928793"/>
                <a:gd name="connsiteY3" fmla="*/ 870521 h 1374901"/>
                <a:gd name="connsiteX4" fmla="*/ 72113 w 928793"/>
                <a:gd name="connsiteY4" fmla="*/ 820978 h 1374901"/>
                <a:gd name="connsiteX5" fmla="*/ 95508 w 928793"/>
                <a:gd name="connsiteY5" fmla="*/ 802055 h 1374901"/>
                <a:gd name="connsiteX6" fmla="*/ 127160 w 928793"/>
                <a:gd name="connsiteY6" fmla="*/ 769714 h 1374901"/>
                <a:gd name="connsiteX7" fmla="*/ 158813 w 928793"/>
                <a:gd name="connsiteY7" fmla="*/ 743911 h 1374901"/>
                <a:gd name="connsiteX8" fmla="*/ 179800 w 928793"/>
                <a:gd name="connsiteY8" fmla="*/ 724300 h 1374901"/>
                <a:gd name="connsiteX9" fmla="*/ 184617 w 928793"/>
                <a:gd name="connsiteY9" fmla="*/ 697120 h 1374901"/>
                <a:gd name="connsiteX10" fmla="*/ 154340 w 928793"/>
                <a:gd name="connsiteY10" fmla="*/ 615925 h 1374901"/>
                <a:gd name="connsiteX11" fmla="*/ 140234 w 928793"/>
                <a:gd name="connsiteY11" fmla="*/ 604915 h 1374901"/>
                <a:gd name="connsiteX12" fmla="*/ 83466 w 928793"/>
                <a:gd name="connsiteY12" fmla="*/ 529225 h 1374901"/>
                <a:gd name="connsiteX13" fmla="*/ 106518 w 928793"/>
                <a:gd name="connsiteY13" fmla="*/ 519247 h 1374901"/>
                <a:gd name="connsiteX14" fmla="*/ 130257 w 928793"/>
                <a:gd name="connsiteY14" fmla="*/ 538170 h 1374901"/>
                <a:gd name="connsiteX15" fmla="*/ 112366 w 928793"/>
                <a:gd name="connsiteY15" fmla="*/ 431171 h 1374901"/>
                <a:gd name="connsiteX16" fmla="*/ 189777 w 928793"/>
                <a:gd name="connsiteY16" fmla="*/ 104669 h 1374901"/>
                <a:gd name="connsiteX17" fmla="*/ 246201 w 928793"/>
                <a:gd name="connsiteY17" fmla="*/ 28634 h 1374901"/>
                <a:gd name="connsiteX18" fmla="*/ 258243 w 928793"/>
                <a:gd name="connsiteY18" fmla="*/ 21065 h 1374901"/>
                <a:gd name="connsiteX19" fmla="*/ 443685 w 928793"/>
                <a:gd name="connsiteY19" fmla="*/ 78 h 1374901"/>
                <a:gd name="connsiteX20" fmla="*/ 504237 w 928793"/>
                <a:gd name="connsiteY20" fmla="*/ 22441 h 1374901"/>
                <a:gd name="connsiteX21" fmla="*/ 570295 w 928793"/>
                <a:gd name="connsiteY21" fmla="*/ 104669 h 1374901"/>
                <a:gd name="connsiteX22" fmla="*/ 641513 w 928793"/>
                <a:gd name="connsiteY22" fmla="*/ 247793 h 1374901"/>
                <a:gd name="connsiteX23" fmla="*/ 676950 w 928793"/>
                <a:gd name="connsiteY23" fmla="*/ 322451 h 1374901"/>
                <a:gd name="connsiteX24" fmla="*/ 735438 w 928793"/>
                <a:gd name="connsiteY24" fmla="*/ 430483 h 1374901"/>
                <a:gd name="connsiteX25" fmla="*/ 756081 w 928793"/>
                <a:gd name="connsiteY25" fmla="*/ 464199 h 1374901"/>
                <a:gd name="connsiteX26" fmla="*/ 771219 w 928793"/>
                <a:gd name="connsiteY26" fmla="*/ 486907 h 1374901"/>
                <a:gd name="connsiteX27" fmla="*/ 757457 w 928793"/>
                <a:gd name="connsiteY27" fmla="*/ 530945 h 1374901"/>
                <a:gd name="connsiteX28" fmla="*/ 745071 w 928793"/>
                <a:gd name="connsiteY28" fmla="*/ 549868 h 1374901"/>
                <a:gd name="connsiteX29" fmla="*/ 728901 w 928793"/>
                <a:gd name="connsiteY29" fmla="*/ 638632 h 1374901"/>
                <a:gd name="connsiteX30" fmla="*/ 726149 w 928793"/>
                <a:gd name="connsiteY30" fmla="*/ 706410 h 1374901"/>
                <a:gd name="connsiteX31" fmla="*/ 781541 w 928793"/>
                <a:gd name="connsiteY31" fmla="*/ 834396 h 1374901"/>
                <a:gd name="connsiteX32" fmla="*/ 877186 w 928793"/>
                <a:gd name="connsiteY32" fmla="*/ 959629 h 1374901"/>
                <a:gd name="connsiteX33" fmla="*/ 928793 w 928793"/>
                <a:gd name="connsiteY33" fmla="*/ 1002291 h 1374901"/>
                <a:gd name="connsiteX34" fmla="*/ 751264 w 928793"/>
                <a:gd name="connsiteY34" fmla="*/ 1061468 h 1374901"/>
                <a:gd name="connsiteX35" fmla="*/ 548276 w 928793"/>
                <a:gd name="connsiteY35" fmla="*/ 1072133 h 1374901"/>
                <a:gd name="connsiteX36" fmla="*/ 380036 w 928793"/>
                <a:gd name="connsiteY36" fmla="*/ 1054931 h 1374901"/>
                <a:gd name="connsiteX37" fmla="*/ 290927 w 928793"/>
                <a:gd name="connsiteY37" fmla="*/ 1281659 h 1374901"/>
                <a:gd name="connsiteX38" fmla="*/ 264436 w 928793"/>
                <a:gd name="connsiteY38" fmla="*/ 1365950 h 1374901"/>
                <a:gd name="connsiteX39" fmla="*/ 249642 w 928793"/>
                <a:gd name="connsiteY39" fmla="*/ 1374208 h 1374901"/>
                <a:gd name="connsiteX40" fmla="*/ 10184 w 928793"/>
                <a:gd name="connsiteY40" fmla="*/ 1323288 h 1374901"/>
                <a:gd name="connsiteX41" fmla="*/ 4679 w 928793"/>
                <a:gd name="connsiteY41" fmla="*/ 1311935 h 1374901"/>
                <a:gd name="connsiteX42" fmla="*/ 87251 w 928793"/>
                <a:gd name="connsiteY42" fmla="*/ 1143007 h 1374901"/>
                <a:gd name="connsiteX43" fmla="*/ 86563 w 928793"/>
                <a:gd name="connsiteY43" fmla="*/ 1125117 h 1374901"/>
                <a:gd name="connsiteX44" fmla="*/ 25666 w 928793"/>
                <a:gd name="connsiteY44" fmla="*/ 1015709 h 13749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928793" h="1374901">
                  <a:moveTo>
                    <a:pt x="25666" y="1015709"/>
                  </a:moveTo>
                  <a:cubicBezTo>
                    <a:pt x="11904" y="986809"/>
                    <a:pt x="-1858" y="938986"/>
                    <a:pt x="207" y="921096"/>
                  </a:cubicBezTo>
                  <a:cubicBezTo>
                    <a:pt x="2959" y="902517"/>
                    <a:pt x="14313" y="891852"/>
                    <a:pt x="26354" y="882218"/>
                  </a:cubicBezTo>
                  <a:cubicBezTo>
                    <a:pt x="30139" y="879122"/>
                    <a:pt x="33579" y="876714"/>
                    <a:pt x="33923" y="870521"/>
                  </a:cubicBezTo>
                  <a:cubicBezTo>
                    <a:pt x="35644" y="837836"/>
                    <a:pt x="41492" y="829579"/>
                    <a:pt x="72113" y="820978"/>
                  </a:cubicBezTo>
                  <a:cubicBezTo>
                    <a:pt x="83122" y="817881"/>
                    <a:pt x="90691" y="813065"/>
                    <a:pt x="95508" y="802055"/>
                  </a:cubicBezTo>
                  <a:cubicBezTo>
                    <a:pt x="101701" y="787605"/>
                    <a:pt x="113398" y="776939"/>
                    <a:pt x="127160" y="769714"/>
                  </a:cubicBezTo>
                  <a:cubicBezTo>
                    <a:pt x="139546" y="763178"/>
                    <a:pt x="149524" y="754576"/>
                    <a:pt x="158813" y="743911"/>
                  </a:cubicBezTo>
                  <a:cubicBezTo>
                    <a:pt x="165006" y="736686"/>
                    <a:pt x="172231" y="730493"/>
                    <a:pt x="179800" y="724300"/>
                  </a:cubicBezTo>
                  <a:cubicBezTo>
                    <a:pt x="193906" y="712946"/>
                    <a:pt x="193906" y="713291"/>
                    <a:pt x="184617" y="697120"/>
                  </a:cubicBezTo>
                  <a:cubicBezTo>
                    <a:pt x="170166" y="671661"/>
                    <a:pt x="161221" y="644137"/>
                    <a:pt x="154340" y="615925"/>
                  </a:cubicBezTo>
                  <a:cubicBezTo>
                    <a:pt x="152276" y="606980"/>
                    <a:pt x="148836" y="604915"/>
                    <a:pt x="140234" y="604915"/>
                  </a:cubicBezTo>
                  <a:cubicBezTo>
                    <a:pt x="96884" y="604915"/>
                    <a:pt x="71425" y="570855"/>
                    <a:pt x="83466" y="529225"/>
                  </a:cubicBezTo>
                  <a:cubicBezTo>
                    <a:pt x="87251" y="515807"/>
                    <a:pt x="94132" y="512710"/>
                    <a:pt x="106518" y="519247"/>
                  </a:cubicBezTo>
                  <a:cubicBezTo>
                    <a:pt x="115119" y="523720"/>
                    <a:pt x="121656" y="530601"/>
                    <a:pt x="130257" y="538170"/>
                  </a:cubicBezTo>
                  <a:cubicBezTo>
                    <a:pt x="123720" y="501357"/>
                    <a:pt x="118559" y="466264"/>
                    <a:pt x="112366" y="431171"/>
                  </a:cubicBezTo>
                  <a:cubicBezTo>
                    <a:pt x="91379" y="311098"/>
                    <a:pt x="116151" y="202035"/>
                    <a:pt x="189777" y="104669"/>
                  </a:cubicBezTo>
                  <a:cubicBezTo>
                    <a:pt x="208700" y="79553"/>
                    <a:pt x="227623" y="54094"/>
                    <a:pt x="246201" y="28634"/>
                  </a:cubicBezTo>
                  <a:cubicBezTo>
                    <a:pt x="249298" y="24506"/>
                    <a:pt x="252738" y="22097"/>
                    <a:pt x="258243" y="21065"/>
                  </a:cubicBezTo>
                  <a:cubicBezTo>
                    <a:pt x="319828" y="11776"/>
                    <a:pt x="381412" y="2831"/>
                    <a:pt x="443685" y="78"/>
                  </a:cubicBezTo>
                  <a:cubicBezTo>
                    <a:pt x="466736" y="-954"/>
                    <a:pt x="486347" y="8335"/>
                    <a:pt x="504237" y="22441"/>
                  </a:cubicBezTo>
                  <a:cubicBezTo>
                    <a:pt x="532450" y="44804"/>
                    <a:pt x="551372" y="74393"/>
                    <a:pt x="570295" y="104669"/>
                  </a:cubicBezTo>
                  <a:cubicBezTo>
                    <a:pt x="609516" y="159717"/>
                    <a:pt x="626375" y="217517"/>
                    <a:pt x="641513" y="247793"/>
                  </a:cubicBezTo>
                  <a:cubicBezTo>
                    <a:pt x="648394" y="261899"/>
                    <a:pt x="673509" y="315571"/>
                    <a:pt x="676950" y="322451"/>
                  </a:cubicBezTo>
                  <a:cubicBezTo>
                    <a:pt x="693808" y="359609"/>
                    <a:pt x="717892" y="381972"/>
                    <a:pt x="735438" y="430483"/>
                  </a:cubicBezTo>
                  <a:cubicBezTo>
                    <a:pt x="740943" y="442524"/>
                    <a:pt x="746448" y="454222"/>
                    <a:pt x="756081" y="464199"/>
                  </a:cubicBezTo>
                  <a:cubicBezTo>
                    <a:pt x="762274" y="470736"/>
                    <a:pt x="766747" y="478994"/>
                    <a:pt x="771219" y="486907"/>
                  </a:cubicBezTo>
                  <a:cubicBezTo>
                    <a:pt x="783949" y="509270"/>
                    <a:pt x="780508" y="520967"/>
                    <a:pt x="757457" y="530945"/>
                  </a:cubicBezTo>
                  <a:cubicBezTo>
                    <a:pt x="748168" y="535073"/>
                    <a:pt x="744727" y="539546"/>
                    <a:pt x="745071" y="549868"/>
                  </a:cubicBezTo>
                  <a:cubicBezTo>
                    <a:pt x="746104" y="580488"/>
                    <a:pt x="740255" y="610764"/>
                    <a:pt x="728901" y="638632"/>
                  </a:cubicBezTo>
                  <a:cubicBezTo>
                    <a:pt x="719612" y="661683"/>
                    <a:pt x="721676" y="683358"/>
                    <a:pt x="726149" y="706410"/>
                  </a:cubicBezTo>
                  <a:cubicBezTo>
                    <a:pt x="735438" y="753200"/>
                    <a:pt x="756081" y="794830"/>
                    <a:pt x="781541" y="834396"/>
                  </a:cubicBezTo>
                  <a:cubicBezTo>
                    <a:pt x="810097" y="878778"/>
                    <a:pt x="838997" y="922816"/>
                    <a:pt x="877186" y="959629"/>
                  </a:cubicBezTo>
                  <a:cubicBezTo>
                    <a:pt x="891980" y="976488"/>
                    <a:pt x="910559" y="989217"/>
                    <a:pt x="928793" y="1002291"/>
                  </a:cubicBezTo>
                  <a:cubicBezTo>
                    <a:pt x="873745" y="1035664"/>
                    <a:pt x="814569" y="1053899"/>
                    <a:pt x="751264" y="1061468"/>
                  </a:cubicBezTo>
                  <a:cubicBezTo>
                    <a:pt x="687615" y="1069037"/>
                    <a:pt x="612269" y="1075574"/>
                    <a:pt x="548276" y="1072133"/>
                  </a:cubicBezTo>
                  <a:cubicBezTo>
                    <a:pt x="492884" y="1069381"/>
                    <a:pt x="417193" y="1063188"/>
                    <a:pt x="380036" y="1054931"/>
                  </a:cubicBezTo>
                  <a:cubicBezTo>
                    <a:pt x="338750" y="1127525"/>
                    <a:pt x="317075" y="1203216"/>
                    <a:pt x="290927" y="1281659"/>
                  </a:cubicBezTo>
                  <a:cubicBezTo>
                    <a:pt x="281638" y="1309526"/>
                    <a:pt x="272693" y="1337738"/>
                    <a:pt x="264436" y="1365950"/>
                  </a:cubicBezTo>
                  <a:cubicBezTo>
                    <a:pt x="261683" y="1374896"/>
                    <a:pt x="258243" y="1375928"/>
                    <a:pt x="249642" y="1374208"/>
                  </a:cubicBezTo>
                  <a:cubicBezTo>
                    <a:pt x="169822" y="1357005"/>
                    <a:pt x="90003" y="1339803"/>
                    <a:pt x="10184" y="1323288"/>
                  </a:cubicBezTo>
                  <a:cubicBezTo>
                    <a:pt x="1239" y="1321568"/>
                    <a:pt x="1583" y="1318816"/>
                    <a:pt x="4679" y="1311935"/>
                  </a:cubicBezTo>
                  <a:cubicBezTo>
                    <a:pt x="32203" y="1255855"/>
                    <a:pt x="59383" y="1199431"/>
                    <a:pt x="87251" y="1143007"/>
                  </a:cubicBezTo>
                  <a:cubicBezTo>
                    <a:pt x="90691" y="1136126"/>
                    <a:pt x="90347" y="1131653"/>
                    <a:pt x="86563" y="1125117"/>
                  </a:cubicBezTo>
                  <a:cubicBezTo>
                    <a:pt x="65920" y="1091744"/>
                    <a:pt x="33235" y="1027751"/>
                    <a:pt x="25666" y="1015709"/>
                  </a:cubicBezTo>
                  <a:close/>
                </a:path>
              </a:pathLst>
            </a:custGeom>
            <a:solidFill>
              <a:srgbClr val="FEC88A"/>
            </a:solidFill>
            <a:ln w="34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14" name="Freeform: Shape 5013">
              <a:extLst>
                <a:ext uri="{FF2B5EF4-FFF2-40B4-BE49-F238E27FC236}">
                  <a16:creationId xmlns:a16="http://schemas.microsoft.com/office/drawing/2014/main" id="{A8D701AB-5DFE-480A-B5BE-C850C39AD4DE}"/>
                </a:ext>
              </a:extLst>
            </p:cNvPr>
            <p:cNvSpPr/>
            <p:nvPr/>
          </p:nvSpPr>
          <p:spPr>
            <a:xfrm>
              <a:off x="8899589" y="4812675"/>
              <a:ext cx="285667" cy="210511"/>
            </a:xfrm>
            <a:custGeom>
              <a:avLst/>
              <a:gdLst>
                <a:gd name="connsiteX0" fmla="*/ 182999 w 245307"/>
                <a:gd name="connsiteY0" fmla="*/ 446 h 180769"/>
                <a:gd name="connsiteX1" fmla="*/ 169237 w 245307"/>
                <a:gd name="connsiteY1" fmla="*/ 2855 h 180769"/>
                <a:gd name="connsiteX2" fmla="*/ 65334 w 245307"/>
                <a:gd name="connsiteY2" fmla="*/ 19713 h 180769"/>
                <a:gd name="connsiteX3" fmla="*/ 21640 w 245307"/>
                <a:gd name="connsiteY3" fmla="*/ 33819 h 180769"/>
                <a:gd name="connsiteX4" fmla="*/ 21640 w 245307"/>
                <a:gd name="connsiteY4" fmla="*/ 33819 h 180769"/>
                <a:gd name="connsiteX5" fmla="*/ 4437 w 245307"/>
                <a:gd name="connsiteY5" fmla="*/ 110198 h 180769"/>
                <a:gd name="connsiteX6" fmla="*/ 56045 w 245307"/>
                <a:gd name="connsiteY6" fmla="*/ 165934 h 180769"/>
                <a:gd name="connsiteX7" fmla="*/ 147562 w 245307"/>
                <a:gd name="connsiteY7" fmla="*/ 178319 h 180769"/>
                <a:gd name="connsiteX8" fmla="*/ 241143 w 245307"/>
                <a:gd name="connsiteY8" fmla="*/ 106757 h 180769"/>
                <a:gd name="connsiteX9" fmla="*/ 241143 w 245307"/>
                <a:gd name="connsiteY9" fmla="*/ 106757 h 180769"/>
                <a:gd name="connsiteX10" fmla="*/ 243207 w 245307"/>
                <a:gd name="connsiteY10" fmla="*/ 102285 h 180769"/>
                <a:gd name="connsiteX11" fmla="*/ 182999 w 245307"/>
                <a:gd name="connsiteY11" fmla="*/ 446 h 1807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45307" h="180769">
                  <a:moveTo>
                    <a:pt x="182999" y="446"/>
                  </a:moveTo>
                  <a:cubicBezTo>
                    <a:pt x="179214" y="-1274"/>
                    <a:pt x="170957" y="2511"/>
                    <a:pt x="169237" y="2855"/>
                  </a:cubicBezTo>
                  <a:cubicBezTo>
                    <a:pt x="135176" y="12488"/>
                    <a:pt x="100427" y="17305"/>
                    <a:pt x="65334" y="19713"/>
                  </a:cubicBezTo>
                  <a:cubicBezTo>
                    <a:pt x="49852" y="20745"/>
                    <a:pt x="33682" y="21089"/>
                    <a:pt x="21640" y="33819"/>
                  </a:cubicBezTo>
                  <a:cubicBezTo>
                    <a:pt x="21640" y="33819"/>
                    <a:pt x="21640" y="33819"/>
                    <a:pt x="21640" y="33819"/>
                  </a:cubicBezTo>
                  <a:cubicBezTo>
                    <a:pt x="997" y="55838"/>
                    <a:pt x="-5196" y="81642"/>
                    <a:pt x="4437" y="110198"/>
                  </a:cubicBezTo>
                  <a:cubicBezTo>
                    <a:pt x="11662" y="131873"/>
                    <a:pt x="28521" y="153548"/>
                    <a:pt x="56045" y="165934"/>
                  </a:cubicBezTo>
                  <a:cubicBezTo>
                    <a:pt x="85633" y="179351"/>
                    <a:pt x="109716" y="184168"/>
                    <a:pt x="147562" y="178319"/>
                  </a:cubicBezTo>
                  <a:cubicBezTo>
                    <a:pt x="190912" y="171438"/>
                    <a:pt x="224972" y="150107"/>
                    <a:pt x="241143" y="106757"/>
                  </a:cubicBezTo>
                  <a:cubicBezTo>
                    <a:pt x="241143" y="106757"/>
                    <a:pt x="241143" y="106757"/>
                    <a:pt x="241143" y="106757"/>
                  </a:cubicBezTo>
                  <a:cubicBezTo>
                    <a:pt x="241831" y="105381"/>
                    <a:pt x="242519" y="103661"/>
                    <a:pt x="243207" y="102285"/>
                  </a:cubicBezTo>
                  <a:cubicBezTo>
                    <a:pt x="254217" y="54462"/>
                    <a:pt x="220156" y="16272"/>
                    <a:pt x="182999" y="446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 w="34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5015" name="Group 5014">
              <a:extLst>
                <a:ext uri="{FF2B5EF4-FFF2-40B4-BE49-F238E27FC236}">
                  <a16:creationId xmlns:a16="http://schemas.microsoft.com/office/drawing/2014/main" id="{8AC7A386-3426-419B-B2C4-8471047BF986}"/>
                </a:ext>
              </a:extLst>
            </p:cNvPr>
            <p:cNvGrpSpPr/>
            <p:nvPr/>
          </p:nvGrpSpPr>
          <p:grpSpPr>
            <a:xfrm>
              <a:off x="8531045" y="4944749"/>
              <a:ext cx="372272" cy="595973"/>
              <a:chOff x="8173311" y="5031951"/>
              <a:chExt cx="372272" cy="595973"/>
            </a:xfrm>
          </p:grpSpPr>
          <p:sp>
            <p:nvSpPr>
              <p:cNvPr id="5028" name="Freeform: Shape 5027">
                <a:extLst>
                  <a:ext uri="{FF2B5EF4-FFF2-40B4-BE49-F238E27FC236}">
                    <a16:creationId xmlns:a16="http://schemas.microsoft.com/office/drawing/2014/main" id="{23E6A12E-132D-4880-865E-AA977820CE98}"/>
                  </a:ext>
                </a:extLst>
              </p:cNvPr>
              <p:cNvSpPr/>
              <p:nvPr/>
            </p:nvSpPr>
            <p:spPr>
              <a:xfrm>
                <a:off x="8173311" y="5262046"/>
                <a:ext cx="367145" cy="181304"/>
              </a:xfrm>
              <a:custGeom>
                <a:avLst/>
                <a:gdLst>
                  <a:gd name="connsiteX0" fmla="*/ 307795 w 315273"/>
                  <a:gd name="connsiteY0" fmla="*/ 9186 h 155689"/>
                  <a:gd name="connsiteX1" fmla="*/ 65929 w 315273"/>
                  <a:gd name="connsiteY1" fmla="*/ 152310 h 155689"/>
                  <a:gd name="connsiteX2" fmla="*/ 48382 w 315273"/>
                  <a:gd name="connsiteY2" fmla="*/ 148870 h 155689"/>
                  <a:gd name="connsiteX3" fmla="*/ 3656 w 315273"/>
                  <a:gd name="connsiteY3" fmla="*/ 84533 h 155689"/>
                  <a:gd name="connsiteX4" fmla="*/ 8473 w 315273"/>
                  <a:gd name="connsiteY4" fmla="*/ 71803 h 155689"/>
                  <a:gd name="connsiteX5" fmla="*/ 300914 w 315273"/>
                  <a:gd name="connsiteY5" fmla="*/ 1617 h 155689"/>
                  <a:gd name="connsiteX6" fmla="*/ 315020 w 315273"/>
                  <a:gd name="connsiteY6" fmla="*/ 1273 h 155689"/>
                  <a:gd name="connsiteX7" fmla="*/ 307795 w 315273"/>
                  <a:gd name="connsiteY7" fmla="*/ 9186 h 1556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15273" h="155689">
                    <a:moveTo>
                      <a:pt x="307795" y="9186"/>
                    </a:moveTo>
                    <a:cubicBezTo>
                      <a:pt x="302290" y="12283"/>
                      <a:pt x="111687" y="124786"/>
                      <a:pt x="65929" y="152310"/>
                    </a:cubicBezTo>
                    <a:cubicBezTo>
                      <a:pt x="58015" y="157127"/>
                      <a:pt x="53887" y="157471"/>
                      <a:pt x="48382" y="148870"/>
                    </a:cubicBezTo>
                    <a:cubicBezTo>
                      <a:pt x="34276" y="127195"/>
                      <a:pt x="19138" y="105520"/>
                      <a:pt x="3656" y="84533"/>
                    </a:cubicBezTo>
                    <a:cubicBezTo>
                      <a:pt x="-2537" y="75932"/>
                      <a:pt x="-817" y="73867"/>
                      <a:pt x="8473" y="71803"/>
                    </a:cubicBezTo>
                    <a:cubicBezTo>
                      <a:pt x="71089" y="57697"/>
                      <a:pt x="293345" y="3337"/>
                      <a:pt x="300914" y="1617"/>
                    </a:cubicBezTo>
                    <a:cubicBezTo>
                      <a:pt x="307795" y="-103"/>
                      <a:pt x="314676" y="-791"/>
                      <a:pt x="315020" y="1273"/>
                    </a:cubicBezTo>
                    <a:cubicBezTo>
                      <a:pt x="316052" y="3681"/>
                      <a:pt x="313988" y="5402"/>
                      <a:pt x="307795" y="9186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34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29" name="Freeform: Shape 5028">
                <a:extLst>
                  <a:ext uri="{FF2B5EF4-FFF2-40B4-BE49-F238E27FC236}">
                    <a16:creationId xmlns:a16="http://schemas.microsoft.com/office/drawing/2014/main" id="{AFE9A525-0772-43ED-B771-856A593F9EBF}"/>
                  </a:ext>
                </a:extLst>
              </p:cNvPr>
              <p:cNvSpPr/>
              <p:nvPr/>
            </p:nvSpPr>
            <p:spPr>
              <a:xfrm>
                <a:off x="8193193" y="5031951"/>
                <a:ext cx="312910" cy="144828"/>
              </a:xfrm>
              <a:custGeom>
                <a:avLst/>
                <a:gdLst>
                  <a:gd name="connsiteX0" fmla="*/ 262853 w 268701"/>
                  <a:gd name="connsiteY0" fmla="*/ 104591 h 124366"/>
                  <a:gd name="connsiteX1" fmla="*/ 268702 w 268701"/>
                  <a:gd name="connsiteY1" fmla="*/ 108375 h 124366"/>
                  <a:gd name="connsiteX2" fmla="*/ 38189 w 268701"/>
                  <a:gd name="connsiteY2" fmla="*/ 124202 h 124366"/>
                  <a:gd name="connsiteX3" fmla="*/ 17546 w 268701"/>
                  <a:gd name="connsiteY3" fmla="*/ 93925 h 124366"/>
                  <a:gd name="connsiteX4" fmla="*/ 0 w 268701"/>
                  <a:gd name="connsiteY4" fmla="*/ 0 h 124366"/>
                  <a:gd name="connsiteX5" fmla="*/ 262853 w 268701"/>
                  <a:gd name="connsiteY5" fmla="*/ 104591 h 1243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68701" h="124366">
                    <a:moveTo>
                      <a:pt x="262853" y="104591"/>
                    </a:moveTo>
                    <a:cubicBezTo>
                      <a:pt x="268702" y="108375"/>
                      <a:pt x="268702" y="105279"/>
                      <a:pt x="268702" y="108375"/>
                    </a:cubicBezTo>
                    <a:cubicBezTo>
                      <a:pt x="268702" y="113192"/>
                      <a:pt x="46791" y="123857"/>
                      <a:pt x="38189" y="124202"/>
                    </a:cubicBezTo>
                    <a:cubicBezTo>
                      <a:pt x="22707" y="125234"/>
                      <a:pt x="23051" y="122137"/>
                      <a:pt x="17546" y="93925"/>
                    </a:cubicBezTo>
                    <a:cubicBezTo>
                      <a:pt x="11698" y="63305"/>
                      <a:pt x="5849" y="32341"/>
                      <a:pt x="0" y="0"/>
                    </a:cubicBezTo>
                    <a:cubicBezTo>
                      <a:pt x="26492" y="10321"/>
                      <a:pt x="242898" y="96334"/>
                      <a:pt x="262853" y="104591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34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30" name="Freeform: Shape 5029">
                <a:extLst>
                  <a:ext uri="{FF2B5EF4-FFF2-40B4-BE49-F238E27FC236}">
                    <a16:creationId xmlns:a16="http://schemas.microsoft.com/office/drawing/2014/main" id="{FBF3F82F-E924-4017-907C-EC3BF6F09419}"/>
                  </a:ext>
                </a:extLst>
              </p:cNvPr>
              <p:cNvSpPr/>
              <p:nvPr/>
            </p:nvSpPr>
            <p:spPr>
              <a:xfrm>
                <a:off x="8331192" y="5373895"/>
                <a:ext cx="214391" cy="254029"/>
              </a:xfrm>
              <a:custGeom>
                <a:avLst/>
                <a:gdLst>
                  <a:gd name="connsiteX0" fmla="*/ 48361 w 184101"/>
                  <a:gd name="connsiteY0" fmla="*/ 217624 h 218139"/>
                  <a:gd name="connsiteX1" fmla="*/ 46297 w 184101"/>
                  <a:gd name="connsiteY1" fmla="*/ 217624 h 218139"/>
                  <a:gd name="connsiteX2" fmla="*/ 1571 w 184101"/>
                  <a:gd name="connsiteY2" fmla="*/ 131956 h 218139"/>
                  <a:gd name="connsiteX3" fmla="*/ 6731 w 184101"/>
                  <a:gd name="connsiteY3" fmla="*/ 119570 h 218139"/>
                  <a:gd name="connsiteX4" fmla="*/ 113042 w 184101"/>
                  <a:gd name="connsiteY4" fmla="*/ 45944 h 218139"/>
                  <a:gd name="connsiteX5" fmla="*/ 182196 w 184101"/>
                  <a:gd name="connsiteY5" fmla="*/ 185 h 218139"/>
                  <a:gd name="connsiteX6" fmla="*/ 183916 w 184101"/>
                  <a:gd name="connsiteY6" fmla="*/ 1905 h 218139"/>
                  <a:gd name="connsiteX7" fmla="*/ 48361 w 184101"/>
                  <a:gd name="connsiteY7" fmla="*/ 217624 h 2181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4101" h="218139">
                    <a:moveTo>
                      <a:pt x="48361" y="217624"/>
                    </a:moveTo>
                    <a:cubicBezTo>
                      <a:pt x="47673" y="218312"/>
                      <a:pt x="46641" y="218312"/>
                      <a:pt x="46297" y="217624"/>
                    </a:cubicBezTo>
                    <a:cubicBezTo>
                      <a:pt x="30815" y="188036"/>
                      <a:pt x="16709" y="159824"/>
                      <a:pt x="1571" y="131956"/>
                    </a:cubicBezTo>
                    <a:cubicBezTo>
                      <a:pt x="-2558" y="124387"/>
                      <a:pt x="2259" y="122666"/>
                      <a:pt x="6731" y="119570"/>
                    </a:cubicBezTo>
                    <a:cubicBezTo>
                      <a:pt x="42168" y="95143"/>
                      <a:pt x="77605" y="70371"/>
                      <a:pt x="113042" y="45944"/>
                    </a:cubicBezTo>
                    <a:cubicBezTo>
                      <a:pt x="135750" y="30462"/>
                      <a:pt x="158457" y="14635"/>
                      <a:pt x="182196" y="185"/>
                    </a:cubicBezTo>
                    <a:cubicBezTo>
                      <a:pt x="183228" y="-503"/>
                      <a:pt x="184605" y="873"/>
                      <a:pt x="183916" y="1905"/>
                    </a:cubicBezTo>
                    <a:cubicBezTo>
                      <a:pt x="139190" y="73123"/>
                      <a:pt x="94120" y="144342"/>
                      <a:pt x="48361" y="217624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34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5016" name="Freeform: Shape 5015">
              <a:extLst>
                <a:ext uri="{FF2B5EF4-FFF2-40B4-BE49-F238E27FC236}">
                  <a16:creationId xmlns:a16="http://schemas.microsoft.com/office/drawing/2014/main" id="{EDC7806A-7EC7-4CB2-B2CC-84E73FE7FA4A}"/>
                </a:ext>
              </a:extLst>
            </p:cNvPr>
            <p:cNvSpPr/>
            <p:nvPr/>
          </p:nvSpPr>
          <p:spPr>
            <a:xfrm>
              <a:off x="8957242" y="4942606"/>
              <a:ext cx="334660" cy="363324"/>
            </a:xfrm>
            <a:custGeom>
              <a:avLst/>
              <a:gdLst>
                <a:gd name="connsiteX0" fmla="*/ 0 w 287378"/>
                <a:gd name="connsiteY0" fmla="*/ 151037 h 311993"/>
                <a:gd name="connsiteX1" fmla="*/ 71218 w 287378"/>
                <a:gd name="connsiteY1" fmla="*/ 174777 h 311993"/>
                <a:gd name="connsiteX2" fmla="*/ 155166 w 287378"/>
                <a:gd name="connsiteY2" fmla="*/ 156542 h 311993"/>
                <a:gd name="connsiteX3" fmla="*/ 258036 w 287378"/>
                <a:gd name="connsiteY3" fmla="*/ 45414 h 311993"/>
                <a:gd name="connsiteX4" fmla="*/ 287280 w 287378"/>
                <a:gd name="connsiteY4" fmla="*/ 0 h 311993"/>
                <a:gd name="connsiteX5" fmla="*/ 283152 w 287378"/>
                <a:gd name="connsiteY5" fmla="*/ 13074 h 311993"/>
                <a:gd name="connsiteX6" fmla="*/ 175465 w 287378"/>
                <a:gd name="connsiteY6" fmla="*/ 227760 h 311993"/>
                <a:gd name="connsiteX7" fmla="*/ 135899 w 287378"/>
                <a:gd name="connsiteY7" fmla="*/ 305515 h 311993"/>
                <a:gd name="connsiteX8" fmla="*/ 123169 w 287378"/>
                <a:gd name="connsiteY8" fmla="*/ 307579 h 311993"/>
                <a:gd name="connsiteX9" fmla="*/ 13074 w 287378"/>
                <a:gd name="connsiteY9" fmla="*/ 197140 h 311993"/>
                <a:gd name="connsiteX10" fmla="*/ 0 w 287378"/>
                <a:gd name="connsiteY10" fmla="*/ 151037 h 3119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7378" h="311993">
                  <a:moveTo>
                    <a:pt x="0" y="151037"/>
                  </a:moveTo>
                  <a:cubicBezTo>
                    <a:pt x="24083" y="162735"/>
                    <a:pt x="46791" y="170648"/>
                    <a:pt x="71218" y="174777"/>
                  </a:cubicBezTo>
                  <a:cubicBezTo>
                    <a:pt x="102182" y="179937"/>
                    <a:pt x="129706" y="172712"/>
                    <a:pt x="155166" y="156542"/>
                  </a:cubicBezTo>
                  <a:cubicBezTo>
                    <a:pt x="199548" y="128674"/>
                    <a:pt x="229136" y="87388"/>
                    <a:pt x="258036" y="45414"/>
                  </a:cubicBezTo>
                  <a:cubicBezTo>
                    <a:pt x="268014" y="30964"/>
                    <a:pt x="276959" y="15826"/>
                    <a:pt x="287280" y="0"/>
                  </a:cubicBezTo>
                  <a:cubicBezTo>
                    <a:pt x="287969" y="6193"/>
                    <a:pt x="284872" y="9289"/>
                    <a:pt x="283152" y="13074"/>
                  </a:cubicBezTo>
                  <a:cubicBezTo>
                    <a:pt x="247371" y="84636"/>
                    <a:pt x="211590" y="156198"/>
                    <a:pt x="175465" y="227760"/>
                  </a:cubicBezTo>
                  <a:cubicBezTo>
                    <a:pt x="162391" y="253564"/>
                    <a:pt x="148629" y="279367"/>
                    <a:pt x="135899" y="305515"/>
                  </a:cubicBezTo>
                  <a:cubicBezTo>
                    <a:pt x="131771" y="313772"/>
                    <a:pt x="129362" y="313772"/>
                    <a:pt x="123169" y="307579"/>
                  </a:cubicBezTo>
                  <a:cubicBezTo>
                    <a:pt x="86700" y="270766"/>
                    <a:pt x="49543" y="234297"/>
                    <a:pt x="13074" y="197140"/>
                  </a:cubicBezTo>
                  <a:cubicBezTo>
                    <a:pt x="1720" y="184754"/>
                    <a:pt x="5161" y="167552"/>
                    <a:pt x="0" y="151037"/>
                  </a:cubicBezTo>
                  <a:close/>
                </a:path>
              </a:pathLst>
            </a:custGeom>
            <a:solidFill>
              <a:srgbClr val="FEAB77"/>
            </a:solidFill>
            <a:ln w="34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17" name="Freeform: Shape 5016">
              <a:extLst>
                <a:ext uri="{FF2B5EF4-FFF2-40B4-BE49-F238E27FC236}">
                  <a16:creationId xmlns:a16="http://schemas.microsoft.com/office/drawing/2014/main" id="{0DC4E06C-142D-447D-8168-9C3AB0F8DA6B}"/>
                </a:ext>
              </a:extLst>
            </p:cNvPr>
            <p:cNvSpPr/>
            <p:nvPr/>
          </p:nvSpPr>
          <p:spPr>
            <a:xfrm>
              <a:off x="8952834" y="4932180"/>
              <a:ext cx="227171" cy="91377"/>
            </a:xfrm>
            <a:custGeom>
              <a:avLst/>
              <a:gdLst>
                <a:gd name="connsiteX0" fmla="*/ 0 w 195075"/>
                <a:gd name="connsiteY0" fmla="*/ 56433 h 78467"/>
                <a:gd name="connsiteX1" fmla="*/ 39566 w 195075"/>
                <a:gd name="connsiteY1" fmla="*/ 43703 h 78467"/>
                <a:gd name="connsiteX2" fmla="*/ 164799 w 195075"/>
                <a:gd name="connsiteY2" fmla="*/ 10330 h 78467"/>
                <a:gd name="connsiteX3" fmla="*/ 195076 w 195075"/>
                <a:gd name="connsiteY3" fmla="*/ 4137 h 78467"/>
                <a:gd name="connsiteX4" fmla="*/ 101494 w 195075"/>
                <a:gd name="connsiteY4" fmla="*/ 75699 h 78467"/>
                <a:gd name="connsiteX5" fmla="*/ 9977 w 195075"/>
                <a:gd name="connsiteY5" fmla="*/ 63314 h 78467"/>
                <a:gd name="connsiteX6" fmla="*/ 0 w 195075"/>
                <a:gd name="connsiteY6" fmla="*/ 56433 h 78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5075" h="78467">
                  <a:moveTo>
                    <a:pt x="0" y="56433"/>
                  </a:moveTo>
                  <a:cubicBezTo>
                    <a:pt x="9289" y="39918"/>
                    <a:pt x="25116" y="44047"/>
                    <a:pt x="39566" y="43703"/>
                  </a:cubicBezTo>
                  <a:cubicBezTo>
                    <a:pt x="102182" y="58497"/>
                    <a:pt x="141060" y="23748"/>
                    <a:pt x="164799" y="10330"/>
                  </a:cubicBezTo>
                  <a:cubicBezTo>
                    <a:pt x="174089" y="1041"/>
                    <a:pt x="183034" y="-4120"/>
                    <a:pt x="195076" y="4137"/>
                  </a:cubicBezTo>
                  <a:cubicBezTo>
                    <a:pt x="178561" y="47487"/>
                    <a:pt x="144500" y="67786"/>
                    <a:pt x="101494" y="75699"/>
                  </a:cubicBezTo>
                  <a:cubicBezTo>
                    <a:pt x="69842" y="81548"/>
                    <a:pt x="39222" y="78452"/>
                    <a:pt x="9977" y="63314"/>
                  </a:cubicBezTo>
                  <a:cubicBezTo>
                    <a:pt x="6193" y="61593"/>
                    <a:pt x="2408" y="60217"/>
                    <a:pt x="0" y="56433"/>
                  </a:cubicBezTo>
                  <a:close/>
                </a:path>
              </a:pathLst>
            </a:custGeom>
            <a:solidFill>
              <a:srgbClr val="FEFEFE"/>
            </a:solidFill>
            <a:ln w="34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18" name="Freeform: Shape 5017">
              <a:extLst>
                <a:ext uri="{FF2B5EF4-FFF2-40B4-BE49-F238E27FC236}">
                  <a16:creationId xmlns:a16="http://schemas.microsoft.com/office/drawing/2014/main" id="{BBCAF008-8316-46E4-8739-C0CCDAA0505F}"/>
                </a:ext>
              </a:extLst>
            </p:cNvPr>
            <p:cNvSpPr/>
            <p:nvPr/>
          </p:nvSpPr>
          <p:spPr>
            <a:xfrm>
              <a:off x="8923987" y="4812345"/>
              <a:ext cx="202731" cy="48641"/>
            </a:xfrm>
            <a:custGeom>
              <a:avLst/>
              <a:gdLst>
                <a:gd name="connsiteX0" fmla="*/ 174089 w 174088"/>
                <a:gd name="connsiteY0" fmla="*/ 6579 h 41769"/>
                <a:gd name="connsiteX1" fmla="*/ 153102 w 174088"/>
                <a:gd name="connsiteY1" fmla="*/ 23782 h 41769"/>
                <a:gd name="connsiteX2" fmla="*/ 68122 w 174088"/>
                <a:gd name="connsiteY2" fmla="*/ 38920 h 41769"/>
                <a:gd name="connsiteX3" fmla="*/ 12386 w 174088"/>
                <a:gd name="connsiteY3" fmla="*/ 39264 h 41769"/>
                <a:gd name="connsiteX4" fmla="*/ 0 w 174088"/>
                <a:gd name="connsiteY4" fmla="*/ 33759 h 41769"/>
                <a:gd name="connsiteX5" fmla="*/ 43694 w 174088"/>
                <a:gd name="connsiteY5" fmla="*/ 19653 h 41769"/>
                <a:gd name="connsiteX6" fmla="*/ 157574 w 174088"/>
                <a:gd name="connsiteY6" fmla="*/ 42 h 41769"/>
                <a:gd name="connsiteX7" fmla="*/ 174089 w 174088"/>
                <a:gd name="connsiteY7" fmla="*/ 6579 h 417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4088" h="41769">
                  <a:moveTo>
                    <a:pt x="174089" y="6579"/>
                  </a:moveTo>
                  <a:cubicBezTo>
                    <a:pt x="169960" y="15524"/>
                    <a:pt x="159983" y="20685"/>
                    <a:pt x="153102" y="23782"/>
                  </a:cubicBezTo>
                  <a:cubicBezTo>
                    <a:pt x="129362" y="35135"/>
                    <a:pt x="93925" y="35479"/>
                    <a:pt x="68122" y="38920"/>
                  </a:cubicBezTo>
                  <a:cubicBezTo>
                    <a:pt x="49543" y="41328"/>
                    <a:pt x="30964" y="43736"/>
                    <a:pt x="12386" y="39264"/>
                  </a:cubicBezTo>
                  <a:cubicBezTo>
                    <a:pt x="7913" y="38232"/>
                    <a:pt x="3785" y="36855"/>
                    <a:pt x="0" y="33759"/>
                  </a:cubicBezTo>
                  <a:cubicBezTo>
                    <a:pt x="12042" y="21029"/>
                    <a:pt x="28212" y="20685"/>
                    <a:pt x="43694" y="19653"/>
                  </a:cubicBezTo>
                  <a:cubicBezTo>
                    <a:pt x="78787" y="17245"/>
                    <a:pt x="123857" y="10020"/>
                    <a:pt x="157574" y="42"/>
                  </a:cubicBezTo>
                  <a:cubicBezTo>
                    <a:pt x="159983" y="-302"/>
                    <a:pt x="165831" y="1418"/>
                    <a:pt x="174089" y="6579"/>
                  </a:cubicBezTo>
                  <a:close/>
                </a:path>
              </a:pathLst>
            </a:custGeom>
            <a:solidFill>
              <a:srgbClr val="FDFDFD"/>
            </a:solidFill>
            <a:ln w="34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19" name="Freeform: Shape 5018">
              <a:extLst>
                <a:ext uri="{FF2B5EF4-FFF2-40B4-BE49-F238E27FC236}">
                  <a16:creationId xmlns:a16="http://schemas.microsoft.com/office/drawing/2014/main" id="{57CA9A22-70AD-48E5-8AE1-892C2E4B3F69}"/>
                </a:ext>
              </a:extLst>
            </p:cNvPr>
            <p:cNvSpPr/>
            <p:nvPr/>
          </p:nvSpPr>
          <p:spPr>
            <a:xfrm>
              <a:off x="8668771" y="4544237"/>
              <a:ext cx="155854" cy="41786"/>
            </a:xfrm>
            <a:custGeom>
              <a:avLst/>
              <a:gdLst>
                <a:gd name="connsiteX0" fmla="*/ 133835 w 133834"/>
                <a:gd name="connsiteY0" fmla="*/ 10768 h 35883"/>
                <a:gd name="connsiteX1" fmla="*/ 0 w 133834"/>
                <a:gd name="connsiteY1" fmla="*/ 35884 h 35883"/>
                <a:gd name="connsiteX2" fmla="*/ 133835 w 133834"/>
                <a:gd name="connsiteY2" fmla="*/ 10768 h 358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3834" h="35883">
                  <a:moveTo>
                    <a:pt x="133835" y="10768"/>
                  </a:moveTo>
                  <a:cubicBezTo>
                    <a:pt x="87732" y="10768"/>
                    <a:pt x="45758" y="29691"/>
                    <a:pt x="0" y="35884"/>
                  </a:cubicBezTo>
                  <a:cubicBezTo>
                    <a:pt x="21675" y="2855"/>
                    <a:pt x="100462" y="-11595"/>
                    <a:pt x="133835" y="10768"/>
                  </a:cubicBezTo>
                  <a:close/>
                </a:path>
              </a:pathLst>
            </a:custGeom>
            <a:solidFill>
              <a:srgbClr val="020201"/>
            </a:solidFill>
            <a:ln w="34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20" name="Freeform: Shape 5019">
              <a:extLst>
                <a:ext uri="{FF2B5EF4-FFF2-40B4-BE49-F238E27FC236}">
                  <a16:creationId xmlns:a16="http://schemas.microsoft.com/office/drawing/2014/main" id="{EA1D7025-95F0-4DB2-AAE1-B62A5F992623}"/>
                </a:ext>
              </a:extLst>
            </p:cNvPr>
            <p:cNvSpPr/>
            <p:nvPr/>
          </p:nvSpPr>
          <p:spPr>
            <a:xfrm>
              <a:off x="8659957" y="4417033"/>
              <a:ext cx="127408" cy="41981"/>
            </a:xfrm>
            <a:custGeom>
              <a:avLst/>
              <a:gdLst>
                <a:gd name="connsiteX0" fmla="*/ 109407 w 109407"/>
                <a:gd name="connsiteY0" fmla="*/ 11279 h 36050"/>
                <a:gd name="connsiteX1" fmla="*/ 0 w 109407"/>
                <a:gd name="connsiteY1" fmla="*/ 36051 h 36050"/>
                <a:gd name="connsiteX2" fmla="*/ 109407 w 109407"/>
                <a:gd name="connsiteY2" fmla="*/ 11279 h 36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9407" h="36050">
                  <a:moveTo>
                    <a:pt x="109407" y="11279"/>
                  </a:moveTo>
                  <a:cubicBezTo>
                    <a:pt x="72594" y="19536"/>
                    <a:pt x="36469" y="27794"/>
                    <a:pt x="0" y="36051"/>
                  </a:cubicBezTo>
                  <a:cubicBezTo>
                    <a:pt x="29588" y="-762"/>
                    <a:pt x="70186" y="-10052"/>
                    <a:pt x="109407" y="11279"/>
                  </a:cubicBezTo>
                  <a:close/>
                </a:path>
              </a:pathLst>
            </a:custGeom>
            <a:solidFill>
              <a:srgbClr val="020201"/>
            </a:solidFill>
            <a:ln w="34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21" name="Freeform: Shape 5020">
              <a:extLst>
                <a:ext uri="{FF2B5EF4-FFF2-40B4-BE49-F238E27FC236}">
                  <a16:creationId xmlns:a16="http://schemas.microsoft.com/office/drawing/2014/main" id="{17EB857C-09C8-46DE-A937-F7B35F406CDF}"/>
                </a:ext>
              </a:extLst>
            </p:cNvPr>
            <p:cNvSpPr/>
            <p:nvPr/>
          </p:nvSpPr>
          <p:spPr>
            <a:xfrm>
              <a:off x="8998909" y="4930275"/>
              <a:ext cx="145838" cy="58177"/>
            </a:xfrm>
            <a:custGeom>
              <a:avLst/>
              <a:gdLst>
                <a:gd name="connsiteX0" fmla="*/ 125234 w 125233"/>
                <a:gd name="connsiteY0" fmla="*/ 11965 h 49958"/>
                <a:gd name="connsiteX1" fmla="*/ 67089 w 125233"/>
                <a:gd name="connsiteY1" fmla="*/ 44305 h 49958"/>
                <a:gd name="connsiteX2" fmla="*/ 0 w 125233"/>
                <a:gd name="connsiteY2" fmla="*/ 44994 h 49958"/>
                <a:gd name="connsiteX3" fmla="*/ 94269 w 125233"/>
                <a:gd name="connsiteY3" fmla="*/ 955 h 49958"/>
                <a:gd name="connsiteX4" fmla="*/ 125234 w 125233"/>
                <a:gd name="connsiteY4" fmla="*/ 11965 h 49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5233" h="49958">
                  <a:moveTo>
                    <a:pt x="125234" y="11965"/>
                  </a:moveTo>
                  <a:cubicBezTo>
                    <a:pt x="106655" y="24351"/>
                    <a:pt x="88076" y="36392"/>
                    <a:pt x="67089" y="44305"/>
                  </a:cubicBezTo>
                  <a:cubicBezTo>
                    <a:pt x="44726" y="52907"/>
                    <a:pt x="22363" y="50498"/>
                    <a:pt x="0" y="44994"/>
                  </a:cubicBezTo>
                  <a:cubicBezTo>
                    <a:pt x="16170" y="7148"/>
                    <a:pt x="51951" y="-3517"/>
                    <a:pt x="94269" y="955"/>
                  </a:cubicBezTo>
                  <a:cubicBezTo>
                    <a:pt x="105279" y="2676"/>
                    <a:pt x="116288" y="4396"/>
                    <a:pt x="125234" y="11965"/>
                  </a:cubicBezTo>
                  <a:close/>
                </a:path>
              </a:pathLst>
            </a:custGeom>
            <a:solidFill>
              <a:schemeClr val="accent6"/>
            </a:solidFill>
            <a:ln w="34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22" name="Freeform: Shape 5021">
              <a:extLst>
                <a:ext uri="{FF2B5EF4-FFF2-40B4-BE49-F238E27FC236}">
                  <a16:creationId xmlns:a16="http://schemas.microsoft.com/office/drawing/2014/main" id="{D618584B-372E-4A92-A198-B8F9042C71AC}"/>
                </a:ext>
              </a:extLst>
            </p:cNvPr>
            <p:cNvSpPr/>
            <p:nvPr/>
          </p:nvSpPr>
          <p:spPr>
            <a:xfrm>
              <a:off x="9141653" y="4429769"/>
              <a:ext cx="142122" cy="58457"/>
            </a:xfrm>
            <a:custGeom>
              <a:avLst/>
              <a:gdLst>
                <a:gd name="connsiteX0" fmla="*/ 55985 w 122042"/>
                <a:gd name="connsiteY0" fmla="*/ 5505 h 50198"/>
                <a:gd name="connsiteX1" fmla="*/ 3346 w 122042"/>
                <a:gd name="connsiteY1" fmla="*/ 37845 h 50198"/>
                <a:gd name="connsiteX2" fmla="*/ 938 w 122042"/>
                <a:gd name="connsiteY2" fmla="*/ 48167 h 50198"/>
                <a:gd name="connsiteX3" fmla="*/ 11259 w 122042"/>
                <a:gd name="connsiteY3" fmla="*/ 48167 h 50198"/>
                <a:gd name="connsiteX4" fmla="*/ 113097 w 122042"/>
                <a:gd name="connsiteY4" fmla="*/ 20299 h 50198"/>
                <a:gd name="connsiteX5" fmla="*/ 122043 w 122042"/>
                <a:gd name="connsiteY5" fmla="*/ 19611 h 50198"/>
                <a:gd name="connsiteX6" fmla="*/ 112753 w 122042"/>
                <a:gd name="connsiteY6" fmla="*/ 0 h 50198"/>
                <a:gd name="connsiteX7" fmla="*/ 55985 w 122042"/>
                <a:gd name="connsiteY7" fmla="*/ 5505 h 50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2042" h="50198">
                  <a:moveTo>
                    <a:pt x="55985" y="5505"/>
                  </a:moveTo>
                  <a:cubicBezTo>
                    <a:pt x="34310" y="9633"/>
                    <a:pt x="15732" y="18235"/>
                    <a:pt x="3346" y="37845"/>
                  </a:cubicBezTo>
                  <a:cubicBezTo>
                    <a:pt x="1282" y="40942"/>
                    <a:pt x="-1471" y="44382"/>
                    <a:pt x="938" y="48167"/>
                  </a:cubicBezTo>
                  <a:cubicBezTo>
                    <a:pt x="3690" y="51951"/>
                    <a:pt x="8163" y="49543"/>
                    <a:pt x="11259" y="48167"/>
                  </a:cubicBezTo>
                  <a:cubicBezTo>
                    <a:pt x="43944" y="34061"/>
                    <a:pt x="79037" y="28556"/>
                    <a:pt x="113097" y="20299"/>
                  </a:cubicBezTo>
                  <a:cubicBezTo>
                    <a:pt x="116538" y="19611"/>
                    <a:pt x="119634" y="19267"/>
                    <a:pt x="122043" y="19611"/>
                  </a:cubicBezTo>
                  <a:lnTo>
                    <a:pt x="112753" y="0"/>
                  </a:lnTo>
                  <a:cubicBezTo>
                    <a:pt x="92799" y="1376"/>
                    <a:pt x="74220" y="2064"/>
                    <a:pt x="55985" y="5505"/>
                  </a:cubicBezTo>
                  <a:close/>
                </a:path>
              </a:pathLst>
            </a:custGeom>
            <a:solidFill>
              <a:srgbClr val="040200"/>
            </a:solidFill>
            <a:ln w="34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23" name="Freeform: Shape 5022">
              <a:extLst>
                <a:ext uri="{FF2B5EF4-FFF2-40B4-BE49-F238E27FC236}">
                  <a16:creationId xmlns:a16="http://schemas.microsoft.com/office/drawing/2014/main" id="{3FCC1A9B-115F-497C-AB10-7CFE4638C1A4}"/>
                </a:ext>
              </a:extLst>
            </p:cNvPr>
            <p:cNvSpPr/>
            <p:nvPr/>
          </p:nvSpPr>
          <p:spPr>
            <a:xfrm>
              <a:off x="9133642" y="4329605"/>
              <a:ext cx="107262" cy="49257"/>
            </a:xfrm>
            <a:custGeom>
              <a:avLst/>
              <a:gdLst>
                <a:gd name="connsiteX0" fmla="*/ 75594 w 92108"/>
                <a:gd name="connsiteY0" fmla="*/ 1720 h 42298"/>
                <a:gd name="connsiteX1" fmla="*/ 5064 w 92108"/>
                <a:gd name="connsiteY1" fmla="*/ 30276 h 42298"/>
                <a:gd name="connsiteX2" fmla="*/ 592 w 92108"/>
                <a:gd name="connsiteY2" fmla="*/ 39566 h 42298"/>
                <a:gd name="connsiteX3" fmla="*/ 10913 w 92108"/>
                <a:gd name="connsiteY3" fmla="*/ 41630 h 42298"/>
                <a:gd name="connsiteX4" fmla="*/ 18138 w 92108"/>
                <a:gd name="connsiteY4" fmla="*/ 39910 h 42298"/>
                <a:gd name="connsiteX5" fmla="*/ 81443 w 92108"/>
                <a:gd name="connsiteY5" fmla="*/ 25804 h 42298"/>
                <a:gd name="connsiteX6" fmla="*/ 92109 w 92108"/>
                <a:gd name="connsiteY6" fmla="*/ 25460 h 42298"/>
                <a:gd name="connsiteX7" fmla="*/ 80411 w 92108"/>
                <a:gd name="connsiteY7" fmla="*/ 0 h 42298"/>
                <a:gd name="connsiteX8" fmla="*/ 75594 w 92108"/>
                <a:gd name="connsiteY8" fmla="*/ 1720 h 42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2108" h="42298">
                  <a:moveTo>
                    <a:pt x="75594" y="1720"/>
                  </a:moveTo>
                  <a:cubicBezTo>
                    <a:pt x="47038" y="-1376"/>
                    <a:pt x="25707" y="13762"/>
                    <a:pt x="5064" y="30276"/>
                  </a:cubicBezTo>
                  <a:cubicBezTo>
                    <a:pt x="2312" y="32685"/>
                    <a:pt x="-1473" y="35437"/>
                    <a:pt x="592" y="39566"/>
                  </a:cubicBezTo>
                  <a:cubicBezTo>
                    <a:pt x="2656" y="43350"/>
                    <a:pt x="7129" y="42318"/>
                    <a:pt x="10913" y="41630"/>
                  </a:cubicBezTo>
                  <a:cubicBezTo>
                    <a:pt x="13322" y="41286"/>
                    <a:pt x="15730" y="40598"/>
                    <a:pt x="18138" y="39910"/>
                  </a:cubicBezTo>
                  <a:cubicBezTo>
                    <a:pt x="39125" y="35437"/>
                    <a:pt x="60456" y="30620"/>
                    <a:pt x="81443" y="25804"/>
                  </a:cubicBezTo>
                  <a:cubicBezTo>
                    <a:pt x="85228" y="25115"/>
                    <a:pt x="89012" y="24083"/>
                    <a:pt x="92109" y="25460"/>
                  </a:cubicBezTo>
                  <a:lnTo>
                    <a:pt x="80411" y="0"/>
                  </a:lnTo>
                  <a:cubicBezTo>
                    <a:pt x="78347" y="1720"/>
                    <a:pt x="76970" y="1720"/>
                    <a:pt x="75594" y="1720"/>
                  </a:cubicBezTo>
                  <a:close/>
                </a:path>
              </a:pathLst>
            </a:custGeom>
            <a:solidFill>
              <a:srgbClr val="040200"/>
            </a:solidFill>
            <a:ln w="34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5024" name="Group 5023">
              <a:extLst>
                <a:ext uri="{FF2B5EF4-FFF2-40B4-BE49-F238E27FC236}">
                  <a16:creationId xmlns:a16="http://schemas.microsoft.com/office/drawing/2014/main" id="{7B502ADC-9134-42FA-B0F5-9F956A2BA5D6}"/>
                </a:ext>
              </a:extLst>
            </p:cNvPr>
            <p:cNvGrpSpPr/>
            <p:nvPr/>
          </p:nvGrpSpPr>
          <p:grpSpPr>
            <a:xfrm flipH="1">
              <a:off x="9387820" y="4896755"/>
              <a:ext cx="372272" cy="595973"/>
              <a:chOff x="8173311" y="5031951"/>
              <a:chExt cx="372272" cy="595973"/>
            </a:xfrm>
          </p:grpSpPr>
          <p:sp>
            <p:nvSpPr>
              <p:cNvPr id="5025" name="Freeform: Shape 5024">
                <a:extLst>
                  <a:ext uri="{FF2B5EF4-FFF2-40B4-BE49-F238E27FC236}">
                    <a16:creationId xmlns:a16="http://schemas.microsoft.com/office/drawing/2014/main" id="{BE578B37-1756-44C0-90EA-FFF80089BD60}"/>
                  </a:ext>
                </a:extLst>
              </p:cNvPr>
              <p:cNvSpPr/>
              <p:nvPr/>
            </p:nvSpPr>
            <p:spPr>
              <a:xfrm>
                <a:off x="8173311" y="5262046"/>
                <a:ext cx="367145" cy="181304"/>
              </a:xfrm>
              <a:custGeom>
                <a:avLst/>
                <a:gdLst>
                  <a:gd name="connsiteX0" fmla="*/ 307795 w 315273"/>
                  <a:gd name="connsiteY0" fmla="*/ 9186 h 155689"/>
                  <a:gd name="connsiteX1" fmla="*/ 65929 w 315273"/>
                  <a:gd name="connsiteY1" fmla="*/ 152310 h 155689"/>
                  <a:gd name="connsiteX2" fmla="*/ 48382 w 315273"/>
                  <a:gd name="connsiteY2" fmla="*/ 148870 h 155689"/>
                  <a:gd name="connsiteX3" fmla="*/ 3656 w 315273"/>
                  <a:gd name="connsiteY3" fmla="*/ 84533 h 155689"/>
                  <a:gd name="connsiteX4" fmla="*/ 8473 w 315273"/>
                  <a:gd name="connsiteY4" fmla="*/ 71803 h 155689"/>
                  <a:gd name="connsiteX5" fmla="*/ 300914 w 315273"/>
                  <a:gd name="connsiteY5" fmla="*/ 1617 h 155689"/>
                  <a:gd name="connsiteX6" fmla="*/ 315020 w 315273"/>
                  <a:gd name="connsiteY6" fmla="*/ 1273 h 155689"/>
                  <a:gd name="connsiteX7" fmla="*/ 307795 w 315273"/>
                  <a:gd name="connsiteY7" fmla="*/ 9186 h 1556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15273" h="155689">
                    <a:moveTo>
                      <a:pt x="307795" y="9186"/>
                    </a:moveTo>
                    <a:cubicBezTo>
                      <a:pt x="302290" y="12283"/>
                      <a:pt x="111687" y="124786"/>
                      <a:pt x="65929" y="152310"/>
                    </a:cubicBezTo>
                    <a:cubicBezTo>
                      <a:pt x="58015" y="157127"/>
                      <a:pt x="53887" y="157471"/>
                      <a:pt x="48382" y="148870"/>
                    </a:cubicBezTo>
                    <a:cubicBezTo>
                      <a:pt x="34276" y="127195"/>
                      <a:pt x="19138" y="105520"/>
                      <a:pt x="3656" y="84533"/>
                    </a:cubicBezTo>
                    <a:cubicBezTo>
                      <a:pt x="-2537" y="75932"/>
                      <a:pt x="-817" y="73867"/>
                      <a:pt x="8473" y="71803"/>
                    </a:cubicBezTo>
                    <a:cubicBezTo>
                      <a:pt x="71089" y="57697"/>
                      <a:pt x="293345" y="3337"/>
                      <a:pt x="300914" y="1617"/>
                    </a:cubicBezTo>
                    <a:cubicBezTo>
                      <a:pt x="307795" y="-103"/>
                      <a:pt x="314676" y="-791"/>
                      <a:pt x="315020" y="1273"/>
                    </a:cubicBezTo>
                    <a:cubicBezTo>
                      <a:pt x="316052" y="3681"/>
                      <a:pt x="313988" y="5402"/>
                      <a:pt x="307795" y="9186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34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26" name="Freeform: Shape 5025">
                <a:extLst>
                  <a:ext uri="{FF2B5EF4-FFF2-40B4-BE49-F238E27FC236}">
                    <a16:creationId xmlns:a16="http://schemas.microsoft.com/office/drawing/2014/main" id="{F620D152-8D8B-4EF6-AFB4-5542D8F46F75}"/>
                  </a:ext>
                </a:extLst>
              </p:cNvPr>
              <p:cNvSpPr/>
              <p:nvPr/>
            </p:nvSpPr>
            <p:spPr>
              <a:xfrm>
                <a:off x="8193193" y="5031951"/>
                <a:ext cx="312910" cy="144828"/>
              </a:xfrm>
              <a:custGeom>
                <a:avLst/>
                <a:gdLst>
                  <a:gd name="connsiteX0" fmla="*/ 262853 w 268701"/>
                  <a:gd name="connsiteY0" fmla="*/ 104591 h 124366"/>
                  <a:gd name="connsiteX1" fmla="*/ 268702 w 268701"/>
                  <a:gd name="connsiteY1" fmla="*/ 108375 h 124366"/>
                  <a:gd name="connsiteX2" fmla="*/ 38189 w 268701"/>
                  <a:gd name="connsiteY2" fmla="*/ 124202 h 124366"/>
                  <a:gd name="connsiteX3" fmla="*/ 17546 w 268701"/>
                  <a:gd name="connsiteY3" fmla="*/ 93925 h 124366"/>
                  <a:gd name="connsiteX4" fmla="*/ 0 w 268701"/>
                  <a:gd name="connsiteY4" fmla="*/ 0 h 124366"/>
                  <a:gd name="connsiteX5" fmla="*/ 262853 w 268701"/>
                  <a:gd name="connsiteY5" fmla="*/ 104591 h 1243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68701" h="124366">
                    <a:moveTo>
                      <a:pt x="262853" y="104591"/>
                    </a:moveTo>
                    <a:cubicBezTo>
                      <a:pt x="268702" y="108375"/>
                      <a:pt x="268702" y="105279"/>
                      <a:pt x="268702" y="108375"/>
                    </a:cubicBezTo>
                    <a:cubicBezTo>
                      <a:pt x="268702" y="113192"/>
                      <a:pt x="46791" y="123857"/>
                      <a:pt x="38189" y="124202"/>
                    </a:cubicBezTo>
                    <a:cubicBezTo>
                      <a:pt x="22707" y="125234"/>
                      <a:pt x="23051" y="122137"/>
                      <a:pt x="17546" y="93925"/>
                    </a:cubicBezTo>
                    <a:cubicBezTo>
                      <a:pt x="11698" y="63305"/>
                      <a:pt x="5849" y="32341"/>
                      <a:pt x="0" y="0"/>
                    </a:cubicBezTo>
                    <a:cubicBezTo>
                      <a:pt x="26492" y="10321"/>
                      <a:pt x="242898" y="96334"/>
                      <a:pt x="262853" y="104591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34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27" name="Freeform: Shape 5026">
                <a:extLst>
                  <a:ext uri="{FF2B5EF4-FFF2-40B4-BE49-F238E27FC236}">
                    <a16:creationId xmlns:a16="http://schemas.microsoft.com/office/drawing/2014/main" id="{D912EC3D-8B06-43A9-92FA-060E3B0AA022}"/>
                  </a:ext>
                </a:extLst>
              </p:cNvPr>
              <p:cNvSpPr/>
              <p:nvPr/>
            </p:nvSpPr>
            <p:spPr>
              <a:xfrm>
                <a:off x="8331192" y="5373895"/>
                <a:ext cx="214391" cy="254029"/>
              </a:xfrm>
              <a:custGeom>
                <a:avLst/>
                <a:gdLst>
                  <a:gd name="connsiteX0" fmla="*/ 48361 w 184101"/>
                  <a:gd name="connsiteY0" fmla="*/ 217624 h 218139"/>
                  <a:gd name="connsiteX1" fmla="*/ 46297 w 184101"/>
                  <a:gd name="connsiteY1" fmla="*/ 217624 h 218139"/>
                  <a:gd name="connsiteX2" fmla="*/ 1571 w 184101"/>
                  <a:gd name="connsiteY2" fmla="*/ 131956 h 218139"/>
                  <a:gd name="connsiteX3" fmla="*/ 6731 w 184101"/>
                  <a:gd name="connsiteY3" fmla="*/ 119570 h 218139"/>
                  <a:gd name="connsiteX4" fmla="*/ 113042 w 184101"/>
                  <a:gd name="connsiteY4" fmla="*/ 45944 h 218139"/>
                  <a:gd name="connsiteX5" fmla="*/ 182196 w 184101"/>
                  <a:gd name="connsiteY5" fmla="*/ 185 h 218139"/>
                  <a:gd name="connsiteX6" fmla="*/ 183916 w 184101"/>
                  <a:gd name="connsiteY6" fmla="*/ 1905 h 218139"/>
                  <a:gd name="connsiteX7" fmla="*/ 48361 w 184101"/>
                  <a:gd name="connsiteY7" fmla="*/ 217624 h 2181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4101" h="218139">
                    <a:moveTo>
                      <a:pt x="48361" y="217624"/>
                    </a:moveTo>
                    <a:cubicBezTo>
                      <a:pt x="47673" y="218312"/>
                      <a:pt x="46641" y="218312"/>
                      <a:pt x="46297" y="217624"/>
                    </a:cubicBezTo>
                    <a:cubicBezTo>
                      <a:pt x="30815" y="188036"/>
                      <a:pt x="16709" y="159824"/>
                      <a:pt x="1571" y="131956"/>
                    </a:cubicBezTo>
                    <a:cubicBezTo>
                      <a:pt x="-2558" y="124387"/>
                      <a:pt x="2259" y="122666"/>
                      <a:pt x="6731" y="119570"/>
                    </a:cubicBezTo>
                    <a:cubicBezTo>
                      <a:pt x="42168" y="95143"/>
                      <a:pt x="77605" y="70371"/>
                      <a:pt x="113042" y="45944"/>
                    </a:cubicBezTo>
                    <a:cubicBezTo>
                      <a:pt x="135750" y="30462"/>
                      <a:pt x="158457" y="14635"/>
                      <a:pt x="182196" y="185"/>
                    </a:cubicBezTo>
                    <a:cubicBezTo>
                      <a:pt x="183228" y="-503"/>
                      <a:pt x="184605" y="873"/>
                      <a:pt x="183916" y="1905"/>
                    </a:cubicBezTo>
                    <a:cubicBezTo>
                      <a:pt x="139190" y="73123"/>
                      <a:pt x="94120" y="144342"/>
                      <a:pt x="48361" y="217624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34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5031" name="Group 5030">
            <a:extLst>
              <a:ext uri="{FF2B5EF4-FFF2-40B4-BE49-F238E27FC236}">
                <a16:creationId xmlns:a16="http://schemas.microsoft.com/office/drawing/2014/main" id="{4BF1C31C-C4FC-4E27-822D-B4BD50D1799C}"/>
              </a:ext>
            </a:extLst>
          </p:cNvPr>
          <p:cNvGrpSpPr/>
          <p:nvPr/>
        </p:nvGrpSpPr>
        <p:grpSpPr>
          <a:xfrm>
            <a:off x="963083" y="1729572"/>
            <a:ext cx="1687379" cy="1633073"/>
            <a:chOff x="5646206" y="1747909"/>
            <a:chExt cx="1687379" cy="1633073"/>
          </a:xfrm>
        </p:grpSpPr>
        <p:grpSp>
          <p:nvGrpSpPr>
            <p:cNvPr id="5032" name="Group 5031">
              <a:extLst>
                <a:ext uri="{FF2B5EF4-FFF2-40B4-BE49-F238E27FC236}">
                  <a16:creationId xmlns:a16="http://schemas.microsoft.com/office/drawing/2014/main" id="{EAF3FC54-E422-45B0-AF54-6F8317368FD8}"/>
                </a:ext>
              </a:extLst>
            </p:cNvPr>
            <p:cNvGrpSpPr/>
            <p:nvPr/>
          </p:nvGrpSpPr>
          <p:grpSpPr>
            <a:xfrm>
              <a:off x="5646206" y="1747909"/>
              <a:ext cx="1687379" cy="1633073"/>
              <a:chOff x="5646206" y="1747909"/>
              <a:chExt cx="1687379" cy="1633073"/>
            </a:xfrm>
          </p:grpSpPr>
          <p:sp>
            <p:nvSpPr>
              <p:cNvPr id="5037" name="Freeform: Shape 5036">
                <a:extLst>
                  <a:ext uri="{FF2B5EF4-FFF2-40B4-BE49-F238E27FC236}">
                    <a16:creationId xmlns:a16="http://schemas.microsoft.com/office/drawing/2014/main" id="{550E1178-0D3A-4448-B888-B82566E4C3DF}"/>
                  </a:ext>
                </a:extLst>
              </p:cNvPr>
              <p:cNvSpPr/>
              <p:nvPr/>
            </p:nvSpPr>
            <p:spPr>
              <a:xfrm>
                <a:off x="5667499" y="1747909"/>
                <a:ext cx="1342002" cy="1461732"/>
              </a:xfrm>
              <a:custGeom>
                <a:avLst/>
                <a:gdLst>
                  <a:gd name="connsiteX0" fmla="*/ 1404558 w 1427067"/>
                  <a:gd name="connsiteY0" fmla="*/ 832916 h 1554385"/>
                  <a:gd name="connsiteX1" fmla="*/ 1264875 w 1427067"/>
                  <a:gd name="connsiteY1" fmla="*/ 475794 h 1554385"/>
                  <a:gd name="connsiteX2" fmla="*/ 1141705 w 1427067"/>
                  <a:gd name="connsiteY2" fmla="*/ 229799 h 1554385"/>
                  <a:gd name="connsiteX3" fmla="*/ 619784 w 1427067"/>
                  <a:gd name="connsiteY3" fmla="*/ 7200 h 1554385"/>
                  <a:gd name="connsiteX4" fmla="*/ 360371 w 1427067"/>
                  <a:gd name="connsiteY4" fmla="*/ 163742 h 1554385"/>
                  <a:gd name="connsiteX5" fmla="*/ 215183 w 1427067"/>
                  <a:gd name="connsiteY5" fmla="*/ 419714 h 1554385"/>
                  <a:gd name="connsiteX6" fmla="*/ 167016 w 1427067"/>
                  <a:gd name="connsiteY6" fmla="*/ 669149 h 1554385"/>
                  <a:gd name="connsiteX7" fmla="*/ 149470 w 1427067"/>
                  <a:gd name="connsiteY7" fmla="*/ 711467 h 1554385"/>
                  <a:gd name="connsiteX8" fmla="*/ 98206 w 1427067"/>
                  <a:gd name="connsiteY8" fmla="*/ 762386 h 1554385"/>
                  <a:gd name="connsiteX9" fmla="*/ 40062 w 1427067"/>
                  <a:gd name="connsiteY9" fmla="*/ 852871 h 1554385"/>
                  <a:gd name="connsiteX10" fmla="*/ 68618 w 1427067"/>
                  <a:gd name="connsiteY10" fmla="*/ 934410 h 1554385"/>
                  <a:gd name="connsiteX11" fmla="*/ 98550 w 1427067"/>
                  <a:gd name="connsiteY11" fmla="*/ 1013541 h 1554385"/>
                  <a:gd name="connsiteX12" fmla="*/ 103023 w 1427067"/>
                  <a:gd name="connsiteY12" fmla="*/ 942323 h 1554385"/>
                  <a:gd name="connsiteX13" fmla="*/ 78940 w 1427067"/>
                  <a:gd name="connsiteY13" fmla="*/ 901726 h 1554385"/>
                  <a:gd name="connsiteX14" fmla="*/ 101991 w 1427067"/>
                  <a:gd name="connsiteY14" fmla="*/ 821562 h 1554385"/>
                  <a:gd name="connsiteX15" fmla="*/ 179402 w 1427067"/>
                  <a:gd name="connsiteY15" fmla="*/ 770299 h 1554385"/>
                  <a:gd name="connsiteX16" fmla="*/ 196948 w 1427067"/>
                  <a:gd name="connsiteY16" fmla="*/ 760666 h 1554385"/>
                  <a:gd name="connsiteX17" fmla="*/ 209678 w 1427067"/>
                  <a:gd name="connsiteY17" fmla="*/ 767891 h 1554385"/>
                  <a:gd name="connsiteX18" fmla="*/ 207958 w 1427067"/>
                  <a:gd name="connsiteY18" fmla="*/ 790942 h 1554385"/>
                  <a:gd name="connsiteX19" fmla="*/ 154974 w 1427067"/>
                  <a:gd name="connsiteY19" fmla="*/ 992899 h 1554385"/>
                  <a:gd name="connsiteX20" fmla="*/ 138116 w 1427067"/>
                  <a:gd name="connsiteY20" fmla="*/ 1064117 h 1554385"/>
                  <a:gd name="connsiteX21" fmla="*/ 85477 w 1427067"/>
                  <a:gd name="connsiteY21" fmla="*/ 1144968 h 1554385"/>
                  <a:gd name="connsiteX22" fmla="*/ 23548 w 1427067"/>
                  <a:gd name="connsiteY22" fmla="*/ 1207929 h 1554385"/>
                  <a:gd name="connsiteX23" fmla="*/ 497 w 1427067"/>
                  <a:gd name="connsiteY23" fmla="*/ 1259536 h 1554385"/>
                  <a:gd name="connsiteX24" fmla="*/ 29741 w 1427067"/>
                  <a:gd name="connsiteY24" fmla="*/ 1335571 h 1554385"/>
                  <a:gd name="connsiteX25" fmla="*/ 55544 w 1427067"/>
                  <a:gd name="connsiteY25" fmla="*/ 1266417 h 1554385"/>
                  <a:gd name="connsiteX26" fmla="*/ 118505 w 1427067"/>
                  <a:gd name="connsiteY26" fmla="*/ 1218594 h 1554385"/>
                  <a:gd name="connsiteX27" fmla="*/ 235826 w 1427067"/>
                  <a:gd name="connsiteY27" fmla="*/ 971568 h 1554385"/>
                  <a:gd name="connsiteX28" fmla="*/ 249588 w 1427067"/>
                  <a:gd name="connsiteY28" fmla="*/ 939571 h 1554385"/>
                  <a:gd name="connsiteX29" fmla="*/ 255092 w 1427067"/>
                  <a:gd name="connsiteY29" fmla="*/ 935098 h 1554385"/>
                  <a:gd name="connsiteX30" fmla="*/ 259565 w 1427067"/>
                  <a:gd name="connsiteY30" fmla="*/ 940603 h 1554385"/>
                  <a:gd name="connsiteX31" fmla="*/ 262662 w 1427067"/>
                  <a:gd name="connsiteY31" fmla="*/ 961590 h 1554385"/>
                  <a:gd name="connsiteX32" fmla="*/ 243395 w 1427067"/>
                  <a:gd name="connsiteY32" fmla="*/ 1092673 h 1554385"/>
                  <a:gd name="connsiteX33" fmla="*/ 216215 w 1427067"/>
                  <a:gd name="connsiteY33" fmla="*/ 1164923 h 1554385"/>
                  <a:gd name="connsiteX34" fmla="*/ 198669 w 1427067"/>
                  <a:gd name="connsiteY34" fmla="*/ 1214810 h 1554385"/>
                  <a:gd name="connsiteX35" fmla="*/ 203829 w 1427067"/>
                  <a:gd name="connsiteY35" fmla="*/ 1390275 h 1554385"/>
                  <a:gd name="connsiteX36" fmla="*/ 799377 w 1427067"/>
                  <a:gd name="connsiteY36" fmla="*/ 1554386 h 1554385"/>
                  <a:gd name="connsiteX37" fmla="*/ 1185055 w 1427067"/>
                  <a:gd name="connsiteY37" fmla="*/ 1395091 h 1554385"/>
                  <a:gd name="connsiteX38" fmla="*/ 1282765 w 1427067"/>
                  <a:gd name="connsiteY38" fmla="*/ 1255408 h 1554385"/>
                  <a:gd name="connsiteX39" fmla="*/ 1386668 w 1427067"/>
                  <a:gd name="connsiteY39" fmla="*/ 1087512 h 1554385"/>
                  <a:gd name="connsiteX40" fmla="*/ 1425545 w 1427067"/>
                  <a:gd name="connsiteY40" fmla="*/ 967783 h 1554385"/>
                  <a:gd name="connsiteX41" fmla="*/ 1404558 w 1427067"/>
                  <a:gd name="connsiteY41" fmla="*/ 832916 h 15543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1427067" h="1554385">
                    <a:moveTo>
                      <a:pt x="1404558" y="832916"/>
                    </a:moveTo>
                    <a:cubicBezTo>
                      <a:pt x="1358456" y="713531"/>
                      <a:pt x="1310977" y="594835"/>
                      <a:pt x="1264875" y="475794"/>
                    </a:cubicBezTo>
                    <a:cubicBezTo>
                      <a:pt x="1231502" y="389782"/>
                      <a:pt x="1194001" y="305834"/>
                      <a:pt x="1141705" y="229799"/>
                    </a:cubicBezTo>
                    <a:cubicBezTo>
                      <a:pt x="1014751" y="46077"/>
                      <a:pt x="837222" y="-24109"/>
                      <a:pt x="619784" y="7200"/>
                    </a:cubicBezTo>
                    <a:cubicBezTo>
                      <a:pt x="513129" y="22338"/>
                      <a:pt x="428837" y="81514"/>
                      <a:pt x="360371" y="163742"/>
                    </a:cubicBezTo>
                    <a:cubicBezTo>
                      <a:pt x="296378" y="240465"/>
                      <a:pt x="251308" y="327509"/>
                      <a:pt x="215183" y="419714"/>
                    </a:cubicBezTo>
                    <a:cubicBezTo>
                      <a:pt x="183530" y="499877"/>
                      <a:pt x="161167" y="582105"/>
                      <a:pt x="167016" y="669149"/>
                    </a:cubicBezTo>
                    <a:cubicBezTo>
                      <a:pt x="168392" y="687728"/>
                      <a:pt x="161167" y="700113"/>
                      <a:pt x="149470" y="711467"/>
                    </a:cubicBezTo>
                    <a:cubicBezTo>
                      <a:pt x="132267" y="728325"/>
                      <a:pt x="115065" y="745184"/>
                      <a:pt x="98206" y="762386"/>
                    </a:cubicBezTo>
                    <a:cubicBezTo>
                      <a:pt x="77219" y="783717"/>
                      <a:pt x="43847" y="822939"/>
                      <a:pt x="40062" y="852871"/>
                    </a:cubicBezTo>
                    <a:cubicBezTo>
                      <a:pt x="35934" y="883835"/>
                      <a:pt x="51072" y="913079"/>
                      <a:pt x="68618" y="934410"/>
                    </a:cubicBezTo>
                    <a:cubicBezTo>
                      <a:pt x="95454" y="966407"/>
                      <a:pt x="63458" y="999780"/>
                      <a:pt x="98550" y="1013541"/>
                    </a:cubicBezTo>
                    <a:cubicBezTo>
                      <a:pt x="83068" y="971223"/>
                      <a:pt x="106120" y="964343"/>
                      <a:pt x="103023" y="942323"/>
                    </a:cubicBezTo>
                    <a:cubicBezTo>
                      <a:pt x="100959" y="928217"/>
                      <a:pt x="81692" y="915488"/>
                      <a:pt x="78940" y="901726"/>
                    </a:cubicBezTo>
                    <a:cubicBezTo>
                      <a:pt x="74467" y="879363"/>
                      <a:pt x="81348" y="840485"/>
                      <a:pt x="101991" y="821562"/>
                    </a:cubicBezTo>
                    <a:cubicBezTo>
                      <a:pt x="128827" y="796791"/>
                      <a:pt x="150158" y="792318"/>
                      <a:pt x="179402" y="770299"/>
                    </a:cubicBezTo>
                    <a:cubicBezTo>
                      <a:pt x="184563" y="766171"/>
                      <a:pt x="190411" y="763074"/>
                      <a:pt x="196948" y="760666"/>
                    </a:cubicBezTo>
                    <a:cubicBezTo>
                      <a:pt x="204173" y="758258"/>
                      <a:pt x="208302" y="761010"/>
                      <a:pt x="209678" y="767891"/>
                    </a:cubicBezTo>
                    <a:cubicBezTo>
                      <a:pt x="211398" y="775804"/>
                      <a:pt x="209678" y="783373"/>
                      <a:pt x="207958" y="790942"/>
                    </a:cubicBezTo>
                    <a:cubicBezTo>
                      <a:pt x="189379" y="858032"/>
                      <a:pt x="164952" y="923401"/>
                      <a:pt x="154974" y="992899"/>
                    </a:cubicBezTo>
                    <a:cubicBezTo>
                      <a:pt x="151534" y="1016982"/>
                      <a:pt x="147061" y="1041065"/>
                      <a:pt x="138116" y="1064117"/>
                    </a:cubicBezTo>
                    <a:cubicBezTo>
                      <a:pt x="127451" y="1091296"/>
                      <a:pt x="105431" y="1125013"/>
                      <a:pt x="85477" y="1144968"/>
                    </a:cubicBezTo>
                    <a:cubicBezTo>
                      <a:pt x="74123" y="1156666"/>
                      <a:pt x="42815" y="1182469"/>
                      <a:pt x="23548" y="1207929"/>
                    </a:cubicBezTo>
                    <a:cubicBezTo>
                      <a:pt x="10130" y="1227884"/>
                      <a:pt x="2905" y="1235453"/>
                      <a:pt x="497" y="1259536"/>
                    </a:cubicBezTo>
                    <a:cubicBezTo>
                      <a:pt x="-4664" y="1311831"/>
                      <a:pt x="32149" y="1348989"/>
                      <a:pt x="29741" y="1335571"/>
                    </a:cubicBezTo>
                    <a:cubicBezTo>
                      <a:pt x="26988" y="1319056"/>
                      <a:pt x="29741" y="1284652"/>
                      <a:pt x="55544" y="1266417"/>
                    </a:cubicBezTo>
                    <a:cubicBezTo>
                      <a:pt x="77564" y="1250591"/>
                      <a:pt x="101647" y="1239581"/>
                      <a:pt x="118505" y="1218594"/>
                    </a:cubicBezTo>
                    <a:cubicBezTo>
                      <a:pt x="196604" y="1128454"/>
                      <a:pt x="203485" y="1051731"/>
                      <a:pt x="235826" y="971568"/>
                    </a:cubicBezTo>
                    <a:cubicBezTo>
                      <a:pt x="240298" y="960902"/>
                      <a:pt x="243739" y="949893"/>
                      <a:pt x="249588" y="939571"/>
                    </a:cubicBezTo>
                    <a:cubicBezTo>
                      <a:pt x="250964" y="937507"/>
                      <a:pt x="251996" y="934754"/>
                      <a:pt x="255092" y="935098"/>
                    </a:cubicBezTo>
                    <a:cubicBezTo>
                      <a:pt x="257845" y="935442"/>
                      <a:pt x="258877" y="938195"/>
                      <a:pt x="259565" y="940603"/>
                    </a:cubicBezTo>
                    <a:cubicBezTo>
                      <a:pt x="261285" y="947484"/>
                      <a:pt x="263006" y="954365"/>
                      <a:pt x="262662" y="961590"/>
                    </a:cubicBezTo>
                    <a:cubicBezTo>
                      <a:pt x="262318" y="1006316"/>
                      <a:pt x="257845" y="1050011"/>
                      <a:pt x="243395" y="1092673"/>
                    </a:cubicBezTo>
                    <a:cubicBezTo>
                      <a:pt x="235138" y="1117100"/>
                      <a:pt x="225848" y="1141184"/>
                      <a:pt x="216215" y="1164923"/>
                    </a:cubicBezTo>
                    <a:cubicBezTo>
                      <a:pt x="214151" y="1170084"/>
                      <a:pt x="204173" y="1198295"/>
                      <a:pt x="198669" y="1214810"/>
                    </a:cubicBezTo>
                    <a:cubicBezTo>
                      <a:pt x="185595" y="1251623"/>
                      <a:pt x="150502" y="1336603"/>
                      <a:pt x="203829" y="1390275"/>
                    </a:cubicBezTo>
                    <a:cubicBezTo>
                      <a:pt x="396840" y="1504155"/>
                      <a:pt x="580906" y="1554386"/>
                      <a:pt x="799377" y="1554386"/>
                    </a:cubicBezTo>
                    <a:cubicBezTo>
                      <a:pt x="977594" y="1554386"/>
                      <a:pt x="1169573" y="1392683"/>
                      <a:pt x="1185055" y="1395091"/>
                    </a:cubicBezTo>
                    <a:cubicBezTo>
                      <a:pt x="1187464" y="1391651"/>
                      <a:pt x="1280357" y="1258848"/>
                      <a:pt x="1282765" y="1255408"/>
                    </a:cubicBezTo>
                    <a:cubicBezTo>
                      <a:pt x="1320266" y="1201048"/>
                      <a:pt x="1357424" y="1146688"/>
                      <a:pt x="1386668" y="1087512"/>
                    </a:cubicBezTo>
                    <a:cubicBezTo>
                      <a:pt x="1405590" y="1049323"/>
                      <a:pt x="1421073" y="1010445"/>
                      <a:pt x="1425545" y="967783"/>
                    </a:cubicBezTo>
                    <a:cubicBezTo>
                      <a:pt x="1431050" y="919960"/>
                      <a:pt x="1421073" y="875578"/>
                      <a:pt x="1404558" y="832916"/>
                    </a:cubicBez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34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38" name="Freeform: Shape 5037">
                <a:extLst>
                  <a:ext uri="{FF2B5EF4-FFF2-40B4-BE49-F238E27FC236}">
                    <a16:creationId xmlns:a16="http://schemas.microsoft.com/office/drawing/2014/main" id="{31728041-9048-45B6-BDFD-F85E68D39FC3}"/>
                  </a:ext>
                </a:extLst>
              </p:cNvPr>
              <p:cNvSpPr/>
              <p:nvPr/>
            </p:nvSpPr>
            <p:spPr>
              <a:xfrm>
                <a:off x="5646206" y="2902924"/>
                <a:ext cx="1687379" cy="478058"/>
              </a:xfrm>
              <a:custGeom>
                <a:avLst/>
                <a:gdLst>
                  <a:gd name="connsiteX0" fmla="*/ 635355 w 2142989"/>
                  <a:gd name="connsiteY0" fmla="*/ 0 h 607139"/>
                  <a:gd name="connsiteX1" fmla="*/ 622207 w 2142989"/>
                  <a:gd name="connsiteY1" fmla="*/ 57115 h 607139"/>
                  <a:gd name="connsiteX2" fmla="*/ 809166 w 2142989"/>
                  <a:gd name="connsiteY2" fmla="*/ 130666 h 607139"/>
                  <a:gd name="connsiteX3" fmla="*/ 976812 w 2142989"/>
                  <a:gd name="connsiteY3" fmla="*/ 147513 h 607139"/>
                  <a:gd name="connsiteX4" fmla="*/ 1126791 w 2142989"/>
                  <a:gd name="connsiteY4" fmla="*/ 149979 h 607139"/>
                  <a:gd name="connsiteX5" fmla="*/ 1364291 w 2142989"/>
                  <a:gd name="connsiteY5" fmla="*/ 113819 h 607139"/>
                  <a:gd name="connsiteX6" fmla="*/ 1453046 w 2142989"/>
                  <a:gd name="connsiteY6" fmla="*/ 72319 h 607139"/>
                  <a:gd name="connsiteX7" fmla="*/ 1408668 w 2142989"/>
                  <a:gd name="connsiteY7" fmla="*/ 36159 h 607139"/>
                  <a:gd name="connsiteX8" fmla="*/ 1400861 w 2142989"/>
                  <a:gd name="connsiteY8" fmla="*/ 19312 h 607139"/>
                  <a:gd name="connsiteX9" fmla="*/ 1551661 w 2142989"/>
                  <a:gd name="connsiteY9" fmla="*/ 43555 h 607139"/>
                  <a:gd name="connsiteX10" fmla="*/ 1809706 w 2142989"/>
                  <a:gd name="connsiteY10" fmla="*/ 115874 h 607139"/>
                  <a:gd name="connsiteX11" fmla="*/ 2023785 w 2142989"/>
                  <a:gd name="connsiteY11" fmla="*/ 251471 h 607139"/>
                  <a:gd name="connsiteX12" fmla="*/ 2111717 w 2142989"/>
                  <a:gd name="connsiteY12" fmla="*/ 429390 h 607139"/>
                  <a:gd name="connsiteX13" fmla="*/ 2142535 w 2142989"/>
                  <a:gd name="connsiteY13" fmla="*/ 602841 h 607139"/>
                  <a:gd name="connsiteX14" fmla="*/ 2142989 w 2142989"/>
                  <a:gd name="connsiteY14" fmla="*/ 607139 h 607139"/>
                  <a:gd name="connsiteX15" fmla="*/ 0 w 2142989"/>
                  <a:gd name="connsiteY15" fmla="*/ 607139 h 607139"/>
                  <a:gd name="connsiteX16" fmla="*/ 8733 w 2142989"/>
                  <a:gd name="connsiteY16" fmla="*/ 569917 h 607139"/>
                  <a:gd name="connsiteX17" fmla="*/ 88859 w 2142989"/>
                  <a:gd name="connsiteY17" fmla="*/ 375562 h 607139"/>
                  <a:gd name="connsiteX18" fmla="*/ 105706 w 2142989"/>
                  <a:gd name="connsiteY18" fmla="*/ 354196 h 607139"/>
                  <a:gd name="connsiteX19" fmla="*/ 271298 w 2142989"/>
                  <a:gd name="connsiteY19" fmla="*/ 192301 h 607139"/>
                  <a:gd name="connsiteX20" fmla="*/ 303759 w 2142989"/>
                  <a:gd name="connsiteY20" fmla="*/ 158197 h 607139"/>
                  <a:gd name="connsiteX21" fmla="*/ 364572 w 2142989"/>
                  <a:gd name="connsiteY21" fmla="*/ 103957 h 607139"/>
                  <a:gd name="connsiteX22" fmla="*/ 635355 w 2142989"/>
                  <a:gd name="connsiteY22" fmla="*/ 0 h 6071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2142989" h="607139">
                    <a:moveTo>
                      <a:pt x="635355" y="0"/>
                    </a:moveTo>
                    <a:cubicBezTo>
                      <a:pt x="557285" y="36159"/>
                      <a:pt x="603716" y="44377"/>
                      <a:pt x="622207" y="57115"/>
                    </a:cubicBezTo>
                    <a:cubicBezTo>
                      <a:pt x="697811" y="108067"/>
                      <a:pt x="800127" y="127379"/>
                      <a:pt x="809166" y="130666"/>
                    </a:cubicBezTo>
                    <a:cubicBezTo>
                      <a:pt x="856419" y="147513"/>
                      <a:pt x="927505" y="141761"/>
                      <a:pt x="976812" y="147513"/>
                    </a:cubicBezTo>
                    <a:cubicBezTo>
                      <a:pt x="1026531" y="153266"/>
                      <a:pt x="1077072" y="152855"/>
                      <a:pt x="1126791" y="149979"/>
                    </a:cubicBezTo>
                    <a:cubicBezTo>
                      <a:pt x="1206917" y="145458"/>
                      <a:pt x="1287453" y="140117"/>
                      <a:pt x="1364291" y="113819"/>
                    </a:cubicBezTo>
                    <a:cubicBezTo>
                      <a:pt x="1394698" y="103547"/>
                      <a:pt x="1424283" y="90809"/>
                      <a:pt x="1453046" y="72319"/>
                    </a:cubicBezTo>
                    <a:cubicBezTo>
                      <a:pt x="1437432" y="59581"/>
                      <a:pt x="1421407" y="50130"/>
                      <a:pt x="1408668" y="36159"/>
                    </a:cubicBezTo>
                    <a:cubicBezTo>
                      <a:pt x="1404560" y="31640"/>
                      <a:pt x="1396342" y="27941"/>
                      <a:pt x="1400861" y="19312"/>
                    </a:cubicBezTo>
                    <a:cubicBezTo>
                      <a:pt x="1438664" y="26298"/>
                      <a:pt x="1514270" y="34926"/>
                      <a:pt x="1551661" y="43555"/>
                    </a:cubicBezTo>
                    <a:cubicBezTo>
                      <a:pt x="1639593" y="60813"/>
                      <a:pt x="1726294" y="82180"/>
                      <a:pt x="1809706" y="115874"/>
                    </a:cubicBezTo>
                    <a:cubicBezTo>
                      <a:pt x="1889421" y="147923"/>
                      <a:pt x="1962973" y="189424"/>
                      <a:pt x="2023785" y="251471"/>
                    </a:cubicBezTo>
                    <a:cubicBezTo>
                      <a:pt x="2072681" y="301601"/>
                      <a:pt x="2098159" y="361181"/>
                      <a:pt x="2111717" y="429390"/>
                    </a:cubicBezTo>
                    <a:cubicBezTo>
                      <a:pt x="2123223" y="487122"/>
                      <a:pt x="2133906" y="544853"/>
                      <a:pt x="2142535" y="602841"/>
                    </a:cubicBezTo>
                    <a:lnTo>
                      <a:pt x="2142989" y="607139"/>
                    </a:lnTo>
                    <a:lnTo>
                      <a:pt x="0" y="607139"/>
                    </a:lnTo>
                    <a:lnTo>
                      <a:pt x="8733" y="569917"/>
                    </a:lnTo>
                    <a:cubicBezTo>
                      <a:pt x="27634" y="502119"/>
                      <a:pt x="53110" y="436786"/>
                      <a:pt x="88859" y="375562"/>
                    </a:cubicBezTo>
                    <a:cubicBezTo>
                      <a:pt x="93379" y="367755"/>
                      <a:pt x="99132" y="360360"/>
                      <a:pt x="105706" y="354196"/>
                    </a:cubicBezTo>
                    <a:cubicBezTo>
                      <a:pt x="160766" y="300367"/>
                      <a:pt x="216238" y="246540"/>
                      <a:pt x="271298" y="192301"/>
                    </a:cubicBezTo>
                    <a:cubicBezTo>
                      <a:pt x="279105" y="178330"/>
                      <a:pt x="292255" y="168469"/>
                      <a:pt x="303759" y="158197"/>
                    </a:cubicBezTo>
                    <a:cubicBezTo>
                      <a:pt x="323893" y="139705"/>
                      <a:pt x="344849" y="122448"/>
                      <a:pt x="364572" y="103957"/>
                    </a:cubicBezTo>
                    <a:cubicBezTo>
                      <a:pt x="371969" y="98206"/>
                      <a:pt x="522769" y="27119"/>
                      <a:pt x="63535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423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039" name="Freeform: Shape 5038">
                <a:extLst>
                  <a:ext uri="{FF2B5EF4-FFF2-40B4-BE49-F238E27FC236}">
                    <a16:creationId xmlns:a16="http://schemas.microsoft.com/office/drawing/2014/main" id="{BFE4AFB1-B3E1-4F9B-9FB8-3153023F3723}"/>
                  </a:ext>
                </a:extLst>
              </p:cNvPr>
              <p:cNvSpPr/>
              <p:nvPr/>
            </p:nvSpPr>
            <p:spPr>
              <a:xfrm>
                <a:off x="5922723" y="2016998"/>
                <a:ext cx="873430" cy="1292946"/>
              </a:xfrm>
              <a:custGeom>
                <a:avLst/>
                <a:gdLst>
                  <a:gd name="connsiteX0" fmla="*/ 25666 w 928793"/>
                  <a:gd name="connsiteY0" fmla="*/ 1015709 h 1374901"/>
                  <a:gd name="connsiteX1" fmla="*/ 207 w 928793"/>
                  <a:gd name="connsiteY1" fmla="*/ 921096 h 1374901"/>
                  <a:gd name="connsiteX2" fmla="*/ 26354 w 928793"/>
                  <a:gd name="connsiteY2" fmla="*/ 882218 h 1374901"/>
                  <a:gd name="connsiteX3" fmla="*/ 33923 w 928793"/>
                  <a:gd name="connsiteY3" fmla="*/ 870521 h 1374901"/>
                  <a:gd name="connsiteX4" fmla="*/ 72113 w 928793"/>
                  <a:gd name="connsiteY4" fmla="*/ 820978 h 1374901"/>
                  <a:gd name="connsiteX5" fmla="*/ 95508 w 928793"/>
                  <a:gd name="connsiteY5" fmla="*/ 802055 h 1374901"/>
                  <a:gd name="connsiteX6" fmla="*/ 127160 w 928793"/>
                  <a:gd name="connsiteY6" fmla="*/ 769714 h 1374901"/>
                  <a:gd name="connsiteX7" fmla="*/ 158813 w 928793"/>
                  <a:gd name="connsiteY7" fmla="*/ 743911 h 1374901"/>
                  <a:gd name="connsiteX8" fmla="*/ 179800 w 928793"/>
                  <a:gd name="connsiteY8" fmla="*/ 724300 h 1374901"/>
                  <a:gd name="connsiteX9" fmla="*/ 184617 w 928793"/>
                  <a:gd name="connsiteY9" fmla="*/ 697120 h 1374901"/>
                  <a:gd name="connsiteX10" fmla="*/ 154340 w 928793"/>
                  <a:gd name="connsiteY10" fmla="*/ 615925 h 1374901"/>
                  <a:gd name="connsiteX11" fmla="*/ 140234 w 928793"/>
                  <a:gd name="connsiteY11" fmla="*/ 604915 h 1374901"/>
                  <a:gd name="connsiteX12" fmla="*/ 83466 w 928793"/>
                  <a:gd name="connsiteY12" fmla="*/ 529225 h 1374901"/>
                  <a:gd name="connsiteX13" fmla="*/ 106518 w 928793"/>
                  <a:gd name="connsiteY13" fmla="*/ 519247 h 1374901"/>
                  <a:gd name="connsiteX14" fmla="*/ 130257 w 928793"/>
                  <a:gd name="connsiteY14" fmla="*/ 538170 h 1374901"/>
                  <a:gd name="connsiteX15" fmla="*/ 112366 w 928793"/>
                  <a:gd name="connsiteY15" fmla="*/ 431171 h 1374901"/>
                  <a:gd name="connsiteX16" fmla="*/ 189777 w 928793"/>
                  <a:gd name="connsiteY16" fmla="*/ 104669 h 1374901"/>
                  <a:gd name="connsiteX17" fmla="*/ 246201 w 928793"/>
                  <a:gd name="connsiteY17" fmla="*/ 28634 h 1374901"/>
                  <a:gd name="connsiteX18" fmla="*/ 258243 w 928793"/>
                  <a:gd name="connsiteY18" fmla="*/ 21065 h 1374901"/>
                  <a:gd name="connsiteX19" fmla="*/ 443685 w 928793"/>
                  <a:gd name="connsiteY19" fmla="*/ 78 h 1374901"/>
                  <a:gd name="connsiteX20" fmla="*/ 504237 w 928793"/>
                  <a:gd name="connsiteY20" fmla="*/ 22441 h 1374901"/>
                  <a:gd name="connsiteX21" fmla="*/ 570295 w 928793"/>
                  <a:gd name="connsiteY21" fmla="*/ 104669 h 1374901"/>
                  <a:gd name="connsiteX22" fmla="*/ 641513 w 928793"/>
                  <a:gd name="connsiteY22" fmla="*/ 247793 h 1374901"/>
                  <a:gd name="connsiteX23" fmla="*/ 676950 w 928793"/>
                  <a:gd name="connsiteY23" fmla="*/ 322451 h 1374901"/>
                  <a:gd name="connsiteX24" fmla="*/ 735438 w 928793"/>
                  <a:gd name="connsiteY24" fmla="*/ 430483 h 1374901"/>
                  <a:gd name="connsiteX25" fmla="*/ 756081 w 928793"/>
                  <a:gd name="connsiteY25" fmla="*/ 464199 h 1374901"/>
                  <a:gd name="connsiteX26" fmla="*/ 771219 w 928793"/>
                  <a:gd name="connsiteY26" fmla="*/ 486907 h 1374901"/>
                  <a:gd name="connsiteX27" fmla="*/ 757457 w 928793"/>
                  <a:gd name="connsiteY27" fmla="*/ 530945 h 1374901"/>
                  <a:gd name="connsiteX28" fmla="*/ 745071 w 928793"/>
                  <a:gd name="connsiteY28" fmla="*/ 549868 h 1374901"/>
                  <a:gd name="connsiteX29" fmla="*/ 728901 w 928793"/>
                  <a:gd name="connsiteY29" fmla="*/ 638632 h 1374901"/>
                  <a:gd name="connsiteX30" fmla="*/ 726149 w 928793"/>
                  <a:gd name="connsiteY30" fmla="*/ 706410 h 1374901"/>
                  <a:gd name="connsiteX31" fmla="*/ 781541 w 928793"/>
                  <a:gd name="connsiteY31" fmla="*/ 834396 h 1374901"/>
                  <a:gd name="connsiteX32" fmla="*/ 877186 w 928793"/>
                  <a:gd name="connsiteY32" fmla="*/ 959629 h 1374901"/>
                  <a:gd name="connsiteX33" fmla="*/ 928793 w 928793"/>
                  <a:gd name="connsiteY33" fmla="*/ 1002291 h 1374901"/>
                  <a:gd name="connsiteX34" fmla="*/ 751264 w 928793"/>
                  <a:gd name="connsiteY34" fmla="*/ 1061468 h 1374901"/>
                  <a:gd name="connsiteX35" fmla="*/ 548276 w 928793"/>
                  <a:gd name="connsiteY35" fmla="*/ 1072133 h 1374901"/>
                  <a:gd name="connsiteX36" fmla="*/ 380036 w 928793"/>
                  <a:gd name="connsiteY36" fmla="*/ 1054931 h 1374901"/>
                  <a:gd name="connsiteX37" fmla="*/ 290927 w 928793"/>
                  <a:gd name="connsiteY37" fmla="*/ 1281659 h 1374901"/>
                  <a:gd name="connsiteX38" fmla="*/ 264436 w 928793"/>
                  <a:gd name="connsiteY38" fmla="*/ 1365950 h 1374901"/>
                  <a:gd name="connsiteX39" fmla="*/ 249642 w 928793"/>
                  <a:gd name="connsiteY39" fmla="*/ 1374208 h 1374901"/>
                  <a:gd name="connsiteX40" fmla="*/ 10184 w 928793"/>
                  <a:gd name="connsiteY40" fmla="*/ 1323288 h 1374901"/>
                  <a:gd name="connsiteX41" fmla="*/ 4679 w 928793"/>
                  <a:gd name="connsiteY41" fmla="*/ 1311935 h 1374901"/>
                  <a:gd name="connsiteX42" fmla="*/ 87251 w 928793"/>
                  <a:gd name="connsiteY42" fmla="*/ 1143007 h 1374901"/>
                  <a:gd name="connsiteX43" fmla="*/ 86563 w 928793"/>
                  <a:gd name="connsiteY43" fmla="*/ 1125117 h 1374901"/>
                  <a:gd name="connsiteX44" fmla="*/ 25666 w 928793"/>
                  <a:gd name="connsiteY44" fmla="*/ 1015709 h 13749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</a:cxnLst>
                <a:rect l="l" t="t" r="r" b="b"/>
                <a:pathLst>
                  <a:path w="928793" h="1374901">
                    <a:moveTo>
                      <a:pt x="25666" y="1015709"/>
                    </a:moveTo>
                    <a:cubicBezTo>
                      <a:pt x="11904" y="986809"/>
                      <a:pt x="-1858" y="938986"/>
                      <a:pt x="207" y="921096"/>
                    </a:cubicBezTo>
                    <a:cubicBezTo>
                      <a:pt x="2959" y="902517"/>
                      <a:pt x="14313" y="891852"/>
                      <a:pt x="26354" y="882218"/>
                    </a:cubicBezTo>
                    <a:cubicBezTo>
                      <a:pt x="30139" y="879122"/>
                      <a:pt x="33579" y="876714"/>
                      <a:pt x="33923" y="870521"/>
                    </a:cubicBezTo>
                    <a:cubicBezTo>
                      <a:pt x="35644" y="837836"/>
                      <a:pt x="41492" y="829579"/>
                      <a:pt x="72113" y="820978"/>
                    </a:cubicBezTo>
                    <a:cubicBezTo>
                      <a:pt x="83122" y="817881"/>
                      <a:pt x="90691" y="813065"/>
                      <a:pt x="95508" y="802055"/>
                    </a:cubicBezTo>
                    <a:cubicBezTo>
                      <a:pt x="101701" y="787605"/>
                      <a:pt x="113398" y="776939"/>
                      <a:pt x="127160" y="769714"/>
                    </a:cubicBezTo>
                    <a:cubicBezTo>
                      <a:pt x="139546" y="763178"/>
                      <a:pt x="149524" y="754576"/>
                      <a:pt x="158813" y="743911"/>
                    </a:cubicBezTo>
                    <a:cubicBezTo>
                      <a:pt x="165006" y="736686"/>
                      <a:pt x="172231" y="730493"/>
                      <a:pt x="179800" y="724300"/>
                    </a:cubicBezTo>
                    <a:cubicBezTo>
                      <a:pt x="193906" y="712946"/>
                      <a:pt x="193906" y="713291"/>
                      <a:pt x="184617" y="697120"/>
                    </a:cubicBezTo>
                    <a:cubicBezTo>
                      <a:pt x="170166" y="671661"/>
                      <a:pt x="161221" y="644137"/>
                      <a:pt x="154340" y="615925"/>
                    </a:cubicBezTo>
                    <a:cubicBezTo>
                      <a:pt x="152276" y="606980"/>
                      <a:pt x="148836" y="604915"/>
                      <a:pt x="140234" y="604915"/>
                    </a:cubicBezTo>
                    <a:cubicBezTo>
                      <a:pt x="96884" y="604915"/>
                      <a:pt x="71425" y="570855"/>
                      <a:pt x="83466" y="529225"/>
                    </a:cubicBezTo>
                    <a:cubicBezTo>
                      <a:pt x="87251" y="515807"/>
                      <a:pt x="94132" y="512710"/>
                      <a:pt x="106518" y="519247"/>
                    </a:cubicBezTo>
                    <a:cubicBezTo>
                      <a:pt x="115119" y="523720"/>
                      <a:pt x="121656" y="530601"/>
                      <a:pt x="130257" y="538170"/>
                    </a:cubicBezTo>
                    <a:cubicBezTo>
                      <a:pt x="123720" y="501357"/>
                      <a:pt x="118559" y="466264"/>
                      <a:pt x="112366" y="431171"/>
                    </a:cubicBezTo>
                    <a:cubicBezTo>
                      <a:pt x="91379" y="311098"/>
                      <a:pt x="116151" y="202035"/>
                      <a:pt x="189777" y="104669"/>
                    </a:cubicBezTo>
                    <a:cubicBezTo>
                      <a:pt x="208700" y="79553"/>
                      <a:pt x="227623" y="54094"/>
                      <a:pt x="246201" y="28634"/>
                    </a:cubicBezTo>
                    <a:cubicBezTo>
                      <a:pt x="249298" y="24506"/>
                      <a:pt x="252738" y="22097"/>
                      <a:pt x="258243" y="21065"/>
                    </a:cubicBezTo>
                    <a:cubicBezTo>
                      <a:pt x="319828" y="11776"/>
                      <a:pt x="381412" y="2831"/>
                      <a:pt x="443685" y="78"/>
                    </a:cubicBezTo>
                    <a:cubicBezTo>
                      <a:pt x="466736" y="-954"/>
                      <a:pt x="486347" y="8335"/>
                      <a:pt x="504237" y="22441"/>
                    </a:cubicBezTo>
                    <a:cubicBezTo>
                      <a:pt x="532450" y="44804"/>
                      <a:pt x="551372" y="74393"/>
                      <a:pt x="570295" y="104669"/>
                    </a:cubicBezTo>
                    <a:cubicBezTo>
                      <a:pt x="609516" y="159717"/>
                      <a:pt x="626375" y="217517"/>
                      <a:pt x="641513" y="247793"/>
                    </a:cubicBezTo>
                    <a:cubicBezTo>
                      <a:pt x="648394" y="261899"/>
                      <a:pt x="673509" y="315571"/>
                      <a:pt x="676950" y="322451"/>
                    </a:cubicBezTo>
                    <a:cubicBezTo>
                      <a:pt x="693808" y="359609"/>
                      <a:pt x="717892" y="381972"/>
                      <a:pt x="735438" y="430483"/>
                    </a:cubicBezTo>
                    <a:cubicBezTo>
                      <a:pt x="740943" y="442524"/>
                      <a:pt x="746448" y="454222"/>
                      <a:pt x="756081" y="464199"/>
                    </a:cubicBezTo>
                    <a:cubicBezTo>
                      <a:pt x="762274" y="470736"/>
                      <a:pt x="766747" y="478994"/>
                      <a:pt x="771219" y="486907"/>
                    </a:cubicBezTo>
                    <a:cubicBezTo>
                      <a:pt x="783949" y="509270"/>
                      <a:pt x="780508" y="520967"/>
                      <a:pt x="757457" y="530945"/>
                    </a:cubicBezTo>
                    <a:cubicBezTo>
                      <a:pt x="748168" y="535073"/>
                      <a:pt x="744727" y="539546"/>
                      <a:pt x="745071" y="549868"/>
                    </a:cubicBezTo>
                    <a:cubicBezTo>
                      <a:pt x="746104" y="580488"/>
                      <a:pt x="740255" y="610764"/>
                      <a:pt x="728901" y="638632"/>
                    </a:cubicBezTo>
                    <a:cubicBezTo>
                      <a:pt x="719612" y="661683"/>
                      <a:pt x="721676" y="683358"/>
                      <a:pt x="726149" y="706410"/>
                    </a:cubicBezTo>
                    <a:cubicBezTo>
                      <a:pt x="735438" y="753200"/>
                      <a:pt x="756081" y="794830"/>
                      <a:pt x="781541" y="834396"/>
                    </a:cubicBezTo>
                    <a:cubicBezTo>
                      <a:pt x="810097" y="878778"/>
                      <a:pt x="838997" y="922816"/>
                      <a:pt x="877186" y="959629"/>
                    </a:cubicBezTo>
                    <a:cubicBezTo>
                      <a:pt x="891980" y="976488"/>
                      <a:pt x="910559" y="989217"/>
                      <a:pt x="928793" y="1002291"/>
                    </a:cubicBezTo>
                    <a:cubicBezTo>
                      <a:pt x="873745" y="1035664"/>
                      <a:pt x="814569" y="1053899"/>
                      <a:pt x="751264" y="1061468"/>
                    </a:cubicBezTo>
                    <a:cubicBezTo>
                      <a:pt x="687615" y="1069037"/>
                      <a:pt x="612269" y="1075574"/>
                      <a:pt x="548276" y="1072133"/>
                    </a:cubicBezTo>
                    <a:cubicBezTo>
                      <a:pt x="492884" y="1069381"/>
                      <a:pt x="417193" y="1063188"/>
                      <a:pt x="380036" y="1054931"/>
                    </a:cubicBezTo>
                    <a:cubicBezTo>
                      <a:pt x="338750" y="1127525"/>
                      <a:pt x="317075" y="1203216"/>
                      <a:pt x="290927" y="1281659"/>
                    </a:cubicBezTo>
                    <a:cubicBezTo>
                      <a:pt x="281638" y="1309526"/>
                      <a:pt x="272693" y="1337738"/>
                      <a:pt x="264436" y="1365950"/>
                    </a:cubicBezTo>
                    <a:cubicBezTo>
                      <a:pt x="261683" y="1374896"/>
                      <a:pt x="258243" y="1375928"/>
                      <a:pt x="249642" y="1374208"/>
                    </a:cubicBezTo>
                    <a:cubicBezTo>
                      <a:pt x="169822" y="1357005"/>
                      <a:pt x="90003" y="1339803"/>
                      <a:pt x="10184" y="1323288"/>
                    </a:cubicBezTo>
                    <a:cubicBezTo>
                      <a:pt x="1239" y="1321568"/>
                      <a:pt x="1583" y="1318816"/>
                      <a:pt x="4679" y="1311935"/>
                    </a:cubicBezTo>
                    <a:cubicBezTo>
                      <a:pt x="32203" y="1255855"/>
                      <a:pt x="59383" y="1199431"/>
                      <a:pt x="87251" y="1143007"/>
                    </a:cubicBezTo>
                    <a:cubicBezTo>
                      <a:pt x="90691" y="1136126"/>
                      <a:pt x="90347" y="1131653"/>
                      <a:pt x="86563" y="1125117"/>
                    </a:cubicBezTo>
                    <a:cubicBezTo>
                      <a:pt x="65920" y="1091744"/>
                      <a:pt x="33235" y="1027751"/>
                      <a:pt x="25666" y="1015709"/>
                    </a:cubicBezTo>
                    <a:close/>
                  </a:path>
                </a:pathLst>
              </a:custGeom>
              <a:solidFill>
                <a:srgbClr val="FEC88A"/>
              </a:solidFill>
              <a:ln w="34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40" name="Freeform: Shape 5039">
                <a:extLst>
                  <a:ext uri="{FF2B5EF4-FFF2-40B4-BE49-F238E27FC236}">
                    <a16:creationId xmlns:a16="http://schemas.microsoft.com/office/drawing/2014/main" id="{D065DB2A-214A-4DE7-9A95-8838283766F1}"/>
                  </a:ext>
                </a:extLst>
              </p:cNvPr>
              <p:cNvSpPr/>
              <p:nvPr/>
            </p:nvSpPr>
            <p:spPr>
              <a:xfrm>
                <a:off x="6293691" y="2710741"/>
                <a:ext cx="270248" cy="293395"/>
              </a:xfrm>
              <a:custGeom>
                <a:avLst/>
                <a:gdLst>
                  <a:gd name="connsiteX0" fmla="*/ 0 w 287378"/>
                  <a:gd name="connsiteY0" fmla="*/ 151037 h 311993"/>
                  <a:gd name="connsiteX1" fmla="*/ 71218 w 287378"/>
                  <a:gd name="connsiteY1" fmla="*/ 174777 h 311993"/>
                  <a:gd name="connsiteX2" fmla="*/ 155166 w 287378"/>
                  <a:gd name="connsiteY2" fmla="*/ 156542 h 311993"/>
                  <a:gd name="connsiteX3" fmla="*/ 258036 w 287378"/>
                  <a:gd name="connsiteY3" fmla="*/ 45414 h 311993"/>
                  <a:gd name="connsiteX4" fmla="*/ 287280 w 287378"/>
                  <a:gd name="connsiteY4" fmla="*/ 0 h 311993"/>
                  <a:gd name="connsiteX5" fmla="*/ 283152 w 287378"/>
                  <a:gd name="connsiteY5" fmla="*/ 13074 h 311993"/>
                  <a:gd name="connsiteX6" fmla="*/ 175465 w 287378"/>
                  <a:gd name="connsiteY6" fmla="*/ 227760 h 311993"/>
                  <a:gd name="connsiteX7" fmla="*/ 135899 w 287378"/>
                  <a:gd name="connsiteY7" fmla="*/ 305515 h 311993"/>
                  <a:gd name="connsiteX8" fmla="*/ 123169 w 287378"/>
                  <a:gd name="connsiteY8" fmla="*/ 307579 h 311993"/>
                  <a:gd name="connsiteX9" fmla="*/ 13074 w 287378"/>
                  <a:gd name="connsiteY9" fmla="*/ 197140 h 311993"/>
                  <a:gd name="connsiteX10" fmla="*/ 0 w 287378"/>
                  <a:gd name="connsiteY10" fmla="*/ 151037 h 3119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87378" h="311993">
                    <a:moveTo>
                      <a:pt x="0" y="151037"/>
                    </a:moveTo>
                    <a:cubicBezTo>
                      <a:pt x="24083" y="162735"/>
                      <a:pt x="46791" y="170648"/>
                      <a:pt x="71218" y="174777"/>
                    </a:cubicBezTo>
                    <a:cubicBezTo>
                      <a:pt x="102182" y="179937"/>
                      <a:pt x="129706" y="172712"/>
                      <a:pt x="155166" y="156542"/>
                    </a:cubicBezTo>
                    <a:cubicBezTo>
                      <a:pt x="199548" y="128674"/>
                      <a:pt x="229136" y="87388"/>
                      <a:pt x="258036" y="45414"/>
                    </a:cubicBezTo>
                    <a:cubicBezTo>
                      <a:pt x="268014" y="30964"/>
                      <a:pt x="276959" y="15826"/>
                      <a:pt x="287280" y="0"/>
                    </a:cubicBezTo>
                    <a:cubicBezTo>
                      <a:pt x="287969" y="6193"/>
                      <a:pt x="284872" y="9289"/>
                      <a:pt x="283152" y="13074"/>
                    </a:cubicBezTo>
                    <a:cubicBezTo>
                      <a:pt x="247371" y="84636"/>
                      <a:pt x="211590" y="156198"/>
                      <a:pt x="175465" y="227760"/>
                    </a:cubicBezTo>
                    <a:cubicBezTo>
                      <a:pt x="162391" y="253564"/>
                      <a:pt x="148629" y="279367"/>
                      <a:pt x="135899" y="305515"/>
                    </a:cubicBezTo>
                    <a:cubicBezTo>
                      <a:pt x="131771" y="313772"/>
                      <a:pt x="129362" y="313772"/>
                      <a:pt x="123169" y="307579"/>
                    </a:cubicBezTo>
                    <a:cubicBezTo>
                      <a:pt x="86700" y="270766"/>
                      <a:pt x="49543" y="234297"/>
                      <a:pt x="13074" y="197140"/>
                    </a:cubicBezTo>
                    <a:cubicBezTo>
                      <a:pt x="1720" y="184754"/>
                      <a:pt x="5161" y="167552"/>
                      <a:pt x="0" y="151037"/>
                    </a:cubicBezTo>
                    <a:close/>
                  </a:path>
                </a:pathLst>
              </a:custGeom>
              <a:solidFill>
                <a:srgbClr val="FEAB77"/>
              </a:solidFill>
              <a:ln w="34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41" name="Freeform: Shape 5040">
                <a:extLst>
                  <a:ext uri="{FF2B5EF4-FFF2-40B4-BE49-F238E27FC236}">
                    <a16:creationId xmlns:a16="http://schemas.microsoft.com/office/drawing/2014/main" id="{666A4F11-14FA-49FE-B7F0-861D7E5F503F}"/>
                  </a:ext>
                </a:extLst>
              </p:cNvPr>
              <p:cNvSpPr/>
              <p:nvPr/>
            </p:nvSpPr>
            <p:spPr>
              <a:xfrm>
                <a:off x="6060742" y="2389045"/>
                <a:ext cx="125856" cy="33744"/>
              </a:xfrm>
              <a:custGeom>
                <a:avLst/>
                <a:gdLst>
                  <a:gd name="connsiteX0" fmla="*/ 133835 w 133834"/>
                  <a:gd name="connsiteY0" fmla="*/ 10768 h 35883"/>
                  <a:gd name="connsiteX1" fmla="*/ 0 w 133834"/>
                  <a:gd name="connsiteY1" fmla="*/ 35884 h 35883"/>
                  <a:gd name="connsiteX2" fmla="*/ 133835 w 133834"/>
                  <a:gd name="connsiteY2" fmla="*/ 10768 h 358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33834" h="35883">
                    <a:moveTo>
                      <a:pt x="133835" y="10768"/>
                    </a:moveTo>
                    <a:cubicBezTo>
                      <a:pt x="87732" y="10768"/>
                      <a:pt x="45758" y="29691"/>
                      <a:pt x="0" y="35884"/>
                    </a:cubicBezTo>
                    <a:cubicBezTo>
                      <a:pt x="21675" y="2855"/>
                      <a:pt x="100462" y="-11595"/>
                      <a:pt x="133835" y="10768"/>
                    </a:cubicBezTo>
                    <a:close/>
                  </a:path>
                </a:pathLst>
              </a:custGeom>
              <a:solidFill>
                <a:srgbClr val="020201"/>
              </a:solidFill>
              <a:ln w="34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42" name="Freeform: Shape 5041">
                <a:extLst>
                  <a:ext uri="{FF2B5EF4-FFF2-40B4-BE49-F238E27FC236}">
                    <a16:creationId xmlns:a16="http://schemas.microsoft.com/office/drawing/2014/main" id="{CD7221D6-931B-4A38-BA21-4EBF86E8214F}"/>
                  </a:ext>
                </a:extLst>
              </p:cNvPr>
              <p:cNvSpPr/>
              <p:nvPr/>
            </p:nvSpPr>
            <p:spPr>
              <a:xfrm>
                <a:off x="6053620" y="2286324"/>
                <a:ext cx="102886" cy="33901"/>
              </a:xfrm>
              <a:custGeom>
                <a:avLst/>
                <a:gdLst>
                  <a:gd name="connsiteX0" fmla="*/ 109407 w 109407"/>
                  <a:gd name="connsiteY0" fmla="*/ 11279 h 36050"/>
                  <a:gd name="connsiteX1" fmla="*/ 0 w 109407"/>
                  <a:gd name="connsiteY1" fmla="*/ 36051 h 36050"/>
                  <a:gd name="connsiteX2" fmla="*/ 109407 w 109407"/>
                  <a:gd name="connsiteY2" fmla="*/ 11279 h 36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9407" h="36050">
                    <a:moveTo>
                      <a:pt x="109407" y="11279"/>
                    </a:moveTo>
                    <a:cubicBezTo>
                      <a:pt x="72594" y="19536"/>
                      <a:pt x="36469" y="27794"/>
                      <a:pt x="0" y="36051"/>
                    </a:cubicBezTo>
                    <a:cubicBezTo>
                      <a:pt x="29588" y="-762"/>
                      <a:pt x="70186" y="-10052"/>
                      <a:pt x="109407" y="11279"/>
                    </a:cubicBezTo>
                    <a:close/>
                  </a:path>
                </a:pathLst>
              </a:custGeom>
              <a:solidFill>
                <a:srgbClr val="020201"/>
              </a:solidFill>
              <a:ln w="34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43" name="Freeform: Shape 5042">
                <a:extLst>
                  <a:ext uri="{FF2B5EF4-FFF2-40B4-BE49-F238E27FC236}">
                    <a16:creationId xmlns:a16="http://schemas.microsoft.com/office/drawing/2014/main" id="{98656C83-86A4-4C42-8B6F-365BFB146272}"/>
                  </a:ext>
                </a:extLst>
              </p:cNvPr>
              <p:cNvSpPr/>
              <p:nvPr/>
            </p:nvSpPr>
            <p:spPr>
              <a:xfrm>
                <a:off x="6442599" y="2296605"/>
                <a:ext cx="114768" cy="47206"/>
              </a:xfrm>
              <a:custGeom>
                <a:avLst/>
                <a:gdLst>
                  <a:gd name="connsiteX0" fmla="*/ 55985 w 122042"/>
                  <a:gd name="connsiteY0" fmla="*/ 5505 h 50198"/>
                  <a:gd name="connsiteX1" fmla="*/ 3346 w 122042"/>
                  <a:gd name="connsiteY1" fmla="*/ 37845 h 50198"/>
                  <a:gd name="connsiteX2" fmla="*/ 938 w 122042"/>
                  <a:gd name="connsiteY2" fmla="*/ 48167 h 50198"/>
                  <a:gd name="connsiteX3" fmla="*/ 11259 w 122042"/>
                  <a:gd name="connsiteY3" fmla="*/ 48167 h 50198"/>
                  <a:gd name="connsiteX4" fmla="*/ 113097 w 122042"/>
                  <a:gd name="connsiteY4" fmla="*/ 20299 h 50198"/>
                  <a:gd name="connsiteX5" fmla="*/ 122043 w 122042"/>
                  <a:gd name="connsiteY5" fmla="*/ 19611 h 50198"/>
                  <a:gd name="connsiteX6" fmla="*/ 112753 w 122042"/>
                  <a:gd name="connsiteY6" fmla="*/ 0 h 50198"/>
                  <a:gd name="connsiteX7" fmla="*/ 55985 w 122042"/>
                  <a:gd name="connsiteY7" fmla="*/ 5505 h 501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22042" h="50198">
                    <a:moveTo>
                      <a:pt x="55985" y="5505"/>
                    </a:moveTo>
                    <a:cubicBezTo>
                      <a:pt x="34310" y="9633"/>
                      <a:pt x="15732" y="18235"/>
                      <a:pt x="3346" y="37845"/>
                    </a:cubicBezTo>
                    <a:cubicBezTo>
                      <a:pt x="1282" y="40942"/>
                      <a:pt x="-1471" y="44382"/>
                      <a:pt x="938" y="48167"/>
                    </a:cubicBezTo>
                    <a:cubicBezTo>
                      <a:pt x="3690" y="51951"/>
                      <a:pt x="8163" y="49543"/>
                      <a:pt x="11259" y="48167"/>
                    </a:cubicBezTo>
                    <a:cubicBezTo>
                      <a:pt x="43944" y="34061"/>
                      <a:pt x="79037" y="28556"/>
                      <a:pt x="113097" y="20299"/>
                    </a:cubicBezTo>
                    <a:cubicBezTo>
                      <a:pt x="116538" y="19611"/>
                      <a:pt x="119634" y="19267"/>
                      <a:pt x="122043" y="19611"/>
                    </a:cubicBezTo>
                    <a:lnTo>
                      <a:pt x="112753" y="0"/>
                    </a:lnTo>
                    <a:cubicBezTo>
                      <a:pt x="92799" y="1376"/>
                      <a:pt x="74220" y="2064"/>
                      <a:pt x="55985" y="5505"/>
                    </a:cubicBezTo>
                    <a:close/>
                  </a:path>
                </a:pathLst>
              </a:custGeom>
              <a:solidFill>
                <a:srgbClr val="040200"/>
              </a:solidFill>
              <a:ln w="34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44" name="Freeform: Shape 5043">
                <a:extLst>
                  <a:ext uri="{FF2B5EF4-FFF2-40B4-BE49-F238E27FC236}">
                    <a16:creationId xmlns:a16="http://schemas.microsoft.com/office/drawing/2014/main" id="{E6DE4419-F5F4-496F-8517-D99C5E8BD6DB}"/>
                  </a:ext>
                </a:extLst>
              </p:cNvPr>
              <p:cNvSpPr/>
              <p:nvPr/>
            </p:nvSpPr>
            <p:spPr>
              <a:xfrm>
                <a:off x="6436162" y="2215726"/>
                <a:ext cx="86617" cy="39777"/>
              </a:xfrm>
              <a:custGeom>
                <a:avLst/>
                <a:gdLst>
                  <a:gd name="connsiteX0" fmla="*/ 75594 w 92108"/>
                  <a:gd name="connsiteY0" fmla="*/ 1720 h 42298"/>
                  <a:gd name="connsiteX1" fmla="*/ 5064 w 92108"/>
                  <a:gd name="connsiteY1" fmla="*/ 30276 h 42298"/>
                  <a:gd name="connsiteX2" fmla="*/ 592 w 92108"/>
                  <a:gd name="connsiteY2" fmla="*/ 39566 h 42298"/>
                  <a:gd name="connsiteX3" fmla="*/ 10913 w 92108"/>
                  <a:gd name="connsiteY3" fmla="*/ 41630 h 42298"/>
                  <a:gd name="connsiteX4" fmla="*/ 18138 w 92108"/>
                  <a:gd name="connsiteY4" fmla="*/ 39910 h 42298"/>
                  <a:gd name="connsiteX5" fmla="*/ 81443 w 92108"/>
                  <a:gd name="connsiteY5" fmla="*/ 25804 h 42298"/>
                  <a:gd name="connsiteX6" fmla="*/ 92109 w 92108"/>
                  <a:gd name="connsiteY6" fmla="*/ 25460 h 42298"/>
                  <a:gd name="connsiteX7" fmla="*/ 80411 w 92108"/>
                  <a:gd name="connsiteY7" fmla="*/ 0 h 42298"/>
                  <a:gd name="connsiteX8" fmla="*/ 75594 w 92108"/>
                  <a:gd name="connsiteY8" fmla="*/ 1720 h 42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2108" h="42298">
                    <a:moveTo>
                      <a:pt x="75594" y="1720"/>
                    </a:moveTo>
                    <a:cubicBezTo>
                      <a:pt x="47038" y="-1376"/>
                      <a:pt x="25707" y="13762"/>
                      <a:pt x="5064" y="30276"/>
                    </a:cubicBezTo>
                    <a:cubicBezTo>
                      <a:pt x="2312" y="32685"/>
                      <a:pt x="-1473" y="35437"/>
                      <a:pt x="592" y="39566"/>
                    </a:cubicBezTo>
                    <a:cubicBezTo>
                      <a:pt x="2656" y="43350"/>
                      <a:pt x="7129" y="42318"/>
                      <a:pt x="10913" y="41630"/>
                    </a:cubicBezTo>
                    <a:cubicBezTo>
                      <a:pt x="13322" y="41286"/>
                      <a:pt x="15730" y="40598"/>
                      <a:pt x="18138" y="39910"/>
                    </a:cubicBezTo>
                    <a:cubicBezTo>
                      <a:pt x="39125" y="35437"/>
                      <a:pt x="60456" y="30620"/>
                      <a:pt x="81443" y="25804"/>
                    </a:cubicBezTo>
                    <a:cubicBezTo>
                      <a:pt x="85228" y="25115"/>
                      <a:pt x="89012" y="24083"/>
                      <a:pt x="92109" y="25460"/>
                    </a:cubicBezTo>
                    <a:lnTo>
                      <a:pt x="80411" y="0"/>
                    </a:lnTo>
                    <a:cubicBezTo>
                      <a:pt x="78347" y="1720"/>
                      <a:pt x="76970" y="1720"/>
                      <a:pt x="75594" y="1720"/>
                    </a:cubicBezTo>
                    <a:close/>
                  </a:path>
                </a:pathLst>
              </a:custGeom>
              <a:solidFill>
                <a:srgbClr val="040200"/>
              </a:solidFill>
              <a:ln w="34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45" name="Freeform: Shape 5044">
                <a:extLst>
                  <a:ext uri="{FF2B5EF4-FFF2-40B4-BE49-F238E27FC236}">
                    <a16:creationId xmlns:a16="http://schemas.microsoft.com/office/drawing/2014/main" id="{20739DF2-CBB0-466E-98FC-5E0044FD3B6C}"/>
                  </a:ext>
                </a:extLst>
              </p:cNvPr>
              <p:cNvSpPr/>
              <p:nvPr/>
            </p:nvSpPr>
            <p:spPr>
              <a:xfrm>
                <a:off x="6263737" y="2641537"/>
                <a:ext cx="205161" cy="93728"/>
              </a:xfrm>
              <a:custGeom>
                <a:avLst/>
                <a:gdLst>
                  <a:gd name="connsiteX0" fmla="*/ 182999 w 245307"/>
                  <a:gd name="connsiteY0" fmla="*/ 446 h 180769"/>
                  <a:gd name="connsiteX1" fmla="*/ 169237 w 245307"/>
                  <a:gd name="connsiteY1" fmla="*/ 2855 h 180769"/>
                  <a:gd name="connsiteX2" fmla="*/ 65334 w 245307"/>
                  <a:gd name="connsiteY2" fmla="*/ 19713 h 180769"/>
                  <a:gd name="connsiteX3" fmla="*/ 21640 w 245307"/>
                  <a:gd name="connsiteY3" fmla="*/ 33819 h 180769"/>
                  <a:gd name="connsiteX4" fmla="*/ 21640 w 245307"/>
                  <a:gd name="connsiteY4" fmla="*/ 33819 h 180769"/>
                  <a:gd name="connsiteX5" fmla="*/ 4437 w 245307"/>
                  <a:gd name="connsiteY5" fmla="*/ 110198 h 180769"/>
                  <a:gd name="connsiteX6" fmla="*/ 56045 w 245307"/>
                  <a:gd name="connsiteY6" fmla="*/ 165934 h 180769"/>
                  <a:gd name="connsiteX7" fmla="*/ 147562 w 245307"/>
                  <a:gd name="connsiteY7" fmla="*/ 178319 h 180769"/>
                  <a:gd name="connsiteX8" fmla="*/ 241143 w 245307"/>
                  <a:gd name="connsiteY8" fmla="*/ 106757 h 180769"/>
                  <a:gd name="connsiteX9" fmla="*/ 241143 w 245307"/>
                  <a:gd name="connsiteY9" fmla="*/ 106757 h 180769"/>
                  <a:gd name="connsiteX10" fmla="*/ 243207 w 245307"/>
                  <a:gd name="connsiteY10" fmla="*/ 102285 h 180769"/>
                  <a:gd name="connsiteX11" fmla="*/ 182999 w 245307"/>
                  <a:gd name="connsiteY11" fmla="*/ 446 h 180769"/>
                  <a:gd name="connsiteX0" fmla="*/ 182999 w 245308"/>
                  <a:gd name="connsiteY0" fmla="*/ 4988 h 185310"/>
                  <a:gd name="connsiteX1" fmla="*/ 169237 w 245308"/>
                  <a:gd name="connsiteY1" fmla="*/ 7397 h 185310"/>
                  <a:gd name="connsiteX2" fmla="*/ 68035 w 245308"/>
                  <a:gd name="connsiteY2" fmla="*/ 89079 h 185310"/>
                  <a:gd name="connsiteX3" fmla="*/ 21640 w 245308"/>
                  <a:gd name="connsiteY3" fmla="*/ 38361 h 185310"/>
                  <a:gd name="connsiteX4" fmla="*/ 21640 w 245308"/>
                  <a:gd name="connsiteY4" fmla="*/ 38361 h 185310"/>
                  <a:gd name="connsiteX5" fmla="*/ 4437 w 245308"/>
                  <a:gd name="connsiteY5" fmla="*/ 114740 h 185310"/>
                  <a:gd name="connsiteX6" fmla="*/ 56045 w 245308"/>
                  <a:gd name="connsiteY6" fmla="*/ 170476 h 185310"/>
                  <a:gd name="connsiteX7" fmla="*/ 147562 w 245308"/>
                  <a:gd name="connsiteY7" fmla="*/ 182861 h 185310"/>
                  <a:gd name="connsiteX8" fmla="*/ 241143 w 245308"/>
                  <a:gd name="connsiteY8" fmla="*/ 111299 h 185310"/>
                  <a:gd name="connsiteX9" fmla="*/ 241143 w 245308"/>
                  <a:gd name="connsiteY9" fmla="*/ 111299 h 185310"/>
                  <a:gd name="connsiteX10" fmla="*/ 243207 w 245308"/>
                  <a:gd name="connsiteY10" fmla="*/ 106827 h 185310"/>
                  <a:gd name="connsiteX11" fmla="*/ 182999 w 245308"/>
                  <a:gd name="connsiteY11" fmla="*/ 4988 h 185310"/>
                  <a:gd name="connsiteX0" fmla="*/ 178561 w 240870"/>
                  <a:gd name="connsiteY0" fmla="*/ 4988 h 185310"/>
                  <a:gd name="connsiteX1" fmla="*/ 164799 w 240870"/>
                  <a:gd name="connsiteY1" fmla="*/ 7397 h 185310"/>
                  <a:gd name="connsiteX2" fmla="*/ 63597 w 240870"/>
                  <a:gd name="connsiteY2" fmla="*/ 89079 h 185310"/>
                  <a:gd name="connsiteX3" fmla="*/ 17202 w 240870"/>
                  <a:gd name="connsiteY3" fmla="*/ 38361 h 185310"/>
                  <a:gd name="connsiteX4" fmla="*/ -1 w 240870"/>
                  <a:gd name="connsiteY4" fmla="*/ 114740 h 185310"/>
                  <a:gd name="connsiteX5" fmla="*/ 51607 w 240870"/>
                  <a:gd name="connsiteY5" fmla="*/ 170476 h 185310"/>
                  <a:gd name="connsiteX6" fmla="*/ 143124 w 240870"/>
                  <a:gd name="connsiteY6" fmla="*/ 182861 h 185310"/>
                  <a:gd name="connsiteX7" fmla="*/ 236705 w 240870"/>
                  <a:gd name="connsiteY7" fmla="*/ 111299 h 185310"/>
                  <a:gd name="connsiteX8" fmla="*/ 236705 w 240870"/>
                  <a:gd name="connsiteY8" fmla="*/ 111299 h 185310"/>
                  <a:gd name="connsiteX9" fmla="*/ 238769 w 240870"/>
                  <a:gd name="connsiteY9" fmla="*/ 106827 h 185310"/>
                  <a:gd name="connsiteX10" fmla="*/ 178561 w 240870"/>
                  <a:gd name="connsiteY10" fmla="*/ 4988 h 185310"/>
                  <a:gd name="connsiteX0" fmla="*/ 178562 w 240871"/>
                  <a:gd name="connsiteY0" fmla="*/ 4988 h 185310"/>
                  <a:gd name="connsiteX1" fmla="*/ 164800 w 240871"/>
                  <a:gd name="connsiteY1" fmla="*/ 7397 h 185310"/>
                  <a:gd name="connsiteX2" fmla="*/ 63598 w 240871"/>
                  <a:gd name="connsiteY2" fmla="*/ 89079 h 185310"/>
                  <a:gd name="connsiteX3" fmla="*/ 0 w 240871"/>
                  <a:gd name="connsiteY3" fmla="*/ 114740 h 185310"/>
                  <a:gd name="connsiteX4" fmla="*/ 51608 w 240871"/>
                  <a:gd name="connsiteY4" fmla="*/ 170476 h 185310"/>
                  <a:gd name="connsiteX5" fmla="*/ 143125 w 240871"/>
                  <a:gd name="connsiteY5" fmla="*/ 182861 h 185310"/>
                  <a:gd name="connsiteX6" fmla="*/ 236706 w 240871"/>
                  <a:gd name="connsiteY6" fmla="*/ 111299 h 185310"/>
                  <a:gd name="connsiteX7" fmla="*/ 236706 w 240871"/>
                  <a:gd name="connsiteY7" fmla="*/ 111299 h 185310"/>
                  <a:gd name="connsiteX8" fmla="*/ 238770 w 240871"/>
                  <a:gd name="connsiteY8" fmla="*/ 106827 h 185310"/>
                  <a:gd name="connsiteX9" fmla="*/ 178562 w 240871"/>
                  <a:gd name="connsiteY9" fmla="*/ 4988 h 185310"/>
                  <a:gd name="connsiteX0" fmla="*/ 178562 w 240871"/>
                  <a:gd name="connsiteY0" fmla="*/ 93 h 180415"/>
                  <a:gd name="connsiteX1" fmla="*/ 63598 w 240871"/>
                  <a:gd name="connsiteY1" fmla="*/ 84184 h 180415"/>
                  <a:gd name="connsiteX2" fmla="*/ 0 w 240871"/>
                  <a:gd name="connsiteY2" fmla="*/ 109845 h 180415"/>
                  <a:gd name="connsiteX3" fmla="*/ 51608 w 240871"/>
                  <a:gd name="connsiteY3" fmla="*/ 165581 h 180415"/>
                  <a:gd name="connsiteX4" fmla="*/ 143125 w 240871"/>
                  <a:gd name="connsiteY4" fmla="*/ 177966 h 180415"/>
                  <a:gd name="connsiteX5" fmla="*/ 236706 w 240871"/>
                  <a:gd name="connsiteY5" fmla="*/ 106404 h 180415"/>
                  <a:gd name="connsiteX6" fmla="*/ 236706 w 240871"/>
                  <a:gd name="connsiteY6" fmla="*/ 106404 h 180415"/>
                  <a:gd name="connsiteX7" fmla="*/ 238770 w 240871"/>
                  <a:gd name="connsiteY7" fmla="*/ 101932 h 180415"/>
                  <a:gd name="connsiteX8" fmla="*/ 178562 w 240871"/>
                  <a:gd name="connsiteY8" fmla="*/ 93 h 180415"/>
                  <a:gd name="connsiteX0" fmla="*/ 202871 w 243032"/>
                  <a:gd name="connsiteY0" fmla="*/ 636 h 108032"/>
                  <a:gd name="connsiteX1" fmla="*/ 63598 w 243032"/>
                  <a:gd name="connsiteY1" fmla="*/ 11801 h 108032"/>
                  <a:gd name="connsiteX2" fmla="*/ 0 w 243032"/>
                  <a:gd name="connsiteY2" fmla="*/ 37462 h 108032"/>
                  <a:gd name="connsiteX3" fmla="*/ 51608 w 243032"/>
                  <a:gd name="connsiteY3" fmla="*/ 93198 h 108032"/>
                  <a:gd name="connsiteX4" fmla="*/ 143125 w 243032"/>
                  <a:gd name="connsiteY4" fmla="*/ 105583 h 108032"/>
                  <a:gd name="connsiteX5" fmla="*/ 236706 w 243032"/>
                  <a:gd name="connsiteY5" fmla="*/ 34021 h 108032"/>
                  <a:gd name="connsiteX6" fmla="*/ 236706 w 243032"/>
                  <a:gd name="connsiteY6" fmla="*/ 34021 h 108032"/>
                  <a:gd name="connsiteX7" fmla="*/ 238770 w 243032"/>
                  <a:gd name="connsiteY7" fmla="*/ 29549 h 108032"/>
                  <a:gd name="connsiteX8" fmla="*/ 202871 w 243032"/>
                  <a:gd name="connsiteY8" fmla="*/ 636 h 108032"/>
                  <a:gd name="connsiteX0" fmla="*/ 186665 w 226826"/>
                  <a:gd name="connsiteY0" fmla="*/ 720 h 107618"/>
                  <a:gd name="connsiteX1" fmla="*/ 47392 w 226826"/>
                  <a:gd name="connsiteY1" fmla="*/ 11885 h 107618"/>
                  <a:gd name="connsiteX2" fmla="*/ 0 w 226826"/>
                  <a:gd name="connsiteY2" fmla="*/ 45649 h 107618"/>
                  <a:gd name="connsiteX3" fmla="*/ 35402 w 226826"/>
                  <a:gd name="connsiteY3" fmla="*/ 93282 h 107618"/>
                  <a:gd name="connsiteX4" fmla="*/ 126919 w 226826"/>
                  <a:gd name="connsiteY4" fmla="*/ 105667 h 107618"/>
                  <a:gd name="connsiteX5" fmla="*/ 220500 w 226826"/>
                  <a:gd name="connsiteY5" fmla="*/ 34105 h 107618"/>
                  <a:gd name="connsiteX6" fmla="*/ 220500 w 226826"/>
                  <a:gd name="connsiteY6" fmla="*/ 34105 h 107618"/>
                  <a:gd name="connsiteX7" fmla="*/ 222564 w 226826"/>
                  <a:gd name="connsiteY7" fmla="*/ 29633 h 107618"/>
                  <a:gd name="connsiteX8" fmla="*/ 186665 w 226826"/>
                  <a:gd name="connsiteY8" fmla="*/ 720 h 107618"/>
                  <a:gd name="connsiteX0" fmla="*/ 194807 w 234968"/>
                  <a:gd name="connsiteY0" fmla="*/ 0 h 106898"/>
                  <a:gd name="connsiteX1" fmla="*/ 8142 w 234968"/>
                  <a:gd name="connsiteY1" fmla="*/ 44929 h 106898"/>
                  <a:gd name="connsiteX2" fmla="*/ 43544 w 234968"/>
                  <a:gd name="connsiteY2" fmla="*/ 92562 h 106898"/>
                  <a:gd name="connsiteX3" fmla="*/ 135061 w 234968"/>
                  <a:gd name="connsiteY3" fmla="*/ 104947 h 106898"/>
                  <a:gd name="connsiteX4" fmla="*/ 228642 w 234968"/>
                  <a:gd name="connsiteY4" fmla="*/ 33385 h 106898"/>
                  <a:gd name="connsiteX5" fmla="*/ 228642 w 234968"/>
                  <a:gd name="connsiteY5" fmla="*/ 33385 h 106898"/>
                  <a:gd name="connsiteX6" fmla="*/ 230706 w 234968"/>
                  <a:gd name="connsiteY6" fmla="*/ 28913 h 106898"/>
                  <a:gd name="connsiteX7" fmla="*/ 194807 w 234968"/>
                  <a:gd name="connsiteY7" fmla="*/ 0 h 106898"/>
                  <a:gd name="connsiteX0" fmla="*/ 183152 w 223313"/>
                  <a:gd name="connsiteY0" fmla="*/ 0 h 107075"/>
                  <a:gd name="connsiteX1" fmla="*/ 9992 w 223313"/>
                  <a:gd name="connsiteY1" fmla="*/ 36826 h 107075"/>
                  <a:gd name="connsiteX2" fmla="*/ 31889 w 223313"/>
                  <a:gd name="connsiteY2" fmla="*/ 92562 h 107075"/>
                  <a:gd name="connsiteX3" fmla="*/ 123406 w 223313"/>
                  <a:gd name="connsiteY3" fmla="*/ 104947 h 107075"/>
                  <a:gd name="connsiteX4" fmla="*/ 216987 w 223313"/>
                  <a:gd name="connsiteY4" fmla="*/ 33385 h 107075"/>
                  <a:gd name="connsiteX5" fmla="*/ 216987 w 223313"/>
                  <a:gd name="connsiteY5" fmla="*/ 33385 h 107075"/>
                  <a:gd name="connsiteX6" fmla="*/ 219051 w 223313"/>
                  <a:gd name="connsiteY6" fmla="*/ 28913 h 107075"/>
                  <a:gd name="connsiteX7" fmla="*/ 183152 w 223313"/>
                  <a:gd name="connsiteY7" fmla="*/ 0 h 107075"/>
                  <a:gd name="connsiteX0" fmla="*/ 221669 w 221669"/>
                  <a:gd name="connsiteY0" fmla="*/ 52 h 78214"/>
                  <a:gd name="connsiteX1" fmla="*/ 12610 w 221669"/>
                  <a:gd name="connsiteY1" fmla="*/ 7965 h 78214"/>
                  <a:gd name="connsiteX2" fmla="*/ 34507 w 221669"/>
                  <a:gd name="connsiteY2" fmla="*/ 63701 h 78214"/>
                  <a:gd name="connsiteX3" fmla="*/ 126024 w 221669"/>
                  <a:gd name="connsiteY3" fmla="*/ 76086 h 78214"/>
                  <a:gd name="connsiteX4" fmla="*/ 219605 w 221669"/>
                  <a:gd name="connsiteY4" fmla="*/ 4524 h 78214"/>
                  <a:gd name="connsiteX5" fmla="*/ 219605 w 221669"/>
                  <a:gd name="connsiteY5" fmla="*/ 4524 h 78214"/>
                  <a:gd name="connsiteX6" fmla="*/ 221669 w 221669"/>
                  <a:gd name="connsiteY6" fmla="*/ 52 h 78214"/>
                  <a:gd name="connsiteX0" fmla="*/ 221669 w 221669"/>
                  <a:gd name="connsiteY0" fmla="*/ 20458 h 98620"/>
                  <a:gd name="connsiteX1" fmla="*/ 12610 w 221669"/>
                  <a:gd name="connsiteY1" fmla="*/ 28371 h 98620"/>
                  <a:gd name="connsiteX2" fmla="*/ 34507 w 221669"/>
                  <a:gd name="connsiteY2" fmla="*/ 84107 h 98620"/>
                  <a:gd name="connsiteX3" fmla="*/ 126024 w 221669"/>
                  <a:gd name="connsiteY3" fmla="*/ 96492 h 98620"/>
                  <a:gd name="connsiteX4" fmla="*/ 219605 w 221669"/>
                  <a:gd name="connsiteY4" fmla="*/ 24930 h 98620"/>
                  <a:gd name="connsiteX5" fmla="*/ 219605 w 221669"/>
                  <a:gd name="connsiteY5" fmla="*/ 24930 h 98620"/>
                  <a:gd name="connsiteX6" fmla="*/ 221669 w 221669"/>
                  <a:gd name="connsiteY6" fmla="*/ 20458 h 98620"/>
                  <a:gd name="connsiteX0" fmla="*/ 218164 w 218164"/>
                  <a:gd name="connsiteY0" fmla="*/ 21506 h 99668"/>
                  <a:gd name="connsiteX1" fmla="*/ 170059 w 218164"/>
                  <a:gd name="connsiteY1" fmla="*/ 67 h 99668"/>
                  <a:gd name="connsiteX2" fmla="*/ 9105 w 218164"/>
                  <a:gd name="connsiteY2" fmla="*/ 29419 h 99668"/>
                  <a:gd name="connsiteX3" fmla="*/ 31002 w 218164"/>
                  <a:gd name="connsiteY3" fmla="*/ 85155 h 99668"/>
                  <a:gd name="connsiteX4" fmla="*/ 122519 w 218164"/>
                  <a:gd name="connsiteY4" fmla="*/ 97540 h 99668"/>
                  <a:gd name="connsiteX5" fmla="*/ 216100 w 218164"/>
                  <a:gd name="connsiteY5" fmla="*/ 25978 h 99668"/>
                  <a:gd name="connsiteX6" fmla="*/ 216100 w 218164"/>
                  <a:gd name="connsiteY6" fmla="*/ 25978 h 99668"/>
                  <a:gd name="connsiteX7" fmla="*/ 218164 w 218164"/>
                  <a:gd name="connsiteY7" fmla="*/ 21506 h 99668"/>
                  <a:gd name="connsiteX0" fmla="*/ 218164 w 218164"/>
                  <a:gd name="connsiteY0" fmla="*/ 21506 h 99668"/>
                  <a:gd name="connsiteX1" fmla="*/ 170059 w 218164"/>
                  <a:gd name="connsiteY1" fmla="*/ 67 h 99668"/>
                  <a:gd name="connsiteX2" fmla="*/ 9105 w 218164"/>
                  <a:gd name="connsiteY2" fmla="*/ 29419 h 99668"/>
                  <a:gd name="connsiteX3" fmla="*/ 31002 w 218164"/>
                  <a:gd name="connsiteY3" fmla="*/ 85155 h 99668"/>
                  <a:gd name="connsiteX4" fmla="*/ 122519 w 218164"/>
                  <a:gd name="connsiteY4" fmla="*/ 97540 h 99668"/>
                  <a:gd name="connsiteX5" fmla="*/ 216100 w 218164"/>
                  <a:gd name="connsiteY5" fmla="*/ 25978 h 99668"/>
                  <a:gd name="connsiteX6" fmla="*/ 216100 w 218164"/>
                  <a:gd name="connsiteY6" fmla="*/ 25978 h 99668"/>
                  <a:gd name="connsiteX7" fmla="*/ 218164 w 218164"/>
                  <a:gd name="connsiteY7" fmla="*/ 21506 h 996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18164" h="99668">
                    <a:moveTo>
                      <a:pt x="218164" y="21506"/>
                    </a:moveTo>
                    <a:cubicBezTo>
                      <a:pt x="210491" y="17188"/>
                      <a:pt x="204902" y="-1252"/>
                      <a:pt x="170059" y="67"/>
                    </a:cubicBezTo>
                    <a:cubicBezTo>
                      <a:pt x="127113" y="14890"/>
                      <a:pt x="32281" y="15238"/>
                      <a:pt x="9105" y="29419"/>
                    </a:cubicBezTo>
                    <a:cubicBezTo>
                      <a:pt x="-14071" y="43600"/>
                      <a:pt x="12100" y="73802"/>
                      <a:pt x="31002" y="85155"/>
                    </a:cubicBezTo>
                    <a:cubicBezTo>
                      <a:pt x="49904" y="96508"/>
                      <a:pt x="84673" y="103389"/>
                      <a:pt x="122519" y="97540"/>
                    </a:cubicBezTo>
                    <a:cubicBezTo>
                      <a:pt x="165869" y="90659"/>
                      <a:pt x="199929" y="69328"/>
                      <a:pt x="216100" y="25978"/>
                    </a:cubicBezTo>
                    <a:lnTo>
                      <a:pt x="216100" y="25978"/>
                    </a:lnTo>
                    <a:cubicBezTo>
                      <a:pt x="216788" y="24602"/>
                      <a:pt x="217476" y="22882"/>
                      <a:pt x="218164" y="21506"/>
                    </a:cubicBezTo>
                    <a:close/>
                  </a:path>
                </a:pathLst>
              </a:custGeom>
              <a:solidFill>
                <a:schemeClr val="accent6">
                  <a:lumMod val="50000"/>
                </a:schemeClr>
              </a:solidFill>
              <a:ln w="34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46" name="Freeform: Shape 5045">
                <a:extLst>
                  <a:ext uri="{FF2B5EF4-FFF2-40B4-BE49-F238E27FC236}">
                    <a16:creationId xmlns:a16="http://schemas.microsoft.com/office/drawing/2014/main" id="{27D6BB9F-C9D3-4E08-A9E8-6C13BD0E0849}"/>
                  </a:ext>
                </a:extLst>
              </p:cNvPr>
              <p:cNvSpPr/>
              <p:nvPr/>
            </p:nvSpPr>
            <p:spPr>
              <a:xfrm>
                <a:off x="6283183" y="2662076"/>
                <a:ext cx="183447" cy="73790"/>
              </a:xfrm>
              <a:custGeom>
                <a:avLst/>
                <a:gdLst>
                  <a:gd name="connsiteX0" fmla="*/ 0 w 195075"/>
                  <a:gd name="connsiteY0" fmla="*/ 56433 h 78467"/>
                  <a:gd name="connsiteX1" fmla="*/ 39566 w 195075"/>
                  <a:gd name="connsiteY1" fmla="*/ 43703 h 78467"/>
                  <a:gd name="connsiteX2" fmla="*/ 164799 w 195075"/>
                  <a:gd name="connsiteY2" fmla="*/ 10330 h 78467"/>
                  <a:gd name="connsiteX3" fmla="*/ 195076 w 195075"/>
                  <a:gd name="connsiteY3" fmla="*/ 4137 h 78467"/>
                  <a:gd name="connsiteX4" fmla="*/ 101494 w 195075"/>
                  <a:gd name="connsiteY4" fmla="*/ 75699 h 78467"/>
                  <a:gd name="connsiteX5" fmla="*/ 9977 w 195075"/>
                  <a:gd name="connsiteY5" fmla="*/ 63314 h 78467"/>
                  <a:gd name="connsiteX6" fmla="*/ 0 w 195075"/>
                  <a:gd name="connsiteY6" fmla="*/ 56433 h 78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95075" h="78467">
                    <a:moveTo>
                      <a:pt x="0" y="56433"/>
                    </a:moveTo>
                    <a:cubicBezTo>
                      <a:pt x="9289" y="39918"/>
                      <a:pt x="25116" y="44047"/>
                      <a:pt x="39566" y="43703"/>
                    </a:cubicBezTo>
                    <a:cubicBezTo>
                      <a:pt x="102182" y="58497"/>
                      <a:pt x="141060" y="23748"/>
                      <a:pt x="164799" y="10330"/>
                    </a:cubicBezTo>
                    <a:cubicBezTo>
                      <a:pt x="174089" y="1041"/>
                      <a:pt x="183034" y="-4120"/>
                      <a:pt x="195076" y="4137"/>
                    </a:cubicBezTo>
                    <a:cubicBezTo>
                      <a:pt x="178561" y="47487"/>
                      <a:pt x="144500" y="67786"/>
                      <a:pt x="101494" y="75699"/>
                    </a:cubicBezTo>
                    <a:cubicBezTo>
                      <a:pt x="69842" y="81548"/>
                      <a:pt x="39222" y="78452"/>
                      <a:pt x="9977" y="63314"/>
                    </a:cubicBezTo>
                    <a:cubicBezTo>
                      <a:pt x="6193" y="61593"/>
                      <a:pt x="2408" y="60217"/>
                      <a:pt x="0" y="56433"/>
                    </a:cubicBezTo>
                    <a:close/>
                  </a:path>
                </a:pathLst>
              </a:custGeom>
              <a:solidFill>
                <a:srgbClr val="FEFEFE"/>
              </a:solidFill>
              <a:ln w="34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47" name="Freeform: Shape 5046">
                <a:extLst>
                  <a:ext uri="{FF2B5EF4-FFF2-40B4-BE49-F238E27FC236}">
                    <a16:creationId xmlns:a16="http://schemas.microsoft.com/office/drawing/2014/main" id="{CD4130B0-2A55-435F-BBA1-13C77168E9C6}"/>
                  </a:ext>
                </a:extLst>
              </p:cNvPr>
              <p:cNvSpPr/>
              <p:nvPr/>
            </p:nvSpPr>
            <p:spPr>
              <a:xfrm>
                <a:off x="6320397" y="2660539"/>
                <a:ext cx="117768" cy="46980"/>
              </a:xfrm>
              <a:custGeom>
                <a:avLst/>
                <a:gdLst>
                  <a:gd name="connsiteX0" fmla="*/ 125234 w 125233"/>
                  <a:gd name="connsiteY0" fmla="*/ 11965 h 49958"/>
                  <a:gd name="connsiteX1" fmla="*/ 67089 w 125233"/>
                  <a:gd name="connsiteY1" fmla="*/ 44305 h 49958"/>
                  <a:gd name="connsiteX2" fmla="*/ 0 w 125233"/>
                  <a:gd name="connsiteY2" fmla="*/ 44994 h 49958"/>
                  <a:gd name="connsiteX3" fmla="*/ 94269 w 125233"/>
                  <a:gd name="connsiteY3" fmla="*/ 955 h 49958"/>
                  <a:gd name="connsiteX4" fmla="*/ 125234 w 125233"/>
                  <a:gd name="connsiteY4" fmla="*/ 11965 h 499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5233" h="49958">
                    <a:moveTo>
                      <a:pt x="125234" y="11965"/>
                    </a:moveTo>
                    <a:cubicBezTo>
                      <a:pt x="106655" y="24351"/>
                      <a:pt x="88076" y="36392"/>
                      <a:pt x="67089" y="44305"/>
                    </a:cubicBezTo>
                    <a:cubicBezTo>
                      <a:pt x="44726" y="52907"/>
                      <a:pt x="22363" y="50498"/>
                      <a:pt x="0" y="44994"/>
                    </a:cubicBezTo>
                    <a:cubicBezTo>
                      <a:pt x="16170" y="7148"/>
                      <a:pt x="51951" y="-3517"/>
                      <a:pt x="94269" y="955"/>
                    </a:cubicBezTo>
                    <a:cubicBezTo>
                      <a:pt x="105279" y="2676"/>
                      <a:pt x="116288" y="4396"/>
                      <a:pt x="125234" y="11965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34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5048" name="Graphic 123">
                <a:extLst>
                  <a:ext uri="{FF2B5EF4-FFF2-40B4-BE49-F238E27FC236}">
                    <a16:creationId xmlns:a16="http://schemas.microsoft.com/office/drawing/2014/main" id="{7D46E52D-7545-4EC2-92A6-26493D7EB7D7}"/>
                  </a:ext>
                </a:extLst>
              </p:cNvPr>
              <p:cNvGrpSpPr/>
              <p:nvPr/>
            </p:nvGrpSpPr>
            <p:grpSpPr>
              <a:xfrm>
                <a:off x="6055219" y="2653625"/>
                <a:ext cx="349636" cy="146041"/>
                <a:chOff x="5914123" y="5988271"/>
                <a:chExt cx="802104" cy="335035"/>
              </a:xfrm>
              <a:solidFill>
                <a:schemeClr val="accent1"/>
              </a:solidFill>
            </p:grpSpPr>
            <p:sp>
              <p:nvSpPr>
                <p:cNvPr id="5050" name="Freeform: Shape 5049">
                  <a:extLst>
                    <a:ext uri="{FF2B5EF4-FFF2-40B4-BE49-F238E27FC236}">
                      <a16:creationId xmlns:a16="http://schemas.microsoft.com/office/drawing/2014/main" id="{A43BFEE3-B0E6-4041-8B34-EF8800570578}"/>
                    </a:ext>
                  </a:extLst>
                </p:cNvPr>
                <p:cNvSpPr/>
                <p:nvPr/>
              </p:nvSpPr>
              <p:spPr>
                <a:xfrm>
                  <a:off x="5914123" y="5988271"/>
                  <a:ext cx="802104" cy="335035"/>
                </a:xfrm>
                <a:custGeom>
                  <a:avLst/>
                  <a:gdLst>
                    <a:gd name="connsiteX0" fmla="*/ 768054 w 802104"/>
                    <a:gd name="connsiteY0" fmla="*/ 98036 h 335035"/>
                    <a:gd name="connsiteX1" fmla="*/ 65873 w 802104"/>
                    <a:gd name="connsiteY1" fmla="*/ 332506 h 335035"/>
                    <a:gd name="connsiteX2" fmla="*/ 2775 w 802104"/>
                    <a:gd name="connsiteY2" fmla="*/ 301079 h 335035"/>
                    <a:gd name="connsiteX3" fmla="*/ 2530 w 802104"/>
                    <a:gd name="connsiteY3" fmla="*/ 300097 h 335035"/>
                    <a:gd name="connsiteX4" fmla="*/ 33956 w 802104"/>
                    <a:gd name="connsiteY4" fmla="*/ 236999 h 335035"/>
                    <a:gd name="connsiteX5" fmla="*/ 736136 w 802104"/>
                    <a:gd name="connsiteY5" fmla="*/ 2530 h 335035"/>
                    <a:gd name="connsiteX6" fmla="*/ 799234 w 802104"/>
                    <a:gd name="connsiteY6" fmla="*/ 33956 h 335035"/>
                    <a:gd name="connsiteX7" fmla="*/ 799480 w 802104"/>
                    <a:gd name="connsiteY7" fmla="*/ 34938 h 335035"/>
                    <a:gd name="connsiteX8" fmla="*/ 768054 w 802104"/>
                    <a:gd name="connsiteY8" fmla="*/ 98036 h 3350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802104" h="335035">
                      <a:moveTo>
                        <a:pt x="768054" y="98036"/>
                      </a:moveTo>
                      <a:lnTo>
                        <a:pt x="65873" y="332506"/>
                      </a:lnTo>
                      <a:cubicBezTo>
                        <a:pt x="39848" y="341099"/>
                        <a:pt x="11368" y="327104"/>
                        <a:pt x="2775" y="301079"/>
                      </a:cubicBezTo>
                      <a:lnTo>
                        <a:pt x="2530" y="300097"/>
                      </a:lnTo>
                      <a:cubicBezTo>
                        <a:pt x="-6063" y="274072"/>
                        <a:pt x="7931" y="245592"/>
                        <a:pt x="33956" y="236999"/>
                      </a:cubicBezTo>
                      <a:lnTo>
                        <a:pt x="736136" y="2530"/>
                      </a:lnTo>
                      <a:cubicBezTo>
                        <a:pt x="762161" y="-6063"/>
                        <a:pt x="790641" y="7931"/>
                        <a:pt x="799234" y="33956"/>
                      </a:cubicBezTo>
                      <a:lnTo>
                        <a:pt x="799480" y="34938"/>
                      </a:lnTo>
                      <a:cubicBezTo>
                        <a:pt x="808319" y="60718"/>
                        <a:pt x="794079" y="89198"/>
                        <a:pt x="768054" y="98036"/>
                      </a:cubicBezTo>
                      <a:close/>
                    </a:path>
                  </a:pathLst>
                </a:custGeom>
                <a:solidFill>
                  <a:srgbClr val="87E1ED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051" name="Freeform: Shape 5050">
                  <a:extLst>
                    <a:ext uri="{FF2B5EF4-FFF2-40B4-BE49-F238E27FC236}">
                      <a16:creationId xmlns:a16="http://schemas.microsoft.com/office/drawing/2014/main" id="{7CD45E69-7DB9-4AEC-BF37-F5B7EE9BC26E}"/>
                    </a:ext>
                  </a:extLst>
                </p:cNvPr>
                <p:cNvSpPr/>
                <p:nvPr/>
              </p:nvSpPr>
              <p:spPr>
                <a:xfrm>
                  <a:off x="5962113" y="6021039"/>
                  <a:ext cx="718646" cy="264834"/>
                </a:xfrm>
                <a:custGeom>
                  <a:avLst/>
                  <a:gdLst>
                    <a:gd name="connsiteX0" fmla="*/ 705824 w 718646"/>
                    <a:gd name="connsiteY0" fmla="*/ 36543 h 264834"/>
                    <a:gd name="connsiteX1" fmla="*/ 24758 w 718646"/>
                    <a:gd name="connsiteY1" fmla="*/ 263892 h 264834"/>
                    <a:gd name="connsiteX2" fmla="*/ 943 w 718646"/>
                    <a:gd name="connsiteY2" fmla="*/ 252107 h 264834"/>
                    <a:gd name="connsiteX3" fmla="*/ 943 w 718646"/>
                    <a:gd name="connsiteY3" fmla="*/ 252107 h 264834"/>
                    <a:gd name="connsiteX4" fmla="*/ 12728 w 718646"/>
                    <a:gd name="connsiteY4" fmla="*/ 228292 h 264834"/>
                    <a:gd name="connsiteX5" fmla="*/ 693793 w 718646"/>
                    <a:gd name="connsiteY5" fmla="*/ 943 h 264834"/>
                    <a:gd name="connsiteX6" fmla="*/ 717609 w 718646"/>
                    <a:gd name="connsiteY6" fmla="*/ 12728 h 264834"/>
                    <a:gd name="connsiteX7" fmla="*/ 717609 w 718646"/>
                    <a:gd name="connsiteY7" fmla="*/ 12728 h 264834"/>
                    <a:gd name="connsiteX8" fmla="*/ 705824 w 718646"/>
                    <a:gd name="connsiteY8" fmla="*/ 36543 h 2648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718646" h="264834">
                      <a:moveTo>
                        <a:pt x="705824" y="36543"/>
                      </a:moveTo>
                      <a:lnTo>
                        <a:pt x="24758" y="263892"/>
                      </a:lnTo>
                      <a:cubicBezTo>
                        <a:pt x="14937" y="267084"/>
                        <a:pt x="4380" y="261928"/>
                        <a:pt x="943" y="252107"/>
                      </a:cubicBezTo>
                      <a:lnTo>
                        <a:pt x="943" y="252107"/>
                      </a:lnTo>
                      <a:cubicBezTo>
                        <a:pt x="-2249" y="242287"/>
                        <a:pt x="2907" y="231729"/>
                        <a:pt x="12728" y="228292"/>
                      </a:cubicBezTo>
                      <a:lnTo>
                        <a:pt x="693793" y="943"/>
                      </a:lnTo>
                      <a:cubicBezTo>
                        <a:pt x="703614" y="-2249"/>
                        <a:pt x="714172" y="2907"/>
                        <a:pt x="717609" y="12728"/>
                      </a:cubicBezTo>
                      <a:lnTo>
                        <a:pt x="717609" y="12728"/>
                      </a:lnTo>
                      <a:cubicBezTo>
                        <a:pt x="721046" y="22548"/>
                        <a:pt x="715645" y="33106"/>
                        <a:pt x="705824" y="36543"/>
                      </a:cubicBezTo>
                      <a:close/>
                    </a:path>
                  </a:pathLst>
                </a:custGeom>
                <a:solidFill>
                  <a:srgbClr val="9ED7DB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052" name="Freeform: Shape 5051">
                  <a:extLst>
                    <a:ext uri="{FF2B5EF4-FFF2-40B4-BE49-F238E27FC236}">
                      <a16:creationId xmlns:a16="http://schemas.microsoft.com/office/drawing/2014/main" id="{159C014A-E791-46FD-9A1A-771824FB994E}"/>
                    </a:ext>
                  </a:extLst>
                </p:cNvPr>
                <p:cNvSpPr/>
                <p:nvPr/>
              </p:nvSpPr>
              <p:spPr>
                <a:xfrm>
                  <a:off x="6091501" y="6021039"/>
                  <a:ext cx="588767" cy="221623"/>
                </a:xfrm>
                <a:custGeom>
                  <a:avLst/>
                  <a:gdLst>
                    <a:gd name="connsiteX0" fmla="*/ 575945 w 588767"/>
                    <a:gd name="connsiteY0" fmla="*/ 36543 h 221623"/>
                    <a:gd name="connsiteX1" fmla="*/ 24758 w 588767"/>
                    <a:gd name="connsiteY1" fmla="*/ 220681 h 221623"/>
                    <a:gd name="connsiteX2" fmla="*/ 943 w 588767"/>
                    <a:gd name="connsiteY2" fmla="*/ 208896 h 221623"/>
                    <a:gd name="connsiteX3" fmla="*/ 943 w 588767"/>
                    <a:gd name="connsiteY3" fmla="*/ 208896 h 221623"/>
                    <a:gd name="connsiteX4" fmla="*/ 12728 w 588767"/>
                    <a:gd name="connsiteY4" fmla="*/ 185081 h 221623"/>
                    <a:gd name="connsiteX5" fmla="*/ 563915 w 588767"/>
                    <a:gd name="connsiteY5" fmla="*/ 943 h 221623"/>
                    <a:gd name="connsiteX6" fmla="*/ 587730 w 588767"/>
                    <a:gd name="connsiteY6" fmla="*/ 12728 h 221623"/>
                    <a:gd name="connsiteX7" fmla="*/ 587730 w 588767"/>
                    <a:gd name="connsiteY7" fmla="*/ 12728 h 221623"/>
                    <a:gd name="connsiteX8" fmla="*/ 575945 w 588767"/>
                    <a:gd name="connsiteY8" fmla="*/ 36543 h 2216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588767" h="221623">
                      <a:moveTo>
                        <a:pt x="575945" y="36543"/>
                      </a:moveTo>
                      <a:lnTo>
                        <a:pt x="24758" y="220681"/>
                      </a:lnTo>
                      <a:cubicBezTo>
                        <a:pt x="14937" y="223873"/>
                        <a:pt x="4380" y="218717"/>
                        <a:pt x="943" y="208896"/>
                      </a:cubicBezTo>
                      <a:lnTo>
                        <a:pt x="943" y="208896"/>
                      </a:lnTo>
                      <a:cubicBezTo>
                        <a:pt x="-2249" y="199076"/>
                        <a:pt x="2907" y="188518"/>
                        <a:pt x="12728" y="185081"/>
                      </a:cubicBezTo>
                      <a:lnTo>
                        <a:pt x="563915" y="943"/>
                      </a:lnTo>
                      <a:cubicBezTo>
                        <a:pt x="573735" y="-2249"/>
                        <a:pt x="584293" y="2907"/>
                        <a:pt x="587730" y="12728"/>
                      </a:cubicBezTo>
                      <a:lnTo>
                        <a:pt x="587730" y="12728"/>
                      </a:lnTo>
                      <a:cubicBezTo>
                        <a:pt x="591167" y="22794"/>
                        <a:pt x="585766" y="33351"/>
                        <a:pt x="575945" y="36543"/>
                      </a:cubicBezTo>
                      <a:close/>
                    </a:path>
                  </a:pathLst>
                </a:custGeom>
                <a:solidFill>
                  <a:srgbClr val="CD6B6D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053" name="Freeform: Shape 5052">
                  <a:extLst>
                    <a:ext uri="{FF2B5EF4-FFF2-40B4-BE49-F238E27FC236}">
                      <a16:creationId xmlns:a16="http://schemas.microsoft.com/office/drawing/2014/main" id="{CC842024-C0E5-4CA2-9B0E-8A1F23858A0E}"/>
                    </a:ext>
                  </a:extLst>
                </p:cNvPr>
                <p:cNvSpPr/>
                <p:nvPr/>
              </p:nvSpPr>
              <p:spPr>
                <a:xfrm>
                  <a:off x="6017315" y="6199491"/>
                  <a:ext cx="22803" cy="51312"/>
                </a:xfrm>
                <a:custGeom>
                  <a:avLst/>
                  <a:gdLst>
                    <a:gd name="connsiteX0" fmla="*/ 15468 w 22803"/>
                    <a:gd name="connsiteY0" fmla="*/ 48858 h 51312"/>
                    <a:gd name="connsiteX1" fmla="*/ 0 w 22803"/>
                    <a:gd name="connsiteY1" fmla="*/ 2455 h 51312"/>
                    <a:gd name="connsiteX2" fmla="*/ 7120 w 22803"/>
                    <a:gd name="connsiteY2" fmla="*/ 0 h 51312"/>
                    <a:gd name="connsiteX3" fmla="*/ 22588 w 22803"/>
                    <a:gd name="connsiteY3" fmla="*/ 46403 h 51312"/>
                    <a:gd name="connsiteX4" fmla="*/ 20132 w 22803"/>
                    <a:gd name="connsiteY4" fmla="*/ 51068 h 51312"/>
                    <a:gd name="connsiteX5" fmla="*/ 20132 w 22803"/>
                    <a:gd name="connsiteY5" fmla="*/ 51068 h 51312"/>
                    <a:gd name="connsiteX6" fmla="*/ 15468 w 22803"/>
                    <a:gd name="connsiteY6" fmla="*/ 48858 h 51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2803" h="51312">
                      <a:moveTo>
                        <a:pt x="15468" y="48858"/>
                      </a:moveTo>
                      <a:lnTo>
                        <a:pt x="0" y="2455"/>
                      </a:lnTo>
                      <a:lnTo>
                        <a:pt x="7120" y="0"/>
                      </a:lnTo>
                      <a:lnTo>
                        <a:pt x="22588" y="46403"/>
                      </a:lnTo>
                      <a:cubicBezTo>
                        <a:pt x="23324" y="48367"/>
                        <a:pt x="22097" y="50331"/>
                        <a:pt x="20132" y="51068"/>
                      </a:cubicBezTo>
                      <a:lnTo>
                        <a:pt x="20132" y="51068"/>
                      </a:lnTo>
                      <a:cubicBezTo>
                        <a:pt x="18414" y="51804"/>
                        <a:pt x="16204" y="50822"/>
                        <a:pt x="15468" y="48858"/>
                      </a:cubicBezTo>
                      <a:close/>
                    </a:path>
                  </a:pathLst>
                </a:custGeom>
                <a:solidFill>
                  <a:srgbClr val="9AD1D7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054" name="Freeform: Shape 5053">
                  <a:extLst>
                    <a:ext uri="{FF2B5EF4-FFF2-40B4-BE49-F238E27FC236}">
                      <a16:creationId xmlns:a16="http://schemas.microsoft.com/office/drawing/2014/main" id="{3D755B69-5F3D-4794-82F5-FDAFB8DB7D70}"/>
                    </a:ext>
                  </a:extLst>
                </p:cNvPr>
                <p:cNvSpPr/>
                <p:nvPr/>
              </p:nvSpPr>
              <p:spPr>
                <a:xfrm>
                  <a:off x="6051688" y="6187951"/>
                  <a:ext cx="22803" cy="51312"/>
                </a:xfrm>
                <a:custGeom>
                  <a:avLst/>
                  <a:gdLst>
                    <a:gd name="connsiteX0" fmla="*/ 15468 w 22803"/>
                    <a:gd name="connsiteY0" fmla="*/ 48858 h 51312"/>
                    <a:gd name="connsiteX1" fmla="*/ 0 w 22803"/>
                    <a:gd name="connsiteY1" fmla="*/ 2455 h 51312"/>
                    <a:gd name="connsiteX2" fmla="*/ 7120 w 22803"/>
                    <a:gd name="connsiteY2" fmla="*/ 0 h 51312"/>
                    <a:gd name="connsiteX3" fmla="*/ 22588 w 22803"/>
                    <a:gd name="connsiteY3" fmla="*/ 46403 h 51312"/>
                    <a:gd name="connsiteX4" fmla="*/ 20132 w 22803"/>
                    <a:gd name="connsiteY4" fmla="*/ 51068 h 51312"/>
                    <a:gd name="connsiteX5" fmla="*/ 20132 w 22803"/>
                    <a:gd name="connsiteY5" fmla="*/ 51068 h 51312"/>
                    <a:gd name="connsiteX6" fmla="*/ 15468 w 22803"/>
                    <a:gd name="connsiteY6" fmla="*/ 48858 h 51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2803" h="51312">
                      <a:moveTo>
                        <a:pt x="15468" y="48858"/>
                      </a:moveTo>
                      <a:lnTo>
                        <a:pt x="0" y="2455"/>
                      </a:lnTo>
                      <a:lnTo>
                        <a:pt x="7120" y="0"/>
                      </a:lnTo>
                      <a:lnTo>
                        <a:pt x="22588" y="46403"/>
                      </a:lnTo>
                      <a:cubicBezTo>
                        <a:pt x="23324" y="48367"/>
                        <a:pt x="22097" y="50331"/>
                        <a:pt x="20132" y="51068"/>
                      </a:cubicBezTo>
                      <a:lnTo>
                        <a:pt x="20132" y="51068"/>
                      </a:lnTo>
                      <a:cubicBezTo>
                        <a:pt x="18168" y="51804"/>
                        <a:pt x="15959" y="50822"/>
                        <a:pt x="15468" y="48858"/>
                      </a:cubicBezTo>
                      <a:close/>
                    </a:path>
                  </a:pathLst>
                </a:custGeom>
                <a:solidFill>
                  <a:srgbClr val="9AD1D7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055" name="Freeform: Shape 5054">
                  <a:extLst>
                    <a:ext uri="{FF2B5EF4-FFF2-40B4-BE49-F238E27FC236}">
                      <a16:creationId xmlns:a16="http://schemas.microsoft.com/office/drawing/2014/main" id="{7C2E2331-7AAB-4323-BDD2-376840149EA2}"/>
                    </a:ext>
                  </a:extLst>
                </p:cNvPr>
                <p:cNvSpPr/>
                <p:nvPr/>
              </p:nvSpPr>
              <p:spPr>
                <a:xfrm>
                  <a:off x="6085815" y="6176658"/>
                  <a:ext cx="22803" cy="51312"/>
                </a:xfrm>
                <a:custGeom>
                  <a:avLst/>
                  <a:gdLst>
                    <a:gd name="connsiteX0" fmla="*/ 15468 w 22803"/>
                    <a:gd name="connsiteY0" fmla="*/ 48858 h 51312"/>
                    <a:gd name="connsiteX1" fmla="*/ 0 w 22803"/>
                    <a:gd name="connsiteY1" fmla="*/ 2455 h 51312"/>
                    <a:gd name="connsiteX2" fmla="*/ 7120 w 22803"/>
                    <a:gd name="connsiteY2" fmla="*/ 0 h 51312"/>
                    <a:gd name="connsiteX3" fmla="*/ 22588 w 22803"/>
                    <a:gd name="connsiteY3" fmla="*/ 46403 h 51312"/>
                    <a:gd name="connsiteX4" fmla="*/ 20132 w 22803"/>
                    <a:gd name="connsiteY4" fmla="*/ 51068 h 51312"/>
                    <a:gd name="connsiteX5" fmla="*/ 20132 w 22803"/>
                    <a:gd name="connsiteY5" fmla="*/ 51068 h 51312"/>
                    <a:gd name="connsiteX6" fmla="*/ 15468 w 22803"/>
                    <a:gd name="connsiteY6" fmla="*/ 48858 h 51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2803" h="51312">
                      <a:moveTo>
                        <a:pt x="15468" y="48858"/>
                      </a:moveTo>
                      <a:lnTo>
                        <a:pt x="0" y="2455"/>
                      </a:lnTo>
                      <a:lnTo>
                        <a:pt x="7120" y="0"/>
                      </a:lnTo>
                      <a:lnTo>
                        <a:pt x="22588" y="46403"/>
                      </a:lnTo>
                      <a:cubicBezTo>
                        <a:pt x="23324" y="48367"/>
                        <a:pt x="22097" y="50331"/>
                        <a:pt x="20132" y="51068"/>
                      </a:cubicBezTo>
                      <a:lnTo>
                        <a:pt x="20132" y="51068"/>
                      </a:lnTo>
                      <a:cubicBezTo>
                        <a:pt x="18414" y="51804"/>
                        <a:pt x="16204" y="50822"/>
                        <a:pt x="15468" y="48858"/>
                      </a:cubicBezTo>
                      <a:close/>
                    </a:path>
                  </a:pathLst>
                </a:custGeom>
                <a:solidFill>
                  <a:srgbClr val="9AD1D7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056" name="Freeform: Shape 5055">
                  <a:extLst>
                    <a:ext uri="{FF2B5EF4-FFF2-40B4-BE49-F238E27FC236}">
                      <a16:creationId xmlns:a16="http://schemas.microsoft.com/office/drawing/2014/main" id="{6312AB81-374F-4877-A799-777675FFAE19}"/>
                    </a:ext>
                  </a:extLst>
                </p:cNvPr>
                <p:cNvSpPr/>
                <p:nvPr/>
              </p:nvSpPr>
              <p:spPr>
                <a:xfrm>
                  <a:off x="6120187" y="6165118"/>
                  <a:ext cx="22803" cy="51312"/>
                </a:xfrm>
                <a:custGeom>
                  <a:avLst/>
                  <a:gdLst>
                    <a:gd name="connsiteX0" fmla="*/ 15468 w 22803"/>
                    <a:gd name="connsiteY0" fmla="*/ 48858 h 51312"/>
                    <a:gd name="connsiteX1" fmla="*/ 0 w 22803"/>
                    <a:gd name="connsiteY1" fmla="*/ 2455 h 51312"/>
                    <a:gd name="connsiteX2" fmla="*/ 7120 w 22803"/>
                    <a:gd name="connsiteY2" fmla="*/ 0 h 51312"/>
                    <a:gd name="connsiteX3" fmla="*/ 22588 w 22803"/>
                    <a:gd name="connsiteY3" fmla="*/ 46403 h 51312"/>
                    <a:gd name="connsiteX4" fmla="*/ 20132 w 22803"/>
                    <a:gd name="connsiteY4" fmla="*/ 51068 h 51312"/>
                    <a:gd name="connsiteX5" fmla="*/ 20132 w 22803"/>
                    <a:gd name="connsiteY5" fmla="*/ 51068 h 51312"/>
                    <a:gd name="connsiteX6" fmla="*/ 15468 w 22803"/>
                    <a:gd name="connsiteY6" fmla="*/ 48858 h 51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2803" h="51312">
                      <a:moveTo>
                        <a:pt x="15468" y="48858"/>
                      </a:moveTo>
                      <a:lnTo>
                        <a:pt x="0" y="2455"/>
                      </a:lnTo>
                      <a:lnTo>
                        <a:pt x="7120" y="0"/>
                      </a:lnTo>
                      <a:lnTo>
                        <a:pt x="22588" y="46403"/>
                      </a:lnTo>
                      <a:cubicBezTo>
                        <a:pt x="23324" y="48367"/>
                        <a:pt x="22097" y="50331"/>
                        <a:pt x="20132" y="51068"/>
                      </a:cubicBezTo>
                      <a:lnTo>
                        <a:pt x="20132" y="51068"/>
                      </a:lnTo>
                      <a:cubicBezTo>
                        <a:pt x="18168" y="51804"/>
                        <a:pt x="16204" y="50822"/>
                        <a:pt x="15468" y="48858"/>
                      </a:cubicBezTo>
                      <a:close/>
                    </a:path>
                  </a:pathLst>
                </a:custGeom>
                <a:solidFill>
                  <a:srgbClr val="9AD1D7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057" name="Freeform: Shape 5056">
                  <a:extLst>
                    <a:ext uri="{FF2B5EF4-FFF2-40B4-BE49-F238E27FC236}">
                      <a16:creationId xmlns:a16="http://schemas.microsoft.com/office/drawing/2014/main" id="{18449803-3278-4D20-B1B0-DEEFD37D7ED1}"/>
                    </a:ext>
                  </a:extLst>
                </p:cNvPr>
                <p:cNvSpPr/>
                <p:nvPr/>
              </p:nvSpPr>
              <p:spPr>
                <a:xfrm>
                  <a:off x="6154314" y="6153825"/>
                  <a:ext cx="22803" cy="51285"/>
                </a:xfrm>
                <a:custGeom>
                  <a:avLst/>
                  <a:gdLst>
                    <a:gd name="connsiteX0" fmla="*/ 15468 w 22803"/>
                    <a:gd name="connsiteY0" fmla="*/ 48858 h 51285"/>
                    <a:gd name="connsiteX1" fmla="*/ 0 w 22803"/>
                    <a:gd name="connsiteY1" fmla="*/ 2455 h 51285"/>
                    <a:gd name="connsiteX2" fmla="*/ 7120 w 22803"/>
                    <a:gd name="connsiteY2" fmla="*/ 0 h 51285"/>
                    <a:gd name="connsiteX3" fmla="*/ 22588 w 22803"/>
                    <a:gd name="connsiteY3" fmla="*/ 46403 h 51285"/>
                    <a:gd name="connsiteX4" fmla="*/ 20132 w 22803"/>
                    <a:gd name="connsiteY4" fmla="*/ 51068 h 51285"/>
                    <a:gd name="connsiteX5" fmla="*/ 20132 w 22803"/>
                    <a:gd name="connsiteY5" fmla="*/ 51068 h 51285"/>
                    <a:gd name="connsiteX6" fmla="*/ 15468 w 22803"/>
                    <a:gd name="connsiteY6" fmla="*/ 48858 h 5128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2803" h="51285">
                      <a:moveTo>
                        <a:pt x="15468" y="48858"/>
                      </a:moveTo>
                      <a:lnTo>
                        <a:pt x="0" y="2455"/>
                      </a:lnTo>
                      <a:lnTo>
                        <a:pt x="7120" y="0"/>
                      </a:lnTo>
                      <a:lnTo>
                        <a:pt x="22588" y="46403"/>
                      </a:lnTo>
                      <a:cubicBezTo>
                        <a:pt x="23324" y="48367"/>
                        <a:pt x="22097" y="50331"/>
                        <a:pt x="20132" y="51068"/>
                      </a:cubicBezTo>
                      <a:lnTo>
                        <a:pt x="20132" y="51068"/>
                      </a:lnTo>
                      <a:cubicBezTo>
                        <a:pt x="18414" y="51804"/>
                        <a:pt x="16204" y="50577"/>
                        <a:pt x="15468" y="48858"/>
                      </a:cubicBezTo>
                      <a:close/>
                    </a:path>
                  </a:pathLst>
                </a:custGeom>
                <a:solidFill>
                  <a:srgbClr val="9AD1D7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058" name="Freeform: Shape 5057">
                  <a:extLst>
                    <a:ext uri="{FF2B5EF4-FFF2-40B4-BE49-F238E27FC236}">
                      <a16:creationId xmlns:a16="http://schemas.microsoft.com/office/drawing/2014/main" id="{DA292D66-105A-407D-8C96-2F638EE6A39B}"/>
                    </a:ext>
                  </a:extLst>
                </p:cNvPr>
                <p:cNvSpPr/>
                <p:nvPr/>
              </p:nvSpPr>
              <p:spPr>
                <a:xfrm>
                  <a:off x="6188687" y="6142285"/>
                  <a:ext cx="22803" cy="51312"/>
                </a:xfrm>
                <a:custGeom>
                  <a:avLst/>
                  <a:gdLst>
                    <a:gd name="connsiteX0" fmla="*/ 15468 w 22803"/>
                    <a:gd name="connsiteY0" fmla="*/ 48858 h 51312"/>
                    <a:gd name="connsiteX1" fmla="*/ 0 w 22803"/>
                    <a:gd name="connsiteY1" fmla="*/ 2455 h 51312"/>
                    <a:gd name="connsiteX2" fmla="*/ 7120 w 22803"/>
                    <a:gd name="connsiteY2" fmla="*/ 0 h 51312"/>
                    <a:gd name="connsiteX3" fmla="*/ 22588 w 22803"/>
                    <a:gd name="connsiteY3" fmla="*/ 46403 h 51312"/>
                    <a:gd name="connsiteX4" fmla="*/ 20132 w 22803"/>
                    <a:gd name="connsiteY4" fmla="*/ 51068 h 51312"/>
                    <a:gd name="connsiteX5" fmla="*/ 20132 w 22803"/>
                    <a:gd name="connsiteY5" fmla="*/ 51068 h 51312"/>
                    <a:gd name="connsiteX6" fmla="*/ 15468 w 22803"/>
                    <a:gd name="connsiteY6" fmla="*/ 48858 h 51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2803" h="51312">
                      <a:moveTo>
                        <a:pt x="15468" y="48858"/>
                      </a:moveTo>
                      <a:lnTo>
                        <a:pt x="0" y="2455"/>
                      </a:lnTo>
                      <a:lnTo>
                        <a:pt x="7120" y="0"/>
                      </a:lnTo>
                      <a:lnTo>
                        <a:pt x="22588" y="46403"/>
                      </a:lnTo>
                      <a:cubicBezTo>
                        <a:pt x="23324" y="48367"/>
                        <a:pt x="22097" y="50331"/>
                        <a:pt x="20132" y="51068"/>
                      </a:cubicBezTo>
                      <a:lnTo>
                        <a:pt x="20132" y="51068"/>
                      </a:lnTo>
                      <a:cubicBezTo>
                        <a:pt x="18168" y="51804"/>
                        <a:pt x="16204" y="50822"/>
                        <a:pt x="15468" y="48858"/>
                      </a:cubicBezTo>
                      <a:close/>
                    </a:path>
                  </a:pathLst>
                </a:custGeom>
                <a:solidFill>
                  <a:srgbClr val="9AD1D7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059" name="Freeform: Shape 5058">
                  <a:extLst>
                    <a:ext uri="{FF2B5EF4-FFF2-40B4-BE49-F238E27FC236}">
                      <a16:creationId xmlns:a16="http://schemas.microsoft.com/office/drawing/2014/main" id="{84849A29-6228-4004-8023-A796B56246A8}"/>
                    </a:ext>
                  </a:extLst>
                </p:cNvPr>
                <p:cNvSpPr/>
                <p:nvPr/>
              </p:nvSpPr>
              <p:spPr>
                <a:xfrm>
                  <a:off x="6222814" y="6130746"/>
                  <a:ext cx="22803" cy="51413"/>
                </a:xfrm>
                <a:custGeom>
                  <a:avLst/>
                  <a:gdLst>
                    <a:gd name="connsiteX0" fmla="*/ 15468 w 22803"/>
                    <a:gd name="connsiteY0" fmla="*/ 48858 h 51413"/>
                    <a:gd name="connsiteX1" fmla="*/ 0 w 22803"/>
                    <a:gd name="connsiteY1" fmla="*/ 2455 h 51413"/>
                    <a:gd name="connsiteX2" fmla="*/ 7120 w 22803"/>
                    <a:gd name="connsiteY2" fmla="*/ 0 h 51413"/>
                    <a:gd name="connsiteX3" fmla="*/ 22588 w 22803"/>
                    <a:gd name="connsiteY3" fmla="*/ 46403 h 51413"/>
                    <a:gd name="connsiteX4" fmla="*/ 20132 w 22803"/>
                    <a:gd name="connsiteY4" fmla="*/ 51068 h 51413"/>
                    <a:gd name="connsiteX5" fmla="*/ 20132 w 22803"/>
                    <a:gd name="connsiteY5" fmla="*/ 51068 h 51413"/>
                    <a:gd name="connsiteX6" fmla="*/ 15468 w 22803"/>
                    <a:gd name="connsiteY6" fmla="*/ 48858 h 514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2803" h="51413">
                      <a:moveTo>
                        <a:pt x="15468" y="48858"/>
                      </a:moveTo>
                      <a:lnTo>
                        <a:pt x="0" y="2455"/>
                      </a:lnTo>
                      <a:lnTo>
                        <a:pt x="7120" y="0"/>
                      </a:lnTo>
                      <a:lnTo>
                        <a:pt x="22588" y="46403"/>
                      </a:lnTo>
                      <a:cubicBezTo>
                        <a:pt x="23324" y="48367"/>
                        <a:pt x="22097" y="50331"/>
                        <a:pt x="20132" y="51068"/>
                      </a:cubicBezTo>
                      <a:lnTo>
                        <a:pt x="20132" y="51068"/>
                      </a:lnTo>
                      <a:cubicBezTo>
                        <a:pt x="18414" y="52050"/>
                        <a:pt x="16204" y="50822"/>
                        <a:pt x="15468" y="48858"/>
                      </a:cubicBezTo>
                      <a:close/>
                    </a:path>
                  </a:pathLst>
                </a:custGeom>
                <a:solidFill>
                  <a:srgbClr val="9AD1D7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060" name="Freeform: Shape 5059">
                  <a:extLst>
                    <a:ext uri="{FF2B5EF4-FFF2-40B4-BE49-F238E27FC236}">
                      <a16:creationId xmlns:a16="http://schemas.microsoft.com/office/drawing/2014/main" id="{240E02A5-2B14-46D9-9464-E59F9E5AF0E5}"/>
                    </a:ext>
                  </a:extLst>
                </p:cNvPr>
                <p:cNvSpPr/>
                <p:nvPr/>
              </p:nvSpPr>
              <p:spPr>
                <a:xfrm>
                  <a:off x="6257186" y="6119452"/>
                  <a:ext cx="22803" cy="51312"/>
                </a:xfrm>
                <a:custGeom>
                  <a:avLst/>
                  <a:gdLst>
                    <a:gd name="connsiteX0" fmla="*/ 15468 w 22803"/>
                    <a:gd name="connsiteY0" fmla="*/ 48858 h 51312"/>
                    <a:gd name="connsiteX1" fmla="*/ 0 w 22803"/>
                    <a:gd name="connsiteY1" fmla="*/ 2455 h 51312"/>
                    <a:gd name="connsiteX2" fmla="*/ 7120 w 22803"/>
                    <a:gd name="connsiteY2" fmla="*/ 0 h 51312"/>
                    <a:gd name="connsiteX3" fmla="*/ 22588 w 22803"/>
                    <a:gd name="connsiteY3" fmla="*/ 46403 h 51312"/>
                    <a:gd name="connsiteX4" fmla="*/ 20132 w 22803"/>
                    <a:gd name="connsiteY4" fmla="*/ 51068 h 51312"/>
                    <a:gd name="connsiteX5" fmla="*/ 20132 w 22803"/>
                    <a:gd name="connsiteY5" fmla="*/ 51068 h 51312"/>
                    <a:gd name="connsiteX6" fmla="*/ 15468 w 22803"/>
                    <a:gd name="connsiteY6" fmla="*/ 48858 h 51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2803" h="51312">
                      <a:moveTo>
                        <a:pt x="15468" y="48858"/>
                      </a:moveTo>
                      <a:lnTo>
                        <a:pt x="0" y="2455"/>
                      </a:lnTo>
                      <a:lnTo>
                        <a:pt x="7120" y="0"/>
                      </a:lnTo>
                      <a:lnTo>
                        <a:pt x="22588" y="46403"/>
                      </a:lnTo>
                      <a:cubicBezTo>
                        <a:pt x="23324" y="48367"/>
                        <a:pt x="22097" y="50331"/>
                        <a:pt x="20132" y="51068"/>
                      </a:cubicBezTo>
                      <a:lnTo>
                        <a:pt x="20132" y="51068"/>
                      </a:lnTo>
                      <a:cubicBezTo>
                        <a:pt x="18168" y="51804"/>
                        <a:pt x="16204" y="50822"/>
                        <a:pt x="15468" y="48858"/>
                      </a:cubicBezTo>
                      <a:close/>
                    </a:path>
                  </a:pathLst>
                </a:custGeom>
                <a:solidFill>
                  <a:srgbClr val="9AD1D7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061" name="Freeform: Shape 5060">
                  <a:extLst>
                    <a:ext uri="{FF2B5EF4-FFF2-40B4-BE49-F238E27FC236}">
                      <a16:creationId xmlns:a16="http://schemas.microsoft.com/office/drawing/2014/main" id="{3B5F9D0A-17E8-4895-888A-30B190830131}"/>
                    </a:ext>
                  </a:extLst>
                </p:cNvPr>
                <p:cNvSpPr/>
                <p:nvPr/>
              </p:nvSpPr>
              <p:spPr>
                <a:xfrm>
                  <a:off x="6291313" y="6107913"/>
                  <a:ext cx="22803" cy="51312"/>
                </a:xfrm>
                <a:custGeom>
                  <a:avLst/>
                  <a:gdLst>
                    <a:gd name="connsiteX0" fmla="*/ 15468 w 22803"/>
                    <a:gd name="connsiteY0" fmla="*/ 48858 h 51312"/>
                    <a:gd name="connsiteX1" fmla="*/ 0 w 22803"/>
                    <a:gd name="connsiteY1" fmla="*/ 2455 h 51312"/>
                    <a:gd name="connsiteX2" fmla="*/ 7120 w 22803"/>
                    <a:gd name="connsiteY2" fmla="*/ 0 h 51312"/>
                    <a:gd name="connsiteX3" fmla="*/ 22588 w 22803"/>
                    <a:gd name="connsiteY3" fmla="*/ 46403 h 51312"/>
                    <a:gd name="connsiteX4" fmla="*/ 20132 w 22803"/>
                    <a:gd name="connsiteY4" fmla="*/ 51068 h 51312"/>
                    <a:gd name="connsiteX5" fmla="*/ 20132 w 22803"/>
                    <a:gd name="connsiteY5" fmla="*/ 51068 h 51312"/>
                    <a:gd name="connsiteX6" fmla="*/ 15468 w 22803"/>
                    <a:gd name="connsiteY6" fmla="*/ 48858 h 51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2803" h="51312">
                      <a:moveTo>
                        <a:pt x="15468" y="48858"/>
                      </a:moveTo>
                      <a:lnTo>
                        <a:pt x="0" y="2455"/>
                      </a:lnTo>
                      <a:lnTo>
                        <a:pt x="7120" y="0"/>
                      </a:lnTo>
                      <a:lnTo>
                        <a:pt x="22588" y="46403"/>
                      </a:lnTo>
                      <a:cubicBezTo>
                        <a:pt x="23324" y="48367"/>
                        <a:pt x="22097" y="50331"/>
                        <a:pt x="20132" y="51068"/>
                      </a:cubicBezTo>
                      <a:lnTo>
                        <a:pt x="20132" y="51068"/>
                      </a:lnTo>
                      <a:cubicBezTo>
                        <a:pt x="18414" y="51804"/>
                        <a:pt x="16204" y="50822"/>
                        <a:pt x="15468" y="48858"/>
                      </a:cubicBezTo>
                      <a:close/>
                    </a:path>
                  </a:pathLst>
                </a:custGeom>
                <a:solidFill>
                  <a:srgbClr val="9AD1D7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062" name="Freeform: Shape 5061">
                  <a:extLst>
                    <a:ext uri="{FF2B5EF4-FFF2-40B4-BE49-F238E27FC236}">
                      <a16:creationId xmlns:a16="http://schemas.microsoft.com/office/drawing/2014/main" id="{CA1A46F0-6E09-48DA-A0DB-C83B3D9D969F}"/>
                    </a:ext>
                  </a:extLst>
                </p:cNvPr>
                <p:cNvSpPr/>
                <p:nvPr/>
              </p:nvSpPr>
              <p:spPr>
                <a:xfrm>
                  <a:off x="6325686" y="6096619"/>
                  <a:ext cx="22803" cy="51312"/>
                </a:xfrm>
                <a:custGeom>
                  <a:avLst/>
                  <a:gdLst>
                    <a:gd name="connsiteX0" fmla="*/ 15468 w 22803"/>
                    <a:gd name="connsiteY0" fmla="*/ 48858 h 51312"/>
                    <a:gd name="connsiteX1" fmla="*/ 0 w 22803"/>
                    <a:gd name="connsiteY1" fmla="*/ 2455 h 51312"/>
                    <a:gd name="connsiteX2" fmla="*/ 7120 w 22803"/>
                    <a:gd name="connsiteY2" fmla="*/ 0 h 51312"/>
                    <a:gd name="connsiteX3" fmla="*/ 22588 w 22803"/>
                    <a:gd name="connsiteY3" fmla="*/ 46403 h 51312"/>
                    <a:gd name="connsiteX4" fmla="*/ 20132 w 22803"/>
                    <a:gd name="connsiteY4" fmla="*/ 51068 h 51312"/>
                    <a:gd name="connsiteX5" fmla="*/ 20132 w 22803"/>
                    <a:gd name="connsiteY5" fmla="*/ 51068 h 51312"/>
                    <a:gd name="connsiteX6" fmla="*/ 15468 w 22803"/>
                    <a:gd name="connsiteY6" fmla="*/ 48858 h 51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2803" h="51312">
                      <a:moveTo>
                        <a:pt x="15468" y="48858"/>
                      </a:moveTo>
                      <a:lnTo>
                        <a:pt x="0" y="2455"/>
                      </a:lnTo>
                      <a:lnTo>
                        <a:pt x="7120" y="0"/>
                      </a:lnTo>
                      <a:lnTo>
                        <a:pt x="22588" y="46403"/>
                      </a:lnTo>
                      <a:cubicBezTo>
                        <a:pt x="23324" y="48367"/>
                        <a:pt x="22097" y="50331"/>
                        <a:pt x="20132" y="51068"/>
                      </a:cubicBezTo>
                      <a:lnTo>
                        <a:pt x="20132" y="51068"/>
                      </a:lnTo>
                      <a:cubicBezTo>
                        <a:pt x="18168" y="51804"/>
                        <a:pt x="16204" y="50822"/>
                        <a:pt x="15468" y="48858"/>
                      </a:cubicBezTo>
                      <a:close/>
                    </a:path>
                  </a:pathLst>
                </a:custGeom>
                <a:solidFill>
                  <a:srgbClr val="9AD1D7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063" name="Freeform: Shape 5062">
                  <a:extLst>
                    <a:ext uri="{FF2B5EF4-FFF2-40B4-BE49-F238E27FC236}">
                      <a16:creationId xmlns:a16="http://schemas.microsoft.com/office/drawing/2014/main" id="{81C6ABA6-943D-43CF-9ED4-3445F5AC32C4}"/>
                    </a:ext>
                  </a:extLst>
                </p:cNvPr>
                <p:cNvSpPr/>
                <p:nvPr/>
              </p:nvSpPr>
              <p:spPr>
                <a:xfrm>
                  <a:off x="6359812" y="6085080"/>
                  <a:ext cx="22803" cy="51312"/>
                </a:xfrm>
                <a:custGeom>
                  <a:avLst/>
                  <a:gdLst>
                    <a:gd name="connsiteX0" fmla="*/ 15468 w 22803"/>
                    <a:gd name="connsiteY0" fmla="*/ 48858 h 51312"/>
                    <a:gd name="connsiteX1" fmla="*/ 0 w 22803"/>
                    <a:gd name="connsiteY1" fmla="*/ 2455 h 51312"/>
                    <a:gd name="connsiteX2" fmla="*/ 7120 w 22803"/>
                    <a:gd name="connsiteY2" fmla="*/ 0 h 51312"/>
                    <a:gd name="connsiteX3" fmla="*/ 22588 w 22803"/>
                    <a:gd name="connsiteY3" fmla="*/ 46403 h 51312"/>
                    <a:gd name="connsiteX4" fmla="*/ 20132 w 22803"/>
                    <a:gd name="connsiteY4" fmla="*/ 51068 h 51312"/>
                    <a:gd name="connsiteX5" fmla="*/ 20132 w 22803"/>
                    <a:gd name="connsiteY5" fmla="*/ 51068 h 51312"/>
                    <a:gd name="connsiteX6" fmla="*/ 15468 w 22803"/>
                    <a:gd name="connsiteY6" fmla="*/ 48858 h 51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2803" h="51312">
                      <a:moveTo>
                        <a:pt x="15468" y="48858"/>
                      </a:moveTo>
                      <a:lnTo>
                        <a:pt x="0" y="2455"/>
                      </a:lnTo>
                      <a:lnTo>
                        <a:pt x="7120" y="0"/>
                      </a:lnTo>
                      <a:lnTo>
                        <a:pt x="22588" y="46403"/>
                      </a:lnTo>
                      <a:cubicBezTo>
                        <a:pt x="23324" y="48367"/>
                        <a:pt x="22097" y="50331"/>
                        <a:pt x="20132" y="51068"/>
                      </a:cubicBezTo>
                      <a:lnTo>
                        <a:pt x="20132" y="51068"/>
                      </a:lnTo>
                      <a:cubicBezTo>
                        <a:pt x="18414" y="51804"/>
                        <a:pt x="16204" y="50822"/>
                        <a:pt x="15468" y="48858"/>
                      </a:cubicBezTo>
                      <a:close/>
                    </a:path>
                  </a:pathLst>
                </a:custGeom>
                <a:solidFill>
                  <a:srgbClr val="9AD1D7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064" name="Freeform: Shape 5063">
                  <a:extLst>
                    <a:ext uri="{FF2B5EF4-FFF2-40B4-BE49-F238E27FC236}">
                      <a16:creationId xmlns:a16="http://schemas.microsoft.com/office/drawing/2014/main" id="{3E1D9AB4-7B96-4D3F-9FAC-E00E94AFD0E2}"/>
                    </a:ext>
                  </a:extLst>
                </p:cNvPr>
                <p:cNvSpPr/>
                <p:nvPr/>
              </p:nvSpPr>
              <p:spPr>
                <a:xfrm>
                  <a:off x="6394185" y="6073540"/>
                  <a:ext cx="22803" cy="51413"/>
                </a:xfrm>
                <a:custGeom>
                  <a:avLst/>
                  <a:gdLst>
                    <a:gd name="connsiteX0" fmla="*/ 15468 w 22803"/>
                    <a:gd name="connsiteY0" fmla="*/ 48858 h 51413"/>
                    <a:gd name="connsiteX1" fmla="*/ 0 w 22803"/>
                    <a:gd name="connsiteY1" fmla="*/ 2455 h 51413"/>
                    <a:gd name="connsiteX2" fmla="*/ 7120 w 22803"/>
                    <a:gd name="connsiteY2" fmla="*/ 0 h 51413"/>
                    <a:gd name="connsiteX3" fmla="*/ 22588 w 22803"/>
                    <a:gd name="connsiteY3" fmla="*/ 46403 h 51413"/>
                    <a:gd name="connsiteX4" fmla="*/ 20132 w 22803"/>
                    <a:gd name="connsiteY4" fmla="*/ 51068 h 51413"/>
                    <a:gd name="connsiteX5" fmla="*/ 20132 w 22803"/>
                    <a:gd name="connsiteY5" fmla="*/ 51068 h 51413"/>
                    <a:gd name="connsiteX6" fmla="*/ 15468 w 22803"/>
                    <a:gd name="connsiteY6" fmla="*/ 48858 h 514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2803" h="51413">
                      <a:moveTo>
                        <a:pt x="15468" y="48858"/>
                      </a:moveTo>
                      <a:lnTo>
                        <a:pt x="0" y="2455"/>
                      </a:lnTo>
                      <a:lnTo>
                        <a:pt x="7120" y="0"/>
                      </a:lnTo>
                      <a:lnTo>
                        <a:pt x="22588" y="46403"/>
                      </a:lnTo>
                      <a:cubicBezTo>
                        <a:pt x="23324" y="48367"/>
                        <a:pt x="22097" y="50331"/>
                        <a:pt x="20132" y="51068"/>
                      </a:cubicBezTo>
                      <a:lnTo>
                        <a:pt x="20132" y="51068"/>
                      </a:lnTo>
                      <a:cubicBezTo>
                        <a:pt x="18168" y="52050"/>
                        <a:pt x="16204" y="50822"/>
                        <a:pt x="15468" y="48858"/>
                      </a:cubicBezTo>
                      <a:close/>
                    </a:path>
                  </a:pathLst>
                </a:custGeom>
                <a:solidFill>
                  <a:srgbClr val="9AD1D7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065" name="Freeform: Shape 5064">
                  <a:extLst>
                    <a:ext uri="{FF2B5EF4-FFF2-40B4-BE49-F238E27FC236}">
                      <a16:creationId xmlns:a16="http://schemas.microsoft.com/office/drawing/2014/main" id="{7D5E2074-07D4-42C8-91E5-48A2E7EBBDA7}"/>
                    </a:ext>
                  </a:extLst>
                </p:cNvPr>
                <p:cNvSpPr/>
                <p:nvPr/>
              </p:nvSpPr>
              <p:spPr>
                <a:xfrm>
                  <a:off x="6428557" y="6062246"/>
                  <a:ext cx="22803" cy="51312"/>
                </a:xfrm>
                <a:custGeom>
                  <a:avLst/>
                  <a:gdLst>
                    <a:gd name="connsiteX0" fmla="*/ 15468 w 22803"/>
                    <a:gd name="connsiteY0" fmla="*/ 48858 h 51312"/>
                    <a:gd name="connsiteX1" fmla="*/ 0 w 22803"/>
                    <a:gd name="connsiteY1" fmla="*/ 2455 h 51312"/>
                    <a:gd name="connsiteX2" fmla="*/ 7120 w 22803"/>
                    <a:gd name="connsiteY2" fmla="*/ 0 h 51312"/>
                    <a:gd name="connsiteX3" fmla="*/ 22588 w 22803"/>
                    <a:gd name="connsiteY3" fmla="*/ 46403 h 51312"/>
                    <a:gd name="connsiteX4" fmla="*/ 20132 w 22803"/>
                    <a:gd name="connsiteY4" fmla="*/ 51068 h 51312"/>
                    <a:gd name="connsiteX5" fmla="*/ 20132 w 22803"/>
                    <a:gd name="connsiteY5" fmla="*/ 51068 h 51312"/>
                    <a:gd name="connsiteX6" fmla="*/ 15468 w 22803"/>
                    <a:gd name="connsiteY6" fmla="*/ 48858 h 51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2803" h="51312">
                      <a:moveTo>
                        <a:pt x="15468" y="48858"/>
                      </a:moveTo>
                      <a:lnTo>
                        <a:pt x="0" y="2455"/>
                      </a:lnTo>
                      <a:lnTo>
                        <a:pt x="7120" y="0"/>
                      </a:lnTo>
                      <a:lnTo>
                        <a:pt x="22588" y="46403"/>
                      </a:lnTo>
                      <a:cubicBezTo>
                        <a:pt x="23324" y="48367"/>
                        <a:pt x="22097" y="50331"/>
                        <a:pt x="20132" y="51068"/>
                      </a:cubicBezTo>
                      <a:lnTo>
                        <a:pt x="20132" y="51068"/>
                      </a:lnTo>
                      <a:cubicBezTo>
                        <a:pt x="18168" y="51804"/>
                        <a:pt x="15959" y="50822"/>
                        <a:pt x="15468" y="48858"/>
                      </a:cubicBezTo>
                      <a:close/>
                    </a:path>
                  </a:pathLst>
                </a:custGeom>
                <a:solidFill>
                  <a:srgbClr val="9AD1D7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066" name="Freeform: Shape 5065">
                  <a:extLst>
                    <a:ext uri="{FF2B5EF4-FFF2-40B4-BE49-F238E27FC236}">
                      <a16:creationId xmlns:a16="http://schemas.microsoft.com/office/drawing/2014/main" id="{D7400E6C-BE35-4528-84E9-07F6B92CAD0F}"/>
                    </a:ext>
                  </a:extLst>
                </p:cNvPr>
                <p:cNvSpPr/>
                <p:nvPr/>
              </p:nvSpPr>
              <p:spPr>
                <a:xfrm>
                  <a:off x="6462684" y="6050707"/>
                  <a:ext cx="22803" cy="51413"/>
                </a:xfrm>
                <a:custGeom>
                  <a:avLst/>
                  <a:gdLst>
                    <a:gd name="connsiteX0" fmla="*/ 15468 w 22803"/>
                    <a:gd name="connsiteY0" fmla="*/ 48858 h 51413"/>
                    <a:gd name="connsiteX1" fmla="*/ 0 w 22803"/>
                    <a:gd name="connsiteY1" fmla="*/ 2455 h 51413"/>
                    <a:gd name="connsiteX2" fmla="*/ 7120 w 22803"/>
                    <a:gd name="connsiteY2" fmla="*/ 0 h 51413"/>
                    <a:gd name="connsiteX3" fmla="*/ 22588 w 22803"/>
                    <a:gd name="connsiteY3" fmla="*/ 46403 h 51413"/>
                    <a:gd name="connsiteX4" fmla="*/ 20132 w 22803"/>
                    <a:gd name="connsiteY4" fmla="*/ 51068 h 51413"/>
                    <a:gd name="connsiteX5" fmla="*/ 20132 w 22803"/>
                    <a:gd name="connsiteY5" fmla="*/ 51068 h 51413"/>
                    <a:gd name="connsiteX6" fmla="*/ 15468 w 22803"/>
                    <a:gd name="connsiteY6" fmla="*/ 48858 h 514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2803" h="51413">
                      <a:moveTo>
                        <a:pt x="15468" y="48858"/>
                      </a:moveTo>
                      <a:lnTo>
                        <a:pt x="0" y="2455"/>
                      </a:lnTo>
                      <a:lnTo>
                        <a:pt x="7120" y="0"/>
                      </a:lnTo>
                      <a:lnTo>
                        <a:pt x="22588" y="46403"/>
                      </a:lnTo>
                      <a:cubicBezTo>
                        <a:pt x="23324" y="48367"/>
                        <a:pt x="22097" y="50331"/>
                        <a:pt x="20132" y="51068"/>
                      </a:cubicBezTo>
                      <a:lnTo>
                        <a:pt x="20132" y="51068"/>
                      </a:lnTo>
                      <a:cubicBezTo>
                        <a:pt x="18168" y="52050"/>
                        <a:pt x="16204" y="50822"/>
                        <a:pt x="15468" y="48858"/>
                      </a:cubicBezTo>
                      <a:close/>
                    </a:path>
                  </a:pathLst>
                </a:custGeom>
                <a:solidFill>
                  <a:srgbClr val="9AD1D7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067" name="Freeform: Shape 5066">
                  <a:extLst>
                    <a:ext uri="{FF2B5EF4-FFF2-40B4-BE49-F238E27FC236}">
                      <a16:creationId xmlns:a16="http://schemas.microsoft.com/office/drawing/2014/main" id="{7489942C-4962-4478-B133-283821F06F2A}"/>
                    </a:ext>
                  </a:extLst>
                </p:cNvPr>
                <p:cNvSpPr/>
                <p:nvPr/>
              </p:nvSpPr>
              <p:spPr>
                <a:xfrm>
                  <a:off x="6497057" y="6039413"/>
                  <a:ext cx="22803" cy="51312"/>
                </a:xfrm>
                <a:custGeom>
                  <a:avLst/>
                  <a:gdLst>
                    <a:gd name="connsiteX0" fmla="*/ 15468 w 22803"/>
                    <a:gd name="connsiteY0" fmla="*/ 48858 h 51312"/>
                    <a:gd name="connsiteX1" fmla="*/ 0 w 22803"/>
                    <a:gd name="connsiteY1" fmla="*/ 2455 h 51312"/>
                    <a:gd name="connsiteX2" fmla="*/ 7120 w 22803"/>
                    <a:gd name="connsiteY2" fmla="*/ 0 h 51312"/>
                    <a:gd name="connsiteX3" fmla="*/ 22588 w 22803"/>
                    <a:gd name="connsiteY3" fmla="*/ 46403 h 51312"/>
                    <a:gd name="connsiteX4" fmla="*/ 20132 w 22803"/>
                    <a:gd name="connsiteY4" fmla="*/ 51068 h 51312"/>
                    <a:gd name="connsiteX5" fmla="*/ 20132 w 22803"/>
                    <a:gd name="connsiteY5" fmla="*/ 51068 h 51312"/>
                    <a:gd name="connsiteX6" fmla="*/ 15468 w 22803"/>
                    <a:gd name="connsiteY6" fmla="*/ 48858 h 51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2803" h="51312">
                      <a:moveTo>
                        <a:pt x="15468" y="48858"/>
                      </a:moveTo>
                      <a:lnTo>
                        <a:pt x="0" y="2455"/>
                      </a:lnTo>
                      <a:lnTo>
                        <a:pt x="7120" y="0"/>
                      </a:lnTo>
                      <a:lnTo>
                        <a:pt x="22588" y="46403"/>
                      </a:lnTo>
                      <a:cubicBezTo>
                        <a:pt x="23324" y="48367"/>
                        <a:pt x="22097" y="50331"/>
                        <a:pt x="20132" y="51068"/>
                      </a:cubicBezTo>
                      <a:lnTo>
                        <a:pt x="20132" y="51068"/>
                      </a:lnTo>
                      <a:cubicBezTo>
                        <a:pt x="18168" y="51804"/>
                        <a:pt x="15959" y="50822"/>
                        <a:pt x="15468" y="48858"/>
                      </a:cubicBezTo>
                      <a:close/>
                    </a:path>
                  </a:pathLst>
                </a:custGeom>
                <a:solidFill>
                  <a:srgbClr val="9AD1D7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068" name="Freeform: Shape 5067">
                  <a:extLst>
                    <a:ext uri="{FF2B5EF4-FFF2-40B4-BE49-F238E27FC236}">
                      <a16:creationId xmlns:a16="http://schemas.microsoft.com/office/drawing/2014/main" id="{3C9A84C3-CB1B-4C4B-8636-73AB22C82581}"/>
                    </a:ext>
                  </a:extLst>
                </p:cNvPr>
                <p:cNvSpPr/>
                <p:nvPr/>
              </p:nvSpPr>
              <p:spPr>
                <a:xfrm>
                  <a:off x="6531184" y="6027874"/>
                  <a:ext cx="22803" cy="51312"/>
                </a:xfrm>
                <a:custGeom>
                  <a:avLst/>
                  <a:gdLst>
                    <a:gd name="connsiteX0" fmla="*/ 15468 w 22803"/>
                    <a:gd name="connsiteY0" fmla="*/ 48858 h 51312"/>
                    <a:gd name="connsiteX1" fmla="*/ 0 w 22803"/>
                    <a:gd name="connsiteY1" fmla="*/ 2455 h 51312"/>
                    <a:gd name="connsiteX2" fmla="*/ 7120 w 22803"/>
                    <a:gd name="connsiteY2" fmla="*/ 0 h 51312"/>
                    <a:gd name="connsiteX3" fmla="*/ 22588 w 22803"/>
                    <a:gd name="connsiteY3" fmla="*/ 46403 h 51312"/>
                    <a:gd name="connsiteX4" fmla="*/ 20132 w 22803"/>
                    <a:gd name="connsiteY4" fmla="*/ 51068 h 51312"/>
                    <a:gd name="connsiteX5" fmla="*/ 20132 w 22803"/>
                    <a:gd name="connsiteY5" fmla="*/ 51068 h 51312"/>
                    <a:gd name="connsiteX6" fmla="*/ 15468 w 22803"/>
                    <a:gd name="connsiteY6" fmla="*/ 48858 h 51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2803" h="51312">
                      <a:moveTo>
                        <a:pt x="15468" y="48858"/>
                      </a:moveTo>
                      <a:lnTo>
                        <a:pt x="0" y="2455"/>
                      </a:lnTo>
                      <a:lnTo>
                        <a:pt x="7120" y="0"/>
                      </a:lnTo>
                      <a:lnTo>
                        <a:pt x="22588" y="46403"/>
                      </a:lnTo>
                      <a:cubicBezTo>
                        <a:pt x="23324" y="48367"/>
                        <a:pt x="22097" y="50331"/>
                        <a:pt x="20132" y="51068"/>
                      </a:cubicBezTo>
                      <a:lnTo>
                        <a:pt x="20132" y="51068"/>
                      </a:lnTo>
                      <a:cubicBezTo>
                        <a:pt x="18168" y="51804"/>
                        <a:pt x="16204" y="50822"/>
                        <a:pt x="15468" y="48858"/>
                      </a:cubicBezTo>
                      <a:close/>
                    </a:path>
                  </a:pathLst>
                </a:custGeom>
                <a:solidFill>
                  <a:srgbClr val="9AD1D7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069" name="Freeform: Shape 5068">
                  <a:extLst>
                    <a:ext uri="{FF2B5EF4-FFF2-40B4-BE49-F238E27FC236}">
                      <a16:creationId xmlns:a16="http://schemas.microsoft.com/office/drawing/2014/main" id="{E4606208-991C-4A09-AEF3-D839CFD8B249}"/>
                    </a:ext>
                  </a:extLst>
                </p:cNvPr>
                <p:cNvSpPr/>
                <p:nvPr/>
              </p:nvSpPr>
              <p:spPr>
                <a:xfrm>
                  <a:off x="6632092" y="6015353"/>
                  <a:ext cx="51558" cy="51558"/>
                </a:xfrm>
                <a:custGeom>
                  <a:avLst/>
                  <a:gdLst>
                    <a:gd name="connsiteX0" fmla="*/ 51559 w 51558"/>
                    <a:gd name="connsiteY0" fmla="*/ 25779 h 51558"/>
                    <a:gd name="connsiteX1" fmla="*/ 25779 w 51558"/>
                    <a:gd name="connsiteY1" fmla="*/ 51559 h 51558"/>
                    <a:gd name="connsiteX2" fmla="*/ 0 w 51558"/>
                    <a:gd name="connsiteY2" fmla="*/ 25779 h 51558"/>
                    <a:gd name="connsiteX3" fmla="*/ 25779 w 51558"/>
                    <a:gd name="connsiteY3" fmla="*/ 0 h 51558"/>
                    <a:gd name="connsiteX4" fmla="*/ 51559 w 51558"/>
                    <a:gd name="connsiteY4" fmla="*/ 25779 h 5155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51558" h="51558">
                      <a:moveTo>
                        <a:pt x="51559" y="25779"/>
                      </a:moveTo>
                      <a:cubicBezTo>
                        <a:pt x="51559" y="40017"/>
                        <a:pt x="40017" y="51559"/>
                        <a:pt x="25779" y="51559"/>
                      </a:cubicBezTo>
                      <a:cubicBezTo>
                        <a:pt x="11542" y="51559"/>
                        <a:pt x="0" y="40017"/>
                        <a:pt x="0" y="25779"/>
                      </a:cubicBezTo>
                      <a:cubicBezTo>
                        <a:pt x="0" y="11542"/>
                        <a:pt x="11542" y="0"/>
                        <a:pt x="25779" y="0"/>
                      </a:cubicBezTo>
                      <a:cubicBezTo>
                        <a:pt x="40017" y="0"/>
                        <a:pt x="51559" y="11542"/>
                        <a:pt x="51559" y="25779"/>
                      </a:cubicBezTo>
                      <a:close/>
                    </a:path>
                  </a:pathLst>
                </a:custGeom>
                <a:solidFill>
                  <a:srgbClr val="CD6B6D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5049" name="Freeform: Shape 5048">
                <a:extLst>
                  <a:ext uri="{FF2B5EF4-FFF2-40B4-BE49-F238E27FC236}">
                    <a16:creationId xmlns:a16="http://schemas.microsoft.com/office/drawing/2014/main" id="{CBFF01DE-D075-46D1-B346-E5A58C4FB55D}"/>
                  </a:ext>
                </a:extLst>
              </p:cNvPr>
              <p:cNvSpPr/>
              <p:nvPr/>
            </p:nvSpPr>
            <p:spPr>
              <a:xfrm>
                <a:off x="6274417" y="2639518"/>
                <a:ext cx="163711" cy="39279"/>
              </a:xfrm>
              <a:custGeom>
                <a:avLst/>
                <a:gdLst>
                  <a:gd name="connsiteX0" fmla="*/ 174089 w 174088"/>
                  <a:gd name="connsiteY0" fmla="*/ 6579 h 41769"/>
                  <a:gd name="connsiteX1" fmla="*/ 153102 w 174088"/>
                  <a:gd name="connsiteY1" fmla="*/ 23782 h 41769"/>
                  <a:gd name="connsiteX2" fmla="*/ 68122 w 174088"/>
                  <a:gd name="connsiteY2" fmla="*/ 38920 h 41769"/>
                  <a:gd name="connsiteX3" fmla="*/ 12386 w 174088"/>
                  <a:gd name="connsiteY3" fmla="*/ 39264 h 41769"/>
                  <a:gd name="connsiteX4" fmla="*/ 0 w 174088"/>
                  <a:gd name="connsiteY4" fmla="*/ 33759 h 41769"/>
                  <a:gd name="connsiteX5" fmla="*/ 43694 w 174088"/>
                  <a:gd name="connsiteY5" fmla="*/ 19653 h 41769"/>
                  <a:gd name="connsiteX6" fmla="*/ 157574 w 174088"/>
                  <a:gd name="connsiteY6" fmla="*/ 42 h 41769"/>
                  <a:gd name="connsiteX7" fmla="*/ 174089 w 174088"/>
                  <a:gd name="connsiteY7" fmla="*/ 6579 h 417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4088" h="41769">
                    <a:moveTo>
                      <a:pt x="174089" y="6579"/>
                    </a:moveTo>
                    <a:cubicBezTo>
                      <a:pt x="169960" y="15524"/>
                      <a:pt x="159983" y="20685"/>
                      <a:pt x="153102" y="23782"/>
                    </a:cubicBezTo>
                    <a:cubicBezTo>
                      <a:pt x="129362" y="35135"/>
                      <a:pt x="93925" y="35479"/>
                      <a:pt x="68122" y="38920"/>
                    </a:cubicBezTo>
                    <a:cubicBezTo>
                      <a:pt x="49543" y="41328"/>
                      <a:pt x="30964" y="43736"/>
                      <a:pt x="12386" y="39264"/>
                    </a:cubicBezTo>
                    <a:cubicBezTo>
                      <a:pt x="7913" y="38232"/>
                      <a:pt x="3785" y="36855"/>
                      <a:pt x="0" y="33759"/>
                    </a:cubicBezTo>
                    <a:cubicBezTo>
                      <a:pt x="12042" y="21029"/>
                      <a:pt x="28212" y="20685"/>
                      <a:pt x="43694" y="19653"/>
                    </a:cubicBezTo>
                    <a:cubicBezTo>
                      <a:pt x="78787" y="17245"/>
                      <a:pt x="123857" y="10020"/>
                      <a:pt x="157574" y="42"/>
                    </a:cubicBezTo>
                    <a:cubicBezTo>
                      <a:pt x="159983" y="-302"/>
                      <a:pt x="165831" y="1418"/>
                      <a:pt x="174089" y="6579"/>
                    </a:cubicBezTo>
                    <a:close/>
                  </a:path>
                </a:pathLst>
              </a:custGeom>
              <a:solidFill>
                <a:srgbClr val="FDFDFD"/>
              </a:solidFill>
              <a:ln w="34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5033" name="Group 5032">
              <a:extLst>
                <a:ext uri="{FF2B5EF4-FFF2-40B4-BE49-F238E27FC236}">
                  <a16:creationId xmlns:a16="http://schemas.microsoft.com/office/drawing/2014/main" id="{5D13A69F-BE08-407E-8C53-AFF67E845CDC}"/>
                </a:ext>
              </a:extLst>
            </p:cNvPr>
            <p:cNvGrpSpPr/>
            <p:nvPr/>
          </p:nvGrpSpPr>
          <p:grpSpPr>
            <a:xfrm rot="13222980">
              <a:off x="6043077" y="1792353"/>
              <a:ext cx="300621" cy="481266"/>
              <a:chOff x="10779157" y="2826115"/>
              <a:chExt cx="300621" cy="481266"/>
            </a:xfrm>
          </p:grpSpPr>
          <p:sp>
            <p:nvSpPr>
              <p:cNvPr id="5034" name="Freeform: Shape 5033">
                <a:extLst>
                  <a:ext uri="{FF2B5EF4-FFF2-40B4-BE49-F238E27FC236}">
                    <a16:creationId xmlns:a16="http://schemas.microsoft.com/office/drawing/2014/main" id="{1C7199C1-06F6-40BD-BE0A-6D8904A5BE30}"/>
                  </a:ext>
                </a:extLst>
              </p:cNvPr>
              <p:cNvSpPr/>
              <p:nvPr/>
            </p:nvSpPr>
            <p:spPr>
              <a:xfrm flipH="1">
                <a:off x="10783297" y="3011924"/>
                <a:ext cx="296481" cy="146408"/>
              </a:xfrm>
              <a:custGeom>
                <a:avLst/>
                <a:gdLst>
                  <a:gd name="connsiteX0" fmla="*/ 307795 w 315273"/>
                  <a:gd name="connsiteY0" fmla="*/ 9186 h 155689"/>
                  <a:gd name="connsiteX1" fmla="*/ 65929 w 315273"/>
                  <a:gd name="connsiteY1" fmla="*/ 152310 h 155689"/>
                  <a:gd name="connsiteX2" fmla="*/ 48382 w 315273"/>
                  <a:gd name="connsiteY2" fmla="*/ 148870 h 155689"/>
                  <a:gd name="connsiteX3" fmla="*/ 3656 w 315273"/>
                  <a:gd name="connsiteY3" fmla="*/ 84533 h 155689"/>
                  <a:gd name="connsiteX4" fmla="*/ 8473 w 315273"/>
                  <a:gd name="connsiteY4" fmla="*/ 71803 h 155689"/>
                  <a:gd name="connsiteX5" fmla="*/ 300914 w 315273"/>
                  <a:gd name="connsiteY5" fmla="*/ 1617 h 155689"/>
                  <a:gd name="connsiteX6" fmla="*/ 315020 w 315273"/>
                  <a:gd name="connsiteY6" fmla="*/ 1273 h 155689"/>
                  <a:gd name="connsiteX7" fmla="*/ 307795 w 315273"/>
                  <a:gd name="connsiteY7" fmla="*/ 9186 h 1556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15273" h="155689">
                    <a:moveTo>
                      <a:pt x="307795" y="9186"/>
                    </a:moveTo>
                    <a:cubicBezTo>
                      <a:pt x="302290" y="12283"/>
                      <a:pt x="111687" y="124786"/>
                      <a:pt x="65929" y="152310"/>
                    </a:cubicBezTo>
                    <a:cubicBezTo>
                      <a:pt x="58015" y="157127"/>
                      <a:pt x="53887" y="157471"/>
                      <a:pt x="48382" y="148870"/>
                    </a:cubicBezTo>
                    <a:cubicBezTo>
                      <a:pt x="34276" y="127195"/>
                      <a:pt x="19138" y="105520"/>
                      <a:pt x="3656" y="84533"/>
                    </a:cubicBezTo>
                    <a:cubicBezTo>
                      <a:pt x="-2537" y="75932"/>
                      <a:pt x="-817" y="73867"/>
                      <a:pt x="8473" y="71803"/>
                    </a:cubicBezTo>
                    <a:cubicBezTo>
                      <a:pt x="71089" y="57697"/>
                      <a:pt x="293345" y="3337"/>
                      <a:pt x="300914" y="1617"/>
                    </a:cubicBezTo>
                    <a:cubicBezTo>
                      <a:pt x="307795" y="-103"/>
                      <a:pt x="314676" y="-791"/>
                      <a:pt x="315020" y="1273"/>
                    </a:cubicBezTo>
                    <a:cubicBezTo>
                      <a:pt x="316052" y="3681"/>
                      <a:pt x="313988" y="5402"/>
                      <a:pt x="307795" y="9186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34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35" name="Freeform: Shape 5034">
                <a:extLst>
                  <a:ext uri="{FF2B5EF4-FFF2-40B4-BE49-F238E27FC236}">
                    <a16:creationId xmlns:a16="http://schemas.microsoft.com/office/drawing/2014/main" id="{4501F0F9-B8E1-4265-9D78-EEE8B0E8F498}"/>
                  </a:ext>
                </a:extLst>
              </p:cNvPr>
              <p:cNvSpPr/>
              <p:nvPr/>
            </p:nvSpPr>
            <p:spPr>
              <a:xfrm flipH="1">
                <a:off x="10811038" y="2826115"/>
                <a:ext cx="252684" cy="116953"/>
              </a:xfrm>
              <a:custGeom>
                <a:avLst/>
                <a:gdLst>
                  <a:gd name="connsiteX0" fmla="*/ 262853 w 268701"/>
                  <a:gd name="connsiteY0" fmla="*/ 104591 h 124366"/>
                  <a:gd name="connsiteX1" fmla="*/ 268702 w 268701"/>
                  <a:gd name="connsiteY1" fmla="*/ 108375 h 124366"/>
                  <a:gd name="connsiteX2" fmla="*/ 38189 w 268701"/>
                  <a:gd name="connsiteY2" fmla="*/ 124202 h 124366"/>
                  <a:gd name="connsiteX3" fmla="*/ 17546 w 268701"/>
                  <a:gd name="connsiteY3" fmla="*/ 93925 h 124366"/>
                  <a:gd name="connsiteX4" fmla="*/ 0 w 268701"/>
                  <a:gd name="connsiteY4" fmla="*/ 0 h 124366"/>
                  <a:gd name="connsiteX5" fmla="*/ 262853 w 268701"/>
                  <a:gd name="connsiteY5" fmla="*/ 104591 h 1243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68701" h="124366">
                    <a:moveTo>
                      <a:pt x="262853" y="104591"/>
                    </a:moveTo>
                    <a:cubicBezTo>
                      <a:pt x="268702" y="108375"/>
                      <a:pt x="268702" y="105279"/>
                      <a:pt x="268702" y="108375"/>
                    </a:cubicBezTo>
                    <a:cubicBezTo>
                      <a:pt x="268702" y="113192"/>
                      <a:pt x="46791" y="123857"/>
                      <a:pt x="38189" y="124202"/>
                    </a:cubicBezTo>
                    <a:cubicBezTo>
                      <a:pt x="22707" y="125234"/>
                      <a:pt x="23051" y="122137"/>
                      <a:pt x="17546" y="93925"/>
                    </a:cubicBezTo>
                    <a:cubicBezTo>
                      <a:pt x="11698" y="63305"/>
                      <a:pt x="5849" y="32341"/>
                      <a:pt x="0" y="0"/>
                    </a:cubicBezTo>
                    <a:cubicBezTo>
                      <a:pt x="26492" y="10321"/>
                      <a:pt x="242898" y="96334"/>
                      <a:pt x="262853" y="104591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34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36" name="Freeform: Shape 5035">
                <a:extLst>
                  <a:ext uri="{FF2B5EF4-FFF2-40B4-BE49-F238E27FC236}">
                    <a16:creationId xmlns:a16="http://schemas.microsoft.com/office/drawing/2014/main" id="{442A3D5E-EBD2-407F-875F-356D0BBB80F5}"/>
                  </a:ext>
                </a:extLst>
              </p:cNvPr>
              <p:cNvSpPr/>
              <p:nvPr/>
            </p:nvSpPr>
            <p:spPr>
              <a:xfrm flipH="1">
                <a:off x="10779157" y="3102245"/>
                <a:ext cx="173127" cy="205136"/>
              </a:xfrm>
              <a:custGeom>
                <a:avLst/>
                <a:gdLst>
                  <a:gd name="connsiteX0" fmla="*/ 48361 w 184101"/>
                  <a:gd name="connsiteY0" fmla="*/ 217624 h 218139"/>
                  <a:gd name="connsiteX1" fmla="*/ 46297 w 184101"/>
                  <a:gd name="connsiteY1" fmla="*/ 217624 h 218139"/>
                  <a:gd name="connsiteX2" fmla="*/ 1571 w 184101"/>
                  <a:gd name="connsiteY2" fmla="*/ 131956 h 218139"/>
                  <a:gd name="connsiteX3" fmla="*/ 6731 w 184101"/>
                  <a:gd name="connsiteY3" fmla="*/ 119570 h 218139"/>
                  <a:gd name="connsiteX4" fmla="*/ 113042 w 184101"/>
                  <a:gd name="connsiteY4" fmla="*/ 45944 h 218139"/>
                  <a:gd name="connsiteX5" fmla="*/ 182196 w 184101"/>
                  <a:gd name="connsiteY5" fmla="*/ 185 h 218139"/>
                  <a:gd name="connsiteX6" fmla="*/ 183916 w 184101"/>
                  <a:gd name="connsiteY6" fmla="*/ 1905 h 218139"/>
                  <a:gd name="connsiteX7" fmla="*/ 48361 w 184101"/>
                  <a:gd name="connsiteY7" fmla="*/ 217624 h 2181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4101" h="218139">
                    <a:moveTo>
                      <a:pt x="48361" y="217624"/>
                    </a:moveTo>
                    <a:cubicBezTo>
                      <a:pt x="47673" y="218312"/>
                      <a:pt x="46641" y="218312"/>
                      <a:pt x="46297" y="217624"/>
                    </a:cubicBezTo>
                    <a:cubicBezTo>
                      <a:pt x="30815" y="188036"/>
                      <a:pt x="16709" y="159824"/>
                      <a:pt x="1571" y="131956"/>
                    </a:cubicBezTo>
                    <a:cubicBezTo>
                      <a:pt x="-2558" y="124387"/>
                      <a:pt x="2259" y="122666"/>
                      <a:pt x="6731" y="119570"/>
                    </a:cubicBezTo>
                    <a:cubicBezTo>
                      <a:pt x="42168" y="95143"/>
                      <a:pt x="77605" y="70371"/>
                      <a:pt x="113042" y="45944"/>
                    </a:cubicBezTo>
                    <a:cubicBezTo>
                      <a:pt x="135750" y="30462"/>
                      <a:pt x="158457" y="14635"/>
                      <a:pt x="182196" y="185"/>
                    </a:cubicBezTo>
                    <a:cubicBezTo>
                      <a:pt x="183228" y="-503"/>
                      <a:pt x="184605" y="873"/>
                      <a:pt x="183916" y="1905"/>
                    </a:cubicBezTo>
                    <a:cubicBezTo>
                      <a:pt x="139190" y="73123"/>
                      <a:pt x="94120" y="144342"/>
                      <a:pt x="48361" y="217624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34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5070" name="Group 5069">
            <a:extLst>
              <a:ext uri="{FF2B5EF4-FFF2-40B4-BE49-F238E27FC236}">
                <a16:creationId xmlns:a16="http://schemas.microsoft.com/office/drawing/2014/main" id="{D9FD9C08-EF72-4942-B889-79FED9BF3DA9}"/>
              </a:ext>
            </a:extLst>
          </p:cNvPr>
          <p:cNvGrpSpPr/>
          <p:nvPr/>
        </p:nvGrpSpPr>
        <p:grpSpPr>
          <a:xfrm>
            <a:off x="3264316" y="1729572"/>
            <a:ext cx="1687379" cy="1633073"/>
            <a:chOff x="7633722" y="1747909"/>
            <a:chExt cx="1687379" cy="1633073"/>
          </a:xfrm>
        </p:grpSpPr>
        <p:grpSp>
          <p:nvGrpSpPr>
            <p:cNvPr id="5071" name="Group 5070">
              <a:extLst>
                <a:ext uri="{FF2B5EF4-FFF2-40B4-BE49-F238E27FC236}">
                  <a16:creationId xmlns:a16="http://schemas.microsoft.com/office/drawing/2014/main" id="{8D06AF83-9FBC-42D3-82CB-3CC1EA8F4669}"/>
                </a:ext>
              </a:extLst>
            </p:cNvPr>
            <p:cNvGrpSpPr/>
            <p:nvPr/>
          </p:nvGrpSpPr>
          <p:grpSpPr>
            <a:xfrm>
              <a:off x="7633722" y="1747909"/>
              <a:ext cx="1687379" cy="1633073"/>
              <a:chOff x="8218653" y="1475209"/>
              <a:chExt cx="2142989" cy="2074019"/>
            </a:xfrm>
          </p:grpSpPr>
          <p:sp>
            <p:nvSpPr>
              <p:cNvPr id="5077" name="Freeform: Shape 5076">
                <a:extLst>
                  <a:ext uri="{FF2B5EF4-FFF2-40B4-BE49-F238E27FC236}">
                    <a16:creationId xmlns:a16="http://schemas.microsoft.com/office/drawing/2014/main" id="{7421DDC4-F8E0-4D12-ADB1-C3ECBB53A88D}"/>
                  </a:ext>
                </a:extLst>
              </p:cNvPr>
              <p:cNvSpPr/>
              <p:nvPr/>
            </p:nvSpPr>
            <p:spPr>
              <a:xfrm>
                <a:off x="8245695" y="1475209"/>
                <a:ext cx="1704357" cy="1856413"/>
              </a:xfrm>
              <a:custGeom>
                <a:avLst/>
                <a:gdLst>
                  <a:gd name="connsiteX0" fmla="*/ 1404558 w 1427067"/>
                  <a:gd name="connsiteY0" fmla="*/ 832916 h 1554385"/>
                  <a:gd name="connsiteX1" fmla="*/ 1264875 w 1427067"/>
                  <a:gd name="connsiteY1" fmla="*/ 475794 h 1554385"/>
                  <a:gd name="connsiteX2" fmla="*/ 1141705 w 1427067"/>
                  <a:gd name="connsiteY2" fmla="*/ 229799 h 1554385"/>
                  <a:gd name="connsiteX3" fmla="*/ 619784 w 1427067"/>
                  <a:gd name="connsiteY3" fmla="*/ 7200 h 1554385"/>
                  <a:gd name="connsiteX4" fmla="*/ 360371 w 1427067"/>
                  <a:gd name="connsiteY4" fmla="*/ 163742 h 1554385"/>
                  <a:gd name="connsiteX5" fmla="*/ 215183 w 1427067"/>
                  <a:gd name="connsiteY5" fmla="*/ 419714 h 1554385"/>
                  <a:gd name="connsiteX6" fmla="*/ 167016 w 1427067"/>
                  <a:gd name="connsiteY6" fmla="*/ 669149 h 1554385"/>
                  <a:gd name="connsiteX7" fmla="*/ 149470 w 1427067"/>
                  <a:gd name="connsiteY7" fmla="*/ 711467 h 1554385"/>
                  <a:gd name="connsiteX8" fmla="*/ 98206 w 1427067"/>
                  <a:gd name="connsiteY8" fmla="*/ 762386 h 1554385"/>
                  <a:gd name="connsiteX9" fmla="*/ 40062 w 1427067"/>
                  <a:gd name="connsiteY9" fmla="*/ 852871 h 1554385"/>
                  <a:gd name="connsiteX10" fmla="*/ 68618 w 1427067"/>
                  <a:gd name="connsiteY10" fmla="*/ 934410 h 1554385"/>
                  <a:gd name="connsiteX11" fmla="*/ 98550 w 1427067"/>
                  <a:gd name="connsiteY11" fmla="*/ 1013541 h 1554385"/>
                  <a:gd name="connsiteX12" fmla="*/ 103023 w 1427067"/>
                  <a:gd name="connsiteY12" fmla="*/ 942323 h 1554385"/>
                  <a:gd name="connsiteX13" fmla="*/ 78940 w 1427067"/>
                  <a:gd name="connsiteY13" fmla="*/ 901726 h 1554385"/>
                  <a:gd name="connsiteX14" fmla="*/ 101991 w 1427067"/>
                  <a:gd name="connsiteY14" fmla="*/ 821562 h 1554385"/>
                  <a:gd name="connsiteX15" fmla="*/ 179402 w 1427067"/>
                  <a:gd name="connsiteY15" fmla="*/ 770299 h 1554385"/>
                  <a:gd name="connsiteX16" fmla="*/ 196948 w 1427067"/>
                  <a:gd name="connsiteY16" fmla="*/ 760666 h 1554385"/>
                  <a:gd name="connsiteX17" fmla="*/ 209678 w 1427067"/>
                  <a:gd name="connsiteY17" fmla="*/ 767891 h 1554385"/>
                  <a:gd name="connsiteX18" fmla="*/ 207958 w 1427067"/>
                  <a:gd name="connsiteY18" fmla="*/ 790942 h 1554385"/>
                  <a:gd name="connsiteX19" fmla="*/ 154974 w 1427067"/>
                  <a:gd name="connsiteY19" fmla="*/ 992899 h 1554385"/>
                  <a:gd name="connsiteX20" fmla="*/ 138116 w 1427067"/>
                  <a:gd name="connsiteY20" fmla="*/ 1064117 h 1554385"/>
                  <a:gd name="connsiteX21" fmla="*/ 85477 w 1427067"/>
                  <a:gd name="connsiteY21" fmla="*/ 1144968 h 1554385"/>
                  <a:gd name="connsiteX22" fmla="*/ 23548 w 1427067"/>
                  <a:gd name="connsiteY22" fmla="*/ 1207929 h 1554385"/>
                  <a:gd name="connsiteX23" fmla="*/ 497 w 1427067"/>
                  <a:gd name="connsiteY23" fmla="*/ 1259536 h 1554385"/>
                  <a:gd name="connsiteX24" fmla="*/ 29741 w 1427067"/>
                  <a:gd name="connsiteY24" fmla="*/ 1335571 h 1554385"/>
                  <a:gd name="connsiteX25" fmla="*/ 55544 w 1427067"/>
                  <a:gd name="connsiteY25" fmla="*/ 1266417 h 1554385"/>
                  <a:gd name="connsiteX26" fmla="*/ 118505 w 1427067"/>
                  <a:gd name="connsiteY26" fmla="*/ 1218594 h 1554385"/>
                  <a:gd name="connsiteX27" fmla="*/ 235826 w 1427067"/>
                  <a:gd name="connsiteY27" fmla="*/ 971568 h 1554385"/>
                  <a:gd name="connsiteX28" fmla="*/ 249588 w 1427067"/>
                  <a:gd name="connsiteY28" fmla="*/ 939571 h 1554385"/>
                  <a:gd name="connsiteX29" fmla="*/ 255092 w 1427067"/>
                  <a:gd name="connsiteY29" fmla="*/ 935098 h 1554385"/>
                  <a:gd name="connsiteX30" fmla="*/ 259565 w 1427067"/>
                  <a:gd name="connsiteY30" fmla="*/ 940603 h 1554385"/>
                  <a:gd name="connsiteX31" fmla="*/ 262662 w 1427067"/>
                  <a:gd name="connsiteY31" fmla="*/ 961590 h 1554385"/>
                  <a:gd name="connsiteX32" fmla="*/ 243395 w 1427067"/>
                  <a:gd name="connsiteY32" fmla="*/ 1092673 h 1554385"/>
                  <a:gd name="connsiteX33" fmla="*/ 216215 w 1427067"/>
                  <a:gd name="connsiteY33" fmla="*/ 1164923 h 1554385"/>
                  <a:gd name="connsiteX34" fmla="*/ 198669 w 1427067"/>
                  <a:gd name="connsiteY34" fmla="*/ 1214810 h 1554385"/>
                  <a:gd name="connsiteX35" fmla="*/ 203829 w 1427067"/>
                  <a:gd name="connsiteY35" fmla="*/ 1390275 h 1554385"/>
                  <a:gd name="connsiteX36" fmla="*/ 799377 w 1427067"/>
                  <a:gd name="connsiteY36" fmla="*/ 1554386 h 1554385"/>
                  <a:gd name="connsiteX37" fmla="*/ 1185055 w 1427067"/>
                  <a:gd name="connsiteY37" fmla="*/ 1395091 h 1554385"/>
                  <a:gd name="connsiteX38" fmla="*/ 1282765 w 1427067"/>
                  <a:gd name="connsiteY38" fmla="*/ 1255408 h 1554385"/>
                  <a:gd name="connsiteX39" fmla="*/ 1386668 w 1427067"/>
                  <a:gd name="connsiteY39" fmla="*/ 1087512 h 1554385"/>
                  <a:gd name="connsiteX40" fmla="*/ 1425545 w 1427067"/>
                  <a:gd name="connsiteY40" fmla="*/ 967783 h 1554385"/>
                  <a:gd name="connsiteX41" fmla="*/ 1404558 w 1427067"/>
                  <a:gd name="connsiteY41" fmla="*/ 832916 h 15543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1427067" h="1554385">
                    <a:moveTo>
                      <a:pt x="1404558" y="832916"/>
                    </a:moveTo>
                    <a:cubicBezTo>
                      <a:pt x="1358456" y="713531"/>
                      <a:pt x="1310977" y="594835"/>
                      <a:pt x="1264875" y="475794"/>
                    </a:cubicBezTo>
                    <a:cubicBezTo>
                      <a:pt x="1231502" y="389782"/>
                      <a:pt x="1194001" y="305834"/>
                      <a:pt x="1141705" y="229799"/>
                    </a:cubicBezTo>
                    <a:cubicBezTo>
                      <a:pt x="1014751" y="46077"/>
                      <a:pt x="837222" y="-24109"/>
                      <a:pt x="619784" y="7200"/>
                    </a:cubicBezTo>
                    <a:cubicBezTo>
                      <a:pt x="513129" y="22338"/>
                      <a:pt x="428837" y="81514"/>
                      <a:pt x="360371" y="163742"/>
                    </a:cubicBezTo>
                    <a:cubicBezTo>
                      <a:pt x="296378" y="240465"/>
                      <a:pt x="251308" y="327509"/>
                      <a:pt x="215183" y="419714"/>
                    </a:cubicBezTo>
                    <a:cubicBezTo>
                      <a:pt x="183530" y="499877"/>
                      <a:pt x="161167" y="582105"/>
                      <a:pt x="167016" y="669149"/>
                    </a:cubicBezTo>
                    <a:cubicBezTo>
                      <a:pt x="168392" y="687728"/>
                      <a:pt x="161167" y="700113"/>
                      <a:pt x="149470" y="711467"/>
                    </a:cubicBezTo>
                    <a:cubicBezTo>
                      <a:pt x="132267" y="728325"/>
                      <a:pt x="115065" y="745184"/>
                      <a:pt x="98206" y="762386"/>
                    </a:cubicBezTo>
                    <a:cubicBezTo>
                      <a:pt x="77219" y="783717"/>
                      <a:pt x="43847" y="822939"/>
                      <a:pt x="40062" y="852871"/>
                    </a:cubicBezTo>
                    <a:cubicBezTo>
                      <a:pt x="35934" y="883835"/>
                      <a:pt x="51072" y="913079"/>
                      <a:pt x="68618" y="934410"/>
                    </a:cubicBezTo>
                    <a:cubicBezTo>
                      <a:pt x="95454" y="966407"/>
                      <a:pt x="63458" y="999780"/>
                      <a:pt x="98550" y="1013541"/>
                    </a:cubicBezTo>
                    <a:cubicBezTo>
                      <a:pt x="83068" y="971223"/>
                      <a:pt x="106120" y="964343"/>
                      <a:pt x="103023" y="942323"/>
                    </a:cubicBezTo>
                    <a:cubicBezTo>
                      <a:pt x="100959" y="928217"/>
                      <a:pt x="81692" y="915488"/>
                      <a:pt x="78940" y="901726"/>
                    </a:cubicBezTo>
                    <a:cubicBezTo>
                      <a:pt x="74467" y="879363"/>
                      <a:pt x="81348" y="840485"/>
                      <a:pt x="101991" y="821562"/>
                    </a:cubicBezTo>
                    <a:cubicBezTo>
                      <a:pt x="128827" y="796791"/>
                      <a:pt x="150158" y="792318"/>
                      <a:pt x="179402" y="770299"/>
                    </a:cubicBezTo>
                    <a:cubicBezTo>
                      <a:pt x="184563" y="766171"/>
                      <a:pt x="190411" y="763074"/>
                      <a:pt x="196948" y="760666"/>
                    </a:cubicBezTo>
                    <a:cubicBezTo>
                      <a:pt x="204173" y="758258"/>
                      <a:pt x="208302" y="761010"/>
                      <a:pt x="209678" y="767891"/>
                    </a:cubicBezTo>
                    <a:cubicBezTo>
                      <a:pt x="211398" y="775804"/>
                      <a:pt x="209678" y="783373"/>
                      <a:pt x="207958" y="790942"/>
                    </a:cubicBezTo>
                    <a:cubicBezTo>
                      <a:pt x="189379" y="858032"/>
                      <a:pt x="164952" y="923401"/>
                      <a:pt x="154974" y="992899"/>
                    </a:cubicBezTo>
                    <a:cubicBezTo>
                      <a:pt x="151534" y="1016982"/>
                      <a:pt x="147061" y="1041065"/>
                      <a:pt x="138116" y="1064117"/>
                    </a:cubicBezTo>
                    <a:cubicBezTo>
                      <a:pt x="127451" y="1091296"/>
                      <a:pt x="105431" y="1125013"/>
                      <a:pt x="85477" y="1144968"/>
                    </a:cubicBezTo>
                    <a:cubicBezTo>
                      <a:pt x="74123" y="1156666"/>
                      <a:pt x="42815" y="1182469"/>
                      <a:pt x="23548" y="1207929"/>
                    </a:cubicBezTo>
                    <a:cubicBezTo>
                      <a:pt x="10130" y="1227884"/>
                      <a:pt x="2905" y="1235453"/>
                      <a:pt x="497" y="1259536"/>
                    </a:cubicBezTo>
                    <a:cubicBezTo>
                      <a:pt x="-4664" y="1311831"/>
                      <a:pt x="32149" y="1348989"/>
                      <a:pt x="29741" y="1335571"/>
                    </a:cubicBezTo>
                    <a:cubicBezTo>
                      <a:pt x="26988" y="1319056"/>
                      <a:pt x="29741" y="1284652"/>
                      <a:pt x="55544" y="1266417"/>
                    </a:cubicBezTo>
                    <a:cubicBezTo>
                      <a:pt x="77564" y="1250591"/>
                      <a:pt x="101647" y="1239581"/>
                      <a:pt x="118505" y="1218594"/>
                    </a:cubicBezTo>
                    <a:cubicBezTo>
                      <a:pt x="196604" y="1128454"/>
                      <a:pt x="203485" y="1051731"/>
                      <a:pt x="235826" y="971568"/>
                    </a:cubicBezTo>
                    <a:cubicBezTo>
                      <a:pt x="240298" y="960902"/>
                      <a:pt x="243739" y="949893"/>
                      <a:pt x="249588" y="939571"/>
                    </a:cubicBezTo>
                    <a:cubicBezTo>
                      <a:pt x="250964" y="937507"/>
                      <a:pt x="251996" y="934754"/>
                      <a:pt x="255092" y="935098"/>
                    </a:cubicBezTo>
                    <a:cubicBezTo>
                      <a:pt x="257845" y="935442"/>
                      <a:pt x="258877" y="938195"/>
                      <a:pt x="259565" y="940603"/>
                    </a:cubicBezTo>
                    <a:cubicBezTo>
                      <a:pt x="261285" y="947484"/>
                      <a:pt x="263006" y="954365"/>
                      <a:pt x="262662" y="961590"/>
                    </a:cubicBezTo>
                    <a:cubicBezTo>
                      <a:pt x="262318" y="1006316"/>
                      <a:pt x="257845" y="1050011"/>
                      <a:pt x="243395" y="1092673"/>
                    </a:cubicBezTo>
                    <a:cubicBezTo>
                      <a:pt x="235138" y="1117100"/>
                      <a:pt x="225848" y="1141184"/>
                      <a:pt x="216215" y="1164923"/>
                    </a:cubicBezTo>
                    <a:cubicBezTo>
                      <a:pt x="214151" y="1170084"/>
                      <a:pt x="204173" y="1198295"/>
                      <a:pt x="198669" y="1214810"/>
                    </a:cubicBezTo>
                    <a:cubicBezTo>
                      <a:pt x="185595" y="1251623"/>
                      <a:pt x="150502" y="1336603"/>
                      <a:pt x="203829" y="1390275"/>
                    </a:cubicBezTo>
                    <a:cubicBezTo>
                      <a:pt x="396840" y="1504155"/>
                      <a:pt x="580906" y="1554386"/>
                      <a:pt x="799377" y="1554386"/>
                    </a:cubicBezTo>
                    <a:cubicBezTo>
                      <a:pt x="977594" y="1554386"/>
                      <a:pt x="1169573" y="1392683"/>
                      <a:pt x="1185055" y="1395091"/>
                    </a:cubicBezTo>
                    <a:cubicBezTo>
                      <a:pt x="1187464" y="1391651"/>
                      <a:pt x="1280357" y="1258848"/>
                      <a:pt x="1282765" y="1255408"/>
                    </a:cubicBezTo>
                    <a:cubicBezTo>
                      <a:pt x="1320266" y="1201048"/>
                      <a:pt x="1357424" y="1146688"/>
                      <a:pt x="1386668" y="1087512"/>
                    </a:cubicBezTo>
                    <a:cubicBezTo>
                      <a:pt x="1405590" y="1049323"/>
                      <a:pt x="1421073" y="1010445"/>
                      <a:pt x="1425545" y="967783"/>
                    </a:cubicBezTo>
                    <a:cubicBezTo>
                      <a:pt x="1431050" y="919960"/>
                      <a:pt x="1421073" y="875578"/>
                      <a:pt x="1404558" y="832916"/>
                    </a:cubicBez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34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78" name="Freeform: Shape 5077">
                <a:extLst>
                  <a:ext uri="{FF2B5EF4-FFF2-40B4-BE49-F238E27FC236}">
                    <a16:creationId xmlns:a16="http://schemas.microsoft.com/office/drawing/2014/main" id="{CFB73B56-29F4-4A70-8C11-090D817367F2}"/>
                  </a:ext>
                </a:extLst>
              </p:cNvPr>
              <p:cNvSpPr/>
              <p:nvPr/>
            </p:nvSpPr>
            <p:spPr>
              <a:xfrm>
                <a:off x="8218653" y="2942089"/>
                <a:ext cx="2142989" cy="607139"/>
              </a:xfrm>
              <a:custGeom>
                <a:avLst/>
                <a:gdLst>
                  <a:gd name="connsiteX0" fmla="*/ 635355 w 2142989"/>
                  <a:gd name="connsiteY0" fmla="*/ 0 h 607139"/>
                  <a:gd name="connsiteX1" fmla="*/ 622207 w 2142989"/>
                  <a:gd name="connsiteY1" fmla="*/ 57115 h 607139"/>
                  <a:gd name="connsiteX2" fmla="*/ 809166 w 2142989"/>
                  <a:gd name="connsiteY2" fmla="*/ 130666 h 607139"/>
                  <a:gd name="connsiteX3" fmla="*/ 976812 w 2142989"/>
                  <a:gd name="connsiteY3" fmla="*/ 147513 h 607139"/>
                  <a:gd name="connsiteX4" fmla="*/ 1126791 w 2142989"/>
                  <a:gd name="connsiteY4" fmla="*/ 149979 h 607139"/>
                  <a:gd name="connsiteX5" fmla="*/ 1364291 w 2142989"/>
                  <a:gd name="connsiteY5" fmla="*/ 113819 h 607139"/>
                  <a:gd name="connsiteX6" fmla="*/ 1453046 w 2142989"/>
                  <a:gd name="connsiteY6" fmla="*/ 72319 h 607139"/>
                  <a:gd name="connsiteX7" fmla="*/ 1408668 w 2142989"/>
                  <a:gd name="connsiteY7" fmla="*/ 36159 h 607139"/>
                  <a:gd name="connsiteX8" fmla="*/ 1400861 w 2142989"/>
                  <a:gd name="connsiteY8" fmla="*/ 19312 h 607139"/>
                  <a:gd name="connsiteX9" fmla="*/ 1551661 w 2142989"/>
                  <a:gd name="connsiteY9" fmla="*/ 43555 h 607139"/>
                  <a:gd name="connsiteX10" fmla="*/ 1809706 w 2142989"/>
                  <a:gd name="connsiteY10" fmla="*/ 115874 h 607139"/>
                  <a:gd name="connsiteX11" fmla="*/ 2023785 w 2142989"/>
                  <a:gd name="connsiteY11" fmla="*/ 251471 h 607139"/>
                  <a:gd name="connsiteX12" fmla="*/ 2111717 w 2142989"/>
                  <a:gd name="connsiteY12" fmla="*/ 429390 h 607139"/>
                  <a:gd name="connsiteX13" fmla="*/ 2142535 w 2142989"/>
                  <a:gd name="connsiteY13" fmla="*/ 602841 h 607139"/>
                  <a:gd name="connsiteX14" fmla="*/ 2142989 w 2142989"/>
                  <a:gd name="connsiteY14" fmla="*/ 607139 h 607139"/>
                  <a:gd name="connsiteX15" fmla="*/ 0 w 2142989"/>
                  <a:gd name="connsiteY15" fmla="*/ 607139 h 607139"/>
                  <a:gd name="connsiteX16" fmla="*/ 8733 w 2142989"/>
                  <a:gd name="connsiteY16" fmla="*/ 569917 h 607139"/>
                  <a:gd name="connsiteX17" fmla="*/ 88859 w 2142989"/>
                  <a:gd name="connsiteY17" fmla="*/ 375562 h 607139"/>
                  <a:gd name="connsiteX18" fmla="*/ 105706 w 2142989"/>
                  <a:gd name="connsiteY18" fmla="*/ 354196 h 607139"/>
                  <a:gd name="connsiteX19" fmla="*/ 271298 w 2142989"/>
                  <a:gd name="connsiteY19" fmla="*/ 192301 h 607139"/>
                  <a:gd name="connsiteX20" fmla="*/ 303759 w 2142989"/>
                  <a:gd name="connsiteY20" fmla="*/ 158197 h 607139"/>
                  <a:gd name="connsiteX21" fmla="*/ 364572 w 2142989"/>
                  <a:gd name="connsiteY21" fmla="*/ 103957 h 607139"/>
                  <a:gd name="connsiteX22" fmla="*/ 635355 w 2142989"/>
                  <a:gd name="connsiteY22" fmla="*/ 0 h 6071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2142989" h="607139">
                    <a:moveTo>
                      <a:pt x="635355" y="0"/>
                    </a:moveTo>
                    <a:cubicBezTo>
                      <a:pt x="557285" y="36159"/>
                      <a:pt x="603716" y="44377"/>
                      <a:pt x="622207" y="57115"/>
                    </a:cubicBezTo>
                    <a:cubicBezTo>
                      <a:pt x="697811" y="108067"/>
                      <a:pt x="800127" y="127379"/>
                      <a:pt x="809166" y="130666"/>
                    </a:cubicBezTo>
                    <a:cubicBezTo>
                      <a:pt x="856419" y="147513"/>
                      <a:pt x="927505" y="141761"/>
                      <a:pt x="976812" y="147513"/>
                    </a:cubicBezTo>
                    <a:cubicBezTo>
                      <a:pt x="1026531" y="153266"/>
                      <a:pt x="1077072" y="152855"/>
                      <a:pt x="1126791" y="149979"/>
                    </a:cubicBezTo>
                    <a:cubicBezTo>
                      <a:pt x="1206917" y="145458"/>
                      <a:pt x="1287453" y="140117"/>
                      <a:pt x="1364291" y="113819"/>
                    </a:cubicBezTo>
                    <a:cubicBezTo>
                      <a:pt x="1394698" y="103547"/>
                      <a:pt x="1424283" y="90809"/>
                      <a:pt x="1453046" y="72319"/>
                    </a:cubicBezTo>
                    <a:cubicBezTo>
                      <a:pt x="1437432" y="59581"/>
                      <a:pt x="1421407" y="50130"/>
                      <a:pt x="1408668" y="36159"/>
                    </a:cubicBezTo>
                    <a:cubicBezTo>
                      <a:pt x="1404560" y="31640"/>
                      <a:pt x="1396342" y="27941"/>
                      <a:pt x="1400861" y="19312"/>
                    </a:cubicBezTo>
                    <a:cubicBezTo>
                      <a:pt x="1438664" y="26298"/>
                      <a:pt x="1514270" y="34926"/>
                      <a:pt x="1551661" y="43555"/>
                    </a:cubicBezTo>
                    <a:cubicBezTo>
                      <a:pt x="1639593" y="60813"/>
                      <a:pt x="1726294" y="82180"/>
                      <a:pt x="1809706" y="115874"/>
                    </a:cubicBezTo>
                    <a:cubicBezTo>
                      <a:pt x="1889421" y="147923"/>
                      <a:pt x="1962973" y="189424"/>
                      <a:pt x="2023785" y="251471"/>
                    </a:cubicBezTo>
                    <a:cubicBezTo>
                      <a:pt x="2072681" y="301601"/>
                      <a:pt x="2098159" y="361181"/>
                      <a:pt x="2111717" y="429390"/>
                    </a:cubicBezTo>
                    <a:cubicBezTo>
                      <a:pt x="2123223" y="487122"/>
                      <a:pt x="2133906" y="544853"/>
                      <a:pt x="2142535" y="602841"/>
                    </a:cubicBezTo>
                    <a:lnTo>
                      <a:pt x="2142989" y="607139"/>
                    </a:lnTo>
                    <a:lnTo>
                      <a:pt x="0" y="607139"/>
                    </a:lnTo>
                    <a:lnTo>
                      <a:pt x="8733" y="569917"/>
                    </a:lnTo>
                    <a:cubicBezTo>
                      <a:pt x="27634" y="502119"/>
                      <a:pt x="53110" y="436786"/>
                      <a:pt x="88859" y="375562"/>
                    </a:cubicBezTo>
                    <a:cubicBezTo>
                      <a:pt x="93379" y="367755"/>
                      <a:pt x="99132" y="360360"/>
                      <a:pt x="105706" y="354196"/>
                    </a:cubicBezTo>
                    <a:cubicBezTo>
                      <a:pt x="160766" y="300367"/>
                      <a:pt x="216238" y="246540"/>
                      <a:pt x="271298" y="192301"/>
                    </a:cubicBezTo>
                    <a:cubicBezTo>
                      <a:pt x="279105" y="178330"/>
                      <a:pt x="292255" y="168469"/>
                      <a:pt x="303759" y="158197"/>
                    </a:cubicBezTo>
                    <a:cubicBezTo>
                      <a:pt x="323893" y="139705"/>
                      <a:pt x="344849" y="122448"/>
                      <a:pt x="364572" y="103957"/>
                    </a:cubicBezTo>
                    <a:cubicBezTo>
                      <a:pt x="371969" y="98206"/>
                      <a:pt x="522769" y="27119"/>
                      <a:pt x="63535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423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079" name="Freeform: Shape 5078">
                <a:extLst>
                  <a:ext uri="{FF2B5EF4-FFF2-40B4-BE49-F238E27FC236}">
                    <a16:creationId xmlns:a16="http://schemas.microsoft.com/office/drawing/2014/main" id="{6F35E246-257B-4A03-B4EB-90143727CA17}"/>
                  </a:ext>
                </a:extLst>
              </p:cNvPr>
              <p:cNvSpPr/>
              <p:nvPr/>
            </p:nvSpPr>
            <p:spPr>
              <a:xfrm>
                <a:off x="8569830" y="1816954"/>
                <a:ext cx="1109265" cy="1642054"/>
              </a:xfrm>
              <a:custGeom>
                <a:avLst/>
                <a:gdLst>
                  <a:gd name="connsiteX0" fmla="*/ 25666 w 928793"/>
                  <a:gd name="connsiteY0" fmla="*/ 1015709 h 1374901"/>
                  <a:gd name="connsiteX1" fmla="*/ 207 w 928793"/>
                  <a:gd name="connsiteY1" fmla="*/ 921096 h 1374901"/>
                  <a:gd name="connsiteX2" fmla="*/ 26354 w 928793"/>
                  <a:gd name="connsiteY2" fmla="*/ 882218 h 1374901"/>
                  <a:gd name="connsiteX3" fmla="*/ 33923 w 928793"/>
                  <a:gd name="connsiteY3" fmla="*/ 870521 h 1374901"/>
                  <a:gd name="connsiteX4" fmla="*/ 72113 w 928793"/>
                  <a:gd name="connsiteY4" fmla="*/ 820978 h 1374901"/>
                  <a:gd name="connsiteX5" fmla="*/ 95508 w 928793"/>
                  <a:gd name="connsiteY5" fmla="*/ 802055 h 1374901"/>
                  <a:gd name="connsiteX6" fmla="*/ 127160 w 928793"/>
                  <a:gd name="connsiteY6" fmla="*/ 769714 h 1374901"/>
                  <a:gd name="connsiteX7" fmla="*/ 158813 w 928793"/>
                  <a:gd name="connsiteY7" fmla="*/ 743911 h 1374901"/>
                  <a:gd name="connsiteX8" fmla="*/ 179800 w 928793"/>
                  <a:gd name="connsiteY8" fmla="*/ 724300 h 1374901"/>
                  <a:gd name="connsiteX9" fmla="*/ 184617 w 928793"/>
                  <a:gd name="connsiteY9" fmla="*/ 697120 h 1374901"/>
                  <a:gd name="connsiteX10" fmla="*/ 154340 w 928793"/>
                  <a:gd name="connsiteY10" fmla="*/ 615925 h 1374901"/>
                  <a:gd name="connsiteX11" fmla="*/ 140234 w 928793"/>
                  <a:gd name="connsiteY11" fmla="*/ 604915 h 1374901"/>
                  <a:gd name="connsiteX12" fmla="*/ 83466 w 928793"/>
                  <a:gd name="connsiteY12" fmla="*/ 529225 h 1374901"/>
                  <a:gd name="connsiteX13" fmla="*/ 106518 w 928793"/>
                  <a:gd name="connsiteY13" fmla="*/ 519247 h 1374901"/>
                  <a:gd name="connsiteX14" fmla="*/ 130257 w 928793"/>
                  <a:gd name="connsiteY14" fmla="*/ 538170 h 1374901"/>
                  <a:gd name="connsiteX15" fmla="*/ 112366 w 928793"/>
                  <a:gd name="connsiteY15" fmla="*/ 431171 h 1374901"/>
                  <a:gd name="connsiteX16" fmla="*/ 189777 w 928793"/>
                  <a:gd name="connsiteY16" fmla="*/ 104669 h 1374901"/>
                  <a:gd name="connsiteX17" fmla="*/ 246201 w 928793"/>
                  <a:gd name="connsiteY17" fmla="*/ 28634 h 1374901"/>
                  <a:gd name="connsiteX18" fmla="*/ 258243 w 928793"/>
                  <a:gd name="connsiteY18" fmla="*/ 21065 h 1374901"/>
                  <a:gd name="connsiteX19" fmla="*/ 443685 w 928793"/>
                  <a:gd name="connsiteY19" fmla="*/ 78 h 1374901"/>
                  <a:gd name="connsiteX20" fmla="*/ 504237 w 928793"/>
                  <a:gd name="connsiteY20" fmla="*/ 22441 h 1374901"/>
                  <a:gd name="connsiteX21" fmla="*/ 570295 w 928793"/>
                  <a:gd name="connsiteY21" fmla="*/ 104669 h 1374901"/>
                  <a:gd name="connsiteX22" fmla="*/ 641513 w 928793"/>
                  <a:gd name="connsiteY22" fmla="*/ 247793 h 1374901"/>
                  <a:gd name="connsiteX23" fmla="*/ 676950 w 928793"/>
                  <a:gd name="connsiteY23" fmla="*/ 322451 h 1374901"/>
                  <a:gd name="connsiteX24" fmla="*/ 735438 w 928793"/>
                  <a:gd name="connsiteY24" fmla="*/ 430483 h 1374901"/>
                  <a:gd name="connsiteX25" fmla="*/ 756081 w 928793"/>
                  <a:gd name="connsiteY25" fmla="*/ 464199 h 1374901"/>
                  <a:gd name="connsiteX26" fmla="*/ 771219 w 928793"/>
                  <a:gd name="connsiteY26" fmla="*/ 486907 h 1374901"/>
                  <a:gd name="connsiteX27" fmla="*/ 757457 w 928793"/>
                  <a:gd name="connsiteY27" fmla="*/ 530945 h 1374901"/>
                  <a:gd name="connsiteX28" fmla="*/ 745071 w 928793"/>
                  <a:gd name="connsiteY28" fmla="*/ 549868 h 1374901"/>
                  <a:gd name="connsiteX29" fmla="*/ 728901 w 928793"/>
                  <a:gd name="connsiteY29" fmla="*/ 638632 h 1374901"/>
                  <a:gd name="connsiteX30" fmla="*/ 726149 w 928793"/>
                  <a:gd name="connsiteY30" fmla="*/ 706410 h 1374901"/>
                  <a:gd name="connsiteX31" fmla="*/ 781541 w 928793"/>
                  <a:gd name="connsiteY31" fmla="*/ 834396 h 1374901"/>
                  <a:gd name="connsiteX32" fmla="*/ 877186 w 928793"/>
                  <a:gd name="connsiteY32" fmla="*/ 959629 h 1374901"/>
                  <a:gd name="connsiteX33" fmla="*/ 928793 w 928793"/>
                  <a:gd name="connsiteY33" fmla="*/ 1002291 h 1374901"/>
                  <a:gd name="connsiteX34" fmla="*/ 751264 w 928793"/>
                  <a:gd name="connsiteY34" fmla="*/ 1061468 h 1374901"/>
                  <a:gd name="connsiteX35" fmla="*/ 548276 w 928793"/>
                  <a:gd name="connsiteY35" fmla="*/ 1072133 h 1374901"/>
                  <a:gd name="connsiteX36" fmla="*/ 380036 w 928793"/>
                  <a:gd name="connsiteY36" fmla="*/ 1054931 h 1374901"/>
                  <a:gd name="connsiteX37" fmla="*/ 290927 w 928793"/>
                  <a:gd name="connsiteY37" fmla="*/ 1281659 h 1374901"/>
                  <a:gd name="connsiteX38" fmla="*/ 264436 w 928793"/>
                  <a:gd name="connsiteY38" fmla="*/ 1365950 h 1374901"/>
                  <a:gd name="connsiteX39" fmla="*/ 249642 w 928793"/>
                  <a:gd name="connsiteY39" fmla="*/ 1374208 h 1374901"/>
                  <a:gd name="connsiteX40" fmla="*/ 10184 w 928793"/>
                  <a:gd name="connsiteY40" fmla="*/ 1323288 h 1374901"/>
                  <a:gd name="connsiteX41" fmla="*/ 4679 w 928793"/>
                  <a:gd name="connsiteY41" fmla="*/ 1311935 h 1374901"/>
                  <a:gd name="connsiteX42" fmla="*/ 87251 w 928793"/>
                  <a:gd name="connsiteY42" fmla="*/ 1143007 h 1374901"/>
                  <a:gd name="connsiteX43" fmla="*/ 86563 w 928793"/>
                  <a:gd name="connsiteY43" fmla="*/ 1125117 h 1374901"/>
                  <a:gd name="connsiteX44" fmla="*/ 25666 w 928793"/>
                  <a:gd name="connsiteY44" fmla="*/ 1015709 h 13749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</a:cxnLst>
                <a:rect l="l" t="t" r="r" b="b"/>
                <a:pathLst>
                  <a:path w="928793" h="1374901">
                    <a:moveTo>
                      <a:pt x="25666" y="1015709"/>
                    </a:moveTo>
                    <a:cubicBezTo>
                      <a:pt x="11904" y="986809"/>
                      <a:pt x="-1858" y="938986"/>
                      <a:pt x="207" y="921096"/>
                    </a:cubicBezTo>
                    <a:cubicBezTo>
                      <a:pt x="2959" y="902517"/>
                      <a:pt x="14313" y="891852"/>
                      <a:pt x="26354" y="882218"/>
                    </a:cubicBezTo>
                    <a:cubicBezTo>
                      <a:pt x="30139" y="879122"/>
                      <a:pt x="33579" y="876714"/>
                      <a:pt x="33923" y="870521"/>
                    </a:cubicBezTo>
                    <a:cubicBezTo>
                      <a:pt x="35644" y="837836"/>
                      <a:pt x="41492" y="829579"/>
                      <a:pt x="72113" y="820978"/>
                    </a:cubicBezTo>
                    <a:cubicBezTo>
                      <a:pt x="83122" y="817881"/>
                      <a:pt x="90691" y="813065"/>
                      <a:pt x="95508" y="802055"/>
                    </a:cubicBezTo>
                    <a:cubicBezTo>
                      <a:pt x="101701" y="787605"/>
                      <a:pt x="113398" y="776939"/>
                      <a:pt x="127160" y="769714"/>
                    </a:cubicBezTo>
                    <a:cubicBezTo>
                      <a:pt x="139546" y="763178"/>
                      <a:pt x="149524" y="754576"/>
                      <a:pt x="158813" y="743911"/>
                    </a:cubicBezTo>
                    <a:cubicBezTo>
                      <a:pt x="165006" y="736686"/>
                      <a:pt x="172231" y="730493"/>
                      <a:pt x="179800" y="724300"/>
                    </a:cubicBezTo>
                    <a:cubicBezTo>
                      <a:pt x="193906" y="712946"/>
                      <a:pt x="193906" y="713291"/>
                      <a:pt x="184617" y="697120"/>
                    </a:cubicBezTo>
                    <a:cubicBezTo>
                      <a:pt x="170166" y="671661"/>
                      <a:pt x="161221" y="644137"/>
                      <a:pt x="154340" y="615925"/>
                    </a:cubicBezTo>
                    <a:cubicBezTo>
                      <a:pt x="152276" y="606980"/>
                      <a:pt x="148836" y="604915"/>
                      <a:pt x="140234" y="604915"/>
                    </a:cubicBezTo>
                    <a:cubicBezTo>
                      <a:pt x="96884" y="604915"/>
                      <a:pt x="71425" y="570855"/>
                      <a:pt x="83466" y="529225"/>
                    </a:cubicBezTo>
                    <a:cubicBezTo>
                      <a:pt x="87251" y="515807"/>
                      <a:pt x="94132" y="512710"/>
                      <a:pt x="106518" y="519247"/>
                    </a:cubicBezTo>
                    <a:cubicBezTo>
                      <a:pt x="115119" y="523720"/>
                      <a:pt x="121656" y="530601"/>
                      <a:pt x="130257" y="538170"/>
                    </a:cubicBezTo>
                    <a:cubicBezTo>
                      <a:pt x="123720" y="501357"/>
                      <a:pt x="118559" y="466264"/>
                      <a:pt x="112366" y="431171"/>
                    </a:cubicBezTo>
                    <a:cubicBezTo>
                      <a:pt x="91379" y="311098"/>
                      <a:pt x="116151" y="202035"/>
                      <a:pt x="189777" y="104669"/>
                    </a:cubicBezTo>
                    <a:cubicBezTo>
                      <a:pt x="208700" y="79553"/>
                      <a:pt x="227623" y="54094"/>
                      <a:pt x="246201" y="28634"/>
                    </a:cubicBezTo>
                    <a:cubicBezTo>
                      <a:pt x="249298" y="24506"/>
                      <a:pt x="252738" y="22097"/>
                      <a:pt x="258243" y="21065"/>
                    </a:cubicBezTo>
                    <a:cubicBezTo>
                      <a:pt x="319828" y="11776"/>
                      <a:pt x="381412" y="2831"/>
                      <a:pt x="443685" y="78"/>
                    </a:cubicBezTo>
                    <a:cubicBezTo>
                      <a:pt x="466736" y="-954"/>
                      <a:pt x="486347" y="8335"/>
                      <a:pt x="504237" y="22441"/>
                    </a:cubicBezTo>
                    <a:cubicBezTo>
                      <a:pt x="532450" y="44804"/>
                      <a:pt x="551372" y="74393"/>
                      <a:pt x="570295" y="104669"/>
                    </a:cubicBezTo>
                    <a:cubicBezTo>
                      <a:pt x="609516" y="159717"/>
                      <a:pt x="626375" y="217517"/>
                      <a:pt x="641513" y="247793"/>
                    </a:cubicBezTo>
                    <a:cubicBezTo>
                      <a:pt x="648394" y="261899"/>
                      <a:pt x="673509" y="315571"/>
                      <a:pt x="676950" y="322451"/>
                    </a:cubicBezTo>
                    <a:cubicBezTo>
                      <a:pt x="693808" y="359609"/>
                      <a:pt x="717892" y="381972"/>
                      <a:pt x="735438" y="430483"/>
                    </a:cubicBezTo>
                    <a:cubicBezTo>
                      <a:pt x="740943" y="442524"/>
                      <a:pt x="746448" y="454222"/>
                      <a:pt x="756081" y="464199"/>
                    </a:cubicBezTo>
                    <a:cubicBezTo>
                      <a:pt x="762274" y="470736"/>
                      <a:pt x="766747" y="478994"/>
                      <a:pt x="771219" y="486907"/>
                    </a:cubicBezTo>
                    <a:cubicBezTo>
                      <a:pt x="783949" y="509270"/>
                      <a:pt x="780508" y="520967"/>
                      <a:pt x="757457" y="530945"/>
                    </a:cubicBezTo>
                    <a:cubicBezTo>
                      <a:pt x="748168" y="535073"/>
                      <a:pt x="744727" y="539546"/>
                      <a:pt x="745071" y="549868"/>
                    </a:cubicBezTo>
                    <a:cubicBezTo>
                      <a:pt x="746104" y="580488"/>
                      <a:pt x="740255" y="610764"/>
                      <a:pt x="728901" y="638632"/>
                    </a:cubicBezTo>
                    <a:cubicBezTo>
                      <a:pt x="719612" y="661683"/>
                      <a:pt x="721676" y="683358"/>
                      <a:pt x="726149" y="706410"/>
                    </a:cubicBezTo>
                    <a:cubicBezTo>
                      <a:pt x="735438" y="753200"/>
                      <a:pt x="756081" y="794830"/>
                      <a:pt x="781541" y="834396"/>
                    </a:cubicBezTo>
                    <a:cubicBezTo>
                      <a:pt x="810097" y="878778"/>
                      <a:pt x="838997" y="922816"/>
                      <a:pt x="877186" y="959629"/>
                    </a:cubicBezTo>
                    <a:cubicBezTo>
                      <a:pt x="891980" y="976488"/>
                      <a:pt x="910559" y="989217"/>
                      <a:pt x="928793" y="1002291"/>
                    </a:cubicBezTo>
                    <a:cubicBezTo>
                      <a:pt x="873745" y="1035664"/>
                      <a:pt x="814569" y="1053899"/>
                      <a:pt x="751264" y="1061468"/>
                    </a:cubicBezTo>
                    <a:cubicBezTo>
                      <a:pt x="687615" y="1069037"/>
                      <a:pt x="612269" y="1075574"/>
                      <a:pt x="548276" y="1072133"/>
                    </a:cubicBezTo>
                    <a:cubicBezTo>
                      <a:pt x="492884" y="1069381"/>
                      <a:pt x="417193" y="1063188"/>
                      <a:pt x="380036" y="1054931"/>
                    </a:cubicBezTo>
                    <a:cubicBezTo>
                      <a:pt x="338750" y="1127525"/>
                      <a:pt x="317075" y="1203216"/>
                      <a:pt x="290927" y="1281659"/>
                    </a:cubicBezTo>
                    <a:cubicBezTo>
                      <a:pt x="281638" y="1309526"/>
                      <a:pt x="272693" y="1337738"/>
                      <a:pt x="264436" y="1365950"/>
                    </a:cubicBezTo>
                    <a:cubicBezTo>
                      <a:pt x="261683" y="1374896"/>
                      <a:pt x="258243" y="1375928"/>
                      <a:pt x="249642" y="1374208"/>
                    </a:cubicBezTo>
                    <a:cubicBezTo>
                      <a:pt x="169822" y="1357005"/>
                      <a:pt x="90003" y="1339803"/>
                      <a:pt x="10184" y="1323288"/>
                    </a:cubicBezTo>
                    <a:cubicBezTo>
                      <a:pt x="1239" y="1321568"/>
                      <a:pt x="1583" y="1318816"/>
                      <a:pt x="4679" y="1311935"/>
                    </a:cubicBezTo>
                    <a:cubicBezTo>
                      <a:pt x="32203" y="1255855"/>
                      <a:pt x="59383" y="1199431"/>
                      <a:pt x="87251" y="1143007"/>
                    </a:cubicBezTo>
                    <a:cubicBezTo>
                      <a:pt x="90691" y="1136126"/>
                      <a:pt x="90347" y="1131653"/>
                      <a:pt x="86563" y="1125117"/>
                    </a:cubicBezTo>
                    <a:cubicBezTo>
                      <a:pt x="65920" y="1091744"/>
                      <a:pt x="33235" y="1027751"/>
                      <a:pt x="25666" y="1015709"/>
                    </a:cubicBezTo>
                    <a:close/>
                  </a:path>
                </a:pathLst>
              </a:custGeom>
              <a:solidFill>
                <a:srgbClr val="FEC88A"/>
              </a:solidFill>
              <a:ln w="34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80" name="Freeform: Shape 5079">
                <a:extLst>
                  <a:ext uri="{FF2B5EF4-FFF2-40B4-BE49-F238E27FC236}">
                    <a16:creationId xmlns:a16="http://schemas.microsoft.com/office/drawing/2014/main" id="{A8514EE5-FF54-4937-A539-F650BF00AE16}"/>
                  </a:ext>
                </a:extLst>
              </p:cNvPr>
              <p:cNvSpPr/>
              <p:nvPr/>
            </p:nvSpPr>
            <p:spPr>
              <a:xfrm>
                <a:off x="8981841" y="2564762"/>
                <a:ext cx="292972" cy="215894"/>
              </a:xfrm>
              <a:custGeom>
                <a:avLst/>
                <a:gdLst>
                  <a:gd name="connsiteX0" fmla="*/ 182999 w 245307"/>
                  <a:gd name="connsiteY0" fmla="*/ 446 h 180769"/>
                  <a:gd name="connsiteX1" fmla="*/ 169237 w 245307"/>
                  <a:gd name="connsiteY1" fmla="*/ 2855 h 180769"/>
                  <a:gd name="connsiteX2" fmla="*/ 65334 w 245307"/>
                  <a:gd name="connsiteY2" fmla="*/ 19713 h 180769"/>
                  <a:gd name="connsiteX3" fmla="*/ 21640 w 245307"/>
                  <a:gd name="connsiteY3" fmla="*/ 33819 h 180769"/>
                  <a:gd name="connsiteX4" fmla="*/ 21640 w 245307"/>
                  <a:gd name="connsiteY4" fmla="*/ 33819 h 180769"/>
                  <a:gd name="connsiteX5" fmla="*/ 4437 w 245307"/>
                  <a:gd name="connsiteY5" fmla="*/ 110198 h 180769"/>
                  <a:gd name="connsiteX6" fmla="*/ 56045 w 245307"/>
                  <a:gd name="connsiteY6" fmla="*/ 165934 h 180769"/>
                  <a:gd name="connsiteX7" fmla="*/ 147562 w 245307"/>
                  <a:gd name="connsiteY7" fmla="*/ 178319 h 180769"/>
                  <a:gd name="connsiteX8" fmla="*/ 241143 w 245307"/>
                  <a:gd name="connsiteY8" fmla="*/ 106757 h 180769"/>
                  <a:gd name="connsiteX9" fmla="*/ 241143 w 245307"/>
                  <a:gd name="connsiteY9" fmla="*/ 106757 h 180769"/>
                  <a:gd name="connsiteX10" fmla="*/ 243207 w 245307"/>
                  <a:gd name="connsiteY10" fmla="*/ 102285 h 180769"/>
                  <a:gd name="connsiteX11" fmla="*/ 182999 w 245307"/>
                  <a:gd name="connsiteY11" fmla="*/ 446 h 1807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45307" h="180769">
                    <a:moveTo>
                      <a:pt x="182999" y="446"/>
                    </a:moveTo>
                    <a:cubicBezTo>
                      <a:pt x="179214" y="-1274"/>
                      <a:pt x="170957" y="2511"/>
                      <a:pt x="169237" y="2855"/>
                    </a:cubicBezTo>
                    <a:cubicBezTo>
                      <a:pt x="135176" y="12488"/>
                      <a:pt x="100427" y="17305"/>
                      <a:pt x="65334" y="19713"/>
                    </a:cubicBezTo>
                    <a:cubicBezTo>
                      <a:pt x="49852" y="20745"/>
                      <a:pt x="33682" y="21089"/>
                      <a:pt x="21640" y="33819"/>
                    </a:cubicBezTo>
                    <a:cubicBezTo>
                      <a:pt x="21640" y="33819"/>
                      <a:pt x="21640" y="33819"/>
                      <a:pt x="21640" y="33819"/>
                    </a:cubicBezTo>
                    <a:cubicBezTo>
                      <a:pt x="997" y="55838"/>
                      <a:pt x="-5196" y="81642"/>
                      <a:pt x="4437" y="110198"/>
                    </a:cubicBezTo>
                    <a:cubicBezTo>
                      <a:pt x="11662" y="131873"/>
                      <a:pt x="28521" y="153548"/>
                      <a:pt x="56045" y="165934"/>
                    </a:cubicBezTo>
                    <a:cubicBezTo>
                      <a:pt x="85633" y="179351"/>
                      <a:pt x="109716" y="184168"/>
                      <a:pt x="147562" y="178319"/>
                    </a:cubicBezTo>
                    <a:cubicBezTo>
                      <a:pt x="190912" y="171438"/>
                      <a:pt x="224972" y="150107"/>
                      <a:pt x="241143" y="106757"/>
                    </a:cubicBezTo>
                    <a:cubicBezTo>
                      <a:pt x="241143" y="106757"/>
                      <a:pt x="241143" y="106757"/>
                      <a:pt x="241143" y="106757"/>
                    </a:cubicBezTo>
                    <a:cubicBezTo>
                      <a:pt x="241831" y="105381"/>
                      <a:pt x="242519" y="103661"/>
                      <a:pt x="243207" y="102285"/>
                    </a:cubicBezTo>
                    <a:cubicBezTo>
                      <a:pt x="254217" y="54462"/>
                      <a:pt x="220156" y="16272"/>
                      <a:pt x="182999" y="446"/>
                    </a:cubicBezTo>
                    <a:close/>
                  </a:path>
                </a:pathLst>
              </a:custGeom>
              <a:solidFill>
                <a:schemeClr val="accent6">
                  <a:lumMod val="50000"/>
                </a:schemeClr>
              </a:solidFill>
              <a:ln w="34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81" name="Freeform: Shape 5080">
                <a:extLst>
                  <a:ext uri="{FF2B5EF4-FFF2-40B4-BE49-F238E27FC236}">
                    <a16:creationId xmlns:a16="http://schemas.microsoft.com/office/drawing/2014/main" id="{54EA9023-E529-4DAD-8C1C-A763F8892B42}"/>
                  </a:ext>
                </a:extLst>
              </p:cNvPr>
              <p:cNvSpPr/>
              <p:nvPr/>
            </p:nvSpPr>
            <p:spPr>
              <a:xfrm>
                <a:off x="9040968" y="2698015"/>
                <a:ext cx="343218" cy="372615"/>
              </a:xfrm>
              <a:custGeom>
                <a:avLst/>
                <a:gdLst>
                  <a:gd name="connsiteX0" fmla="*/ 0 w 287378"/>
                  <a:gd name="connsiteY0" fmla="*/ 151037 h 311993"/>
                  <a:gd name="connsiteX1" fmla="*/ 71218 w 287378"/>
                  <a:gd name="connsiteY1" fmla="*/ 174777 h 311993"/>
                  <a:gd name="connsiteX2" fmla="*/ 155166 w 287378"/>
                  <a:gd name="connsiteY2" fmla="*/ 156542 h 311993"/>
                  <a:gd name="connsiteX3" fmla="*/ 258036 w 287378"/>
                  <a:gd name="connsiteY3" fmla="*/ 45414 h 311993"/>
                  <a:gd name="connsiteX4" fmla="*/ 287280 w 287378"/>
                  <a:gd name="connsiteY4" fmla="*/ 0 h 311993"/>
                  <a:gd name="connsiteX5" fmla="*/ 283152 w 287378"/>
                  <a:gd name="connsiteY5" fmla="*/ 13074 h 311993"/>
                  <a:gd name="connsiteX6" fmla="*/ 175465 w 287378"/>
                  <a:gd name="connsiteY6" fmla="*/ 227760 h 311993"/>
                  <a:gd name="connsiteX7" fmla="*/ 135899 w 287378"/>
                  <a:gd name="connsiteY7" fmla="*/ 305515 h 311993"/>
                  <a:gd name="connsiteX8" fmla="*/ 123169 w 287378"/>
                  <a:gd name="connsiteY8" fmla="*/ 307579 h 311993"/>
                  <a:gd name="connsiteX9" fmla="*/ 13074 w 287378"/>
                  <a:gd name="connsiteY9" fmla="*/ 197140 h 311993"/>
                  <a:gd name="connsiteX10" fmla="*/ 0 w 287378"/>
                  <a:gd name="connsiteY10" fmla="*/ 151037 h 3119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87378" h="311993">
                    <a:moveTo>
                      <a:pt x="0" y="151037"/>
                    </a:moveTo>
                    <a:cubicBezTo>
                      <a:pt x="24083" y="162735"/>
                      <a:pt x="46791" y="170648"/>
                      <a:pt x="71218" y="174777"/>
                    </a:cubicBezTo>
                    <a:cubicBezTo>
                      <a:pt x="102182" y="179937"/>
                      <a:pt x="129706" y="172712"/>
                      <a:pt x="155166" y="156542"/>
                    </a:cubicBezTo>
                    <a:cubicBezTo>
                      <a:pt x="199548" y="128674"/>
                      <a:pt x="229136" y="87388"/>
                      <a:pt x="258036" y="45414"/>
                    </a:cubicBezTo>
                    <a:cubicBezTo>
                      <a:pt x="268014" y="30964"/>
                      <a:pt x="276959" y="15826"/>
                      <a:pt x="287280" y="0"/>
                    </a:cubicBezTo>
                    <a:cubicBezTo>
                      <a:pt x="287969" y="6193"/>
                      <a:pt x="284872" y="9289"/>
                      <a:pt x="283152" y="13074"/>
                    </a:cubicBezTo>
                    <a:cubicBezTo>
                      <a:pt x="247371" y="84636"/>
                      <a:pt x="211590" y="156198"/>
                      <a:pt x="175465" y="227760"/>
                    </a:cubicBezTo>
                    <a:cubicBezTo>
                      <a:pt x="162391" y="253564"/>
                      <a:pt x="148629" y="279367"/>
                      <a:pt x="135899" y="305515"/>
                    </a:cubicBezTo>
                    <a:cubicBezTo>
                      <a:pt x="131771" y="313772"/>
                      <a:pt x="129362" y="313772"/>
                      <a:pt x="123169" y="307579"/>
                    </a:cubicBezTo>
                    <a:cubicBezTo>
                      <a:pt x="86700" y="270766"/>
                      <a:pt x="49543" y="234297"/>
                      <a:pt x="13074" y="197140"/>
                    </a:cubicBezTo>
                    <a:cubicBezTo>
                      <a:pt x="1720" y="184754"/>
                      <a:pt x="5161" y="167552"/>
                      <a:pt x="0" y="151037"/>
                    </a:cubicBezTo>
                    <a:close/>
                  </a:path>
                </a:pathLst>
              </a:custGeom>
              <a:solidFill>
                <a:srgbClr val="FEAB77"/>
              </a:solidFill>
              <a:ln w="34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82" name="Freeform: Shape 5081">
                <a:extLst>
                  <a:ext uri="{FF2B5EF4-FFF2-40B4-BE49-F238E27FC236}">
                    <a16:creationId xmlns:a16="http://schemas.microsoft.com/office/drawing/2014/main" id="{BA59DE7B-47DD-42DC-98AD-9E1FB03B8AEA}"/>
                  </a:ext>
                </a:extLst>
              </p:cNvPr>
              <p:cNvSpPr/>
              <p:nvPr/>
            </p:nvSpPr>
            <p:spPr>
              <a:xfrm>
                <a:off x="9036448" y="2687322"/>
                <a:ext cx="232980" cy="93714"/>
              </a:xfrm>
              <a:custGeom>
                <a:avLst/>
                <a:gdLst>
                  <a:gd name="connsiteX0" fmla="*/ 0 w 195075"/>
                  <a:gd name="connsiteY0" fmla="*/ 56433 h 78467"/>
                  <a:gd name="connsiteX1" fmla="*/ 39566 w 195075"/>
                  <a:gd name="connsiteY1" fmla="*/ 43703 h 78467"/>
                  <a:gd name="connsiteX2" fmla="*/ 164799 w 195075"/>
                  <a:gd name="connsiteY2" fmla="*/ 10330 h 78467"/>
                  <a:gd name="connsiteX3" fmla="*/ 195076 w 195075"/>
                  <a:gd name="connsiteY3" fmla="*/ 4137 h 78467"/>
                  <a:gd name="connsiteX4" fmla="*/ 101494 w 195075"/>
                  <a:gd name="connsiteY4" fmla="*/ 75699 h 78467"/>
                  <a:gd name="connsiteX5" fmla="*/ 9977 w 195075"/>
                  <a:gd name="connsiteY5" fmla="*/ 63314 h 78467"/>
                  <a:gd name="connsiteX6" fmla="*/ 0 w 195075"/>
                  <a:gd name="connsiteY6" fmla="*/ 56433 h 78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95075" h="78467">
                    <a:moveTo>
                      <a:pt x="0" y="56433"/>
                    </a:moveTo>
                    <a:cubicBezTo>
                      <a:pt x="9289" y="39918"/>
                      <a:pt x="25116" y="44047"/>
                      <a:pt x="39566" y="43703"/>
                    </a:cubicBezTo>
                    <a:cubicBezTo>
                      <a:pt x="102182" y="58497"/>
                      <a:pt x="141060" y="23748"/>
                      <a:pt x="164799" y="10330"/>
                    </a:cubicBezTo>
                    <a:cubicBezTo>
                      <a:pt x="174089" y="1041"/>
                      <a:pt x="183034" y="-4120"/>
                      <a:pt x="195076" y="4137"/>
                    </a:cubicBezTo>
                    <a:cubicBezTo>
                      <a:pt x="178561" y="47487"/>
                      <a:pt x="144500" y="67786"/>
                      <a:pt x="101494" y="75699"/>
                    </a:cubicBezTo>
                    <a:cubicBezTo>
                      <a:pt x="69842" y="81548"/>
                      <a:pt x="39222" y="78452"/>
                      <a:pt x="9977" y="63314"/>
                    </a:cubicBezTo>
                    <a:cubicBezTo>
                      <a:pt x="6193" y="61593"/>
                      <a:pt x="2408" y="60217"/>
                      <a:pt x="0" y="56433"/>
                    </a:cubicBezTo>
                    <a:close/>
                  </a:path>
                </a:pathLst>
              </a:custGeom>
              <a:solidFill>
                <a:srgbClr val="FEFEFE"/>
              </a:solidFill>
              <a:ln w="34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83" name="Freeform: Shape 5082">
                <a:extLst>
                  <a:ext uri="{FF2B5EF4-FFF2-40B4-BE49-F238E27FC236}">
                    <a16:creationId xmlns:a16="http://schemas.microsoft.com/office/drawing/2014/main" id="{C14EFB0B-1976-439A-A112-2A4B67EB343A}"/>
                  </a:ext>
                </a:extLst>
              </p:cNvPr>
              <p:cNvSpPr/>
              <p:nvPr/>
            </p:nvSpPr>
            <p:spPr>
              <a:xfrm>
                <a:off x="9006863" y="2564423"/>
                <a:ext cx="207915" cy="49885"/>
              </a:xfrm>
              <a:custGeom>
                <a:avLst/>
                <a:gdLst>
                  <a:gd name="connsiteX0" fmla="*/ 174089 w 174088"/>
                  <a:gd name="connsiteY0" fmla="*/ 6579 h 41769"/>
                  <a:gd name="connsiteX1" fmla="*/ 153102 w 174088"/>
                  <a:gd name="connsiteY1" fmla="*/ 23782 h 41769"/>
                  <a:gd name="connsiteX2" fmla="*/ 68122 w 174088"/>
                  <a:gd name="connsiteY2" fmla="*/ 38920 h 41769"/>
                  <a:gd name="connsiteX3" fmla="*/ 12386 w 174088"/>
                  <a:gd name="connsiteY3" fmla="*/ 39264 h 41769"/>
                  <a:gd name="connsiteX4" fmla="*/ 0 w 174088"/>
                  <a:gd name="connsiteY4" fmla="*/ 33759 h 41769"/>
                  <a:gd name="connsiteX5" fmla="*/ 43694 w 174088"/>
                  <a:gd name="connsiteY5" fmla="*/ 19653 h 41769"/>
                  <a:gd name="connsiteX6" fmla="*/ 157574 w 174088"/>
                  <a:gd name="connsiteY6" fmla="*/ 42 h 41769"/>
                  <a:gd name="connsiteX7" fmla="*/ 174089 w 174088"/>
                  <a:gd name="connsiteY7" fmla="*/ 6579 h 417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4088" h="41769">
                    <a:moveTo>
                      <a:pt x="174089" y="6579"/>
                    </a:moveTo>
                    <a:cubicBezTo>
                      <a:pt x="169960" y="15524"/>
                      <a:pt x="159983" y="20685"/>
                      <a:pt x="153102" y="23782"/>
                    </a:cubicBezTo>
                    <a:cubicBezTo>
                      <a:pt x="129362" y="35135"/>
                      <a:pt x="93925" y="35479"/>
                      <a:pt x="68122" y="38920"/>
                    </a:cubicBezTo>
                    <a:cubicBezTo>
                      <a:pt x="49543" y="41328"/>
                      <a:pt x="30964" y="43736"/>
                      <a:pt x="12386" y="39264"/>
                    </a:cubicBezTo>
                    <a:cubicBezTo>
                      <a:pt x="7913" y="38232"/>
                      <a:pt x="3785" y="36855"/>
                      <a:pt x="0" y="33759"/>
                    </a:cubicBezTo>
                    <a:cubicBezTo>
                      <a:pt x="12042" y="21029"/>
                      <a:pt x="28212" y="20685"/>
                      <a:pt x="43694" y="19653"/>
                    </a:cubicBezTo>
                    <a:cubicBezTo>
                      <a:pt x="78787" y="17245"/>
                      <a:pt x="123857" y="10020"/>
                      <a:pt x="157574" y="42"/>
                    </a:cubicBezTo>
                    <a:cubicBezTo>
                      <a:pt x="159983" y="-302"/>
                      <a:pt x="165831" y="1418"/>
                      <a:pt x="174089" y="6579"/>
                    </a:cubicBezTo>
                    <a:close/>
                  </a:path>
                </a:pathLst>
              </a:custGeom>
              <a:solidFill>
                <a:srgbClr val="FDFDFD"/>
              </a:solidFill>
              <a:ln w="34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84" name="Freeform: Shape 5083">
                <a:extLst>
                  <a:ext uri="{FF2B5EF4-FFF2-40B4-BE49-F238E27FC236}">
                    <a16:creationId xmlns:a16="http://schemas.microsoft.com/office/drawing/2014/main" id="{2143BCEE-E1F6-44E3-8151-DDDF00BA9F26}"/>
                  </a:ext>
                </a:extLst>
              </p:cNvPr>
              <p:cNvSpPr/>
              <p:nvPr/>
            </p:nvSpPr>
            <p:spPr>
              <a:xfrm>
                <a:off x="8745121" y="2289459"/>
                <a:ext cx="159839" cy="42855"/>
              </a:xfrm>
              <a:custGeom>
                <a:avLst/>
                <a:gdLst>
                  <a:gd name="connsiteX0" fmla="*/ 133835 w 133834"/>
                  <a:gd name="connsiteY0" fmla="*/ 10768 h 35883"/>
                  <a:gd name="connsiteX1" fmla="*/ 0 w 133834"/>
                  <a:gd name="connsiteY1" fmla="*/ 35884 h 35883"/>
                  <a:gd name="connsiteX2" fmla="*/ 133835 w 133834"/>
                  <a:gd name="connsiteY2" fmla="*/ 10768 h 358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33834" h="35883">
                    <a:moveTo>
                      <a:pt x="133835" y="10768"/>
                    </a:moveTo>
                    <a:cubicBezTo>
                      <a:pt x="87732" y="10768"/>
                      <a:pt x="45758" y="29691"/>
                      <a:pt x="0" y="35884"/>
                    </a:cubicBezTo>
                    <a:cubicBezTo>
                      <a:pt x="21675" y="2855"/>
                      <a:pt x="100462" y="-11595"/>
                      <a:pt x="133835" y="10768"/>
                    </a:cubicBezTo>
                    <a:close/>
                  </a:path>
                </a:pathLst>
              </a:custGeom>
              <a:solidFill>
                <a:srgbClr val="020201"/>
              </a:solidFill>
              <a:ln w="34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85" name="Freeform: Shape 5084">
                <a:extLst>
                  <a:ext uri="{FF2B5EF4-FFF2-40B4-BE49-F238E27FC236}">
                    <a16:creationId xmlns:a16="http://schemas.microsoft.com/office/drawing/2014/main" id="{45F1256D-E24A-4B0B-AF6D-1A0DB42DC768}"/>
                  </a:ext>
                </a:extLst>
              </p:cNvPr>
              <p:cNvSpPr/>
              <p:nvPr/>
            </p:nvSpPr>
            <p:spPr>
              <a:xfrm>
                <a:off x="8736081" y="2159003"/>
                <a:ext cx="130666" cy="43055"/>
              </a:xfrm>
              <a:custGeom>
                <a:avLst/>
                <a:gdLst>
                  <a:gd name="connsiteX0" fmla="*/ 109407 w 109407"/>
                  <a:gd name="connsiteY0" fmla="*/ 11279 h 36050"/>
                  <a:gd name="connsiteX1" fmla="*/ 0 w 109407"/>
                  <a:gd name="connsiteY1" fmla="*/ 36051 h 36050"/>
                  <a:gd name="connsiteX2" fmla="*/ 109407 w 109407"/>
                  <a:gd name="connsiteY2" fmla="*/ 11279 h 36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9407" h="36050">
                    <a:moveTo>
                      <a:pt x="109407" y="11279"/>
                    </a:moveTo>
                    <a:cubicBezTo>
                      <a:pt x="72594" y="19536"/>
                      <a:pt x="36469" y="27794"/>
                      <a:pt x="0" y="36051"/>
                    </a:cubicBezTo>
                    <a:cubicBezTo>
                      <a:pt x="29588" y="-762"/>
                      <a:pt x="70186" y="-10052"/>
                      <a:pt x="109407" y="11279"/>
                    </a:cubicBezTo>
                    <a:close/>
                  </a:path>
                </a:pathLst>
              </a:custGeom>
              <a:solidFill>
                <a:srgbClr val="020201"/>
              </a:solidFill>
              <a:ln w="34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86" name="Freeform: Shape 5085">
                <a:extLst>
                  <a:ext uri="{FF2B5EF4-FFF2-40B4-BE49-F238E27FC236}">
                    <a16:creationId xmlns:a16="http://schemas.microsoft.com/office/drawing/2014/main" id="{4C0B4B55-F2D3-478F-AAF4-1D70535C5533}"/>
                  </a:ext>
                </a:extLst>
              </p:cNvPr>
              <p:cNvSpPr/>
              <p:nvPr/>
            </p:nvSpPr>
            <p:spPr>
              <a:xfrm>
                <a:off x="9083701" y="2685369"/>
                <a:ext cx="149567" cy="59665"/>
              </a:xfrm>
              <a:custGeom>
                <a:avLst/>
                <a:gdLst>
                  <a:gd name="connsiteX0" fmla="*/ 125234 w 125233"/>
                  <a:gd name="connsiteY0" fmla="*/ 11965 h 49958"/>
                  <a:gd name="connsiteX1" fmla="*/ 67089 w 125233"/>
                  <a:gd name="connsiteY1" fmla="*/ 44305 h 49958"/>
                  <a:gd name="connsiteX2" fmla="*/ 0 w 125233"/>
                  <a:gd name="connsiteY2" fmla="*/ 44994 h 49958"/>
                  <a:gd name="connsiteX3" fmla="*/ 94269 w 125233"/>
                  <a:gd name="connsiteY3" fmla="*/ 955 h 49958"/>
                  <a:gd name="connsiteX4" fmla="*/ 125234 w 125233"/>
                  <a:gd name="connsiteY4" fmla="*/ 11965 h 499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5233" h="49958">
                    <a:moveTo>
                      <a:pt x="125234" y="11965"/>
                    </a:moveTo>
                    <a:cubicBezTo>
                      <a:pt x="106655" y="24351"/>
                      <a:pt x="88076" y="36392"/>
                      <a:pt x="67089" y="44305"/>
                    </a:cubicBezTo>
                    <a:cubicBezTo>
                      <a:pt x="44726" y="52907"/>
                      <a:pt x="22363" y="50498"/>
                      <a:pt x="0" y="44994"/>
                    </a:cubicBezTo>
                    <a:cubicBezTo>
                      <a:pt x="16170" y="7148"/>
                      <a:pt x="51951" y="-3517"/>
                      <a:pt x="94269" y="955"/>
                    </a:cubicBezTo>
                    <a:cubicBezTo>
                      <a:pt x="105279" y="2676"/>
                      <a:pt x="116288" y="4396"/>
                      <a:pt x="125234" y="11965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34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87" name="Freeform: Shape 5086">
                <a:extLst>
                  <a:ext uri="{FF2B5EF4-FFF2-40B4-BE49-F238E27FC236}">
                    <a16:creationId xmlns:a16="http://schemas.microsoft.com/office/drawing/2014/main" id="{78E36C20-8AE0-4514-BCC4-D9D7A3F3AFC4}"/>
                  </a:ext>
                </a:extLst>
              </p:cNvPr>
              <p:cNvSpPr/>
              <p:nvPr/>
            </p:nvSpPr>
            <p:spPr>
              <a:xfrm>
                <a:off x="9230095" y="2172064"/>
                <a:ext cx="145756" cy="59952"/>
              </a:xfrm>
              <a:custGeom>
                <a:avLst/>
                <a:gdLst>
                  <a:gd name="connsiteX0" fmla="*/ 55985 w 122042"/>
                  <a:gd name="connsiteY0" fmla="*/ 5505 h 50198"/>
                  <a:gd name="connsiteX1" fmla="*/ 3346 w 122042"/>
                  <a:gd name="connsiteY1" fmla="*/ 37845 h 50198"/>
                  <a:gd name="connsiteX2" fmla="*/ 938 w 122042"/>
                  <a:gd name="connsiteY2" fmla="*/ 48167 h 50198"/>
                  <a:gd name="connsiteX3" fmla="*/ 11259 w 122042"/>
                  <a:gd name="connsiteY3" fmla="*/ 48167 h 50198"/>
                  <a:gd name="connsiteX4" fmla="*/ 113097 w 122042"/>
                  <a:gd name="connsiteY4" fmla="*/ 20299 h 50198"/>
                  <a:gd name="connsiteX5" fmla="*/ 122043 w 122042"/>
                  <a:gd name="connsiteY5" fmla="*/ 19611 h 50198"/>
                  <a:gd name="connsiteX6" fmla="*/ 112753 w 122042"/>
                  <a:gd name="connsiteY6" fmla="*/ 0 h 50198"/>
                  <a:gd name="connsiteX7" fmla="*/ 55985 w 122042"/>
                  <a:gd name="connsiteY7" fmla="*/ 5505 h 501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22042" h="50198">
                    <a:moveTo>
                      <a:pt x="55985" y="5505"/>
                    </a:moveTo>
                    <a:cubicBezTo>
                      <a:pt x="34310" y="9633"/>
                      <a:pt x="15732" y="18235"/>
                      <a:pt x="3346" y="37845"/>
                    </a:cubicBezTo>
                    <a:cubicBezTo>
                      <a:pt x="1282" y="40942"/>
                      <a:pt x="-1471" y="44382"/>
                      <a:pt x="938" y="48167"/>
                    </a:cubicBezTo>
                    <a:cubicBezTo>
                      <a:pt x="3690" y="51951"/>
                      <a:pt x="8163" y="49543"/>
                      <a:pt x="11259" y="48167"/>
                    </a:cubicBezTo>
                    <a:cubicBezTo>
                      <a:pt x="43944" y="34061"/>
                      <a:pt x="79037" y="28556"/>
                      <a:pt x="113097" y="20299"/>
                    </a:cubicBezTo>
                    <a:cubicBezTo>
                      <a:pt x="116538" y="19611"/>
                      <a:pt x="119634" y="19267"/>
                      <a:pt x="122043" y="19611"/>
                    </a:cubicBezTo>
                    <a:lnTo>
                      <a:pt x="112753" y="0"/>
                    </a:lnTo>
                    <a:cubicBezTo>
                      <a:pt x="92799" y="1376"/>
                      <a:pt x="74220" y="2064"/>
                      <a:pt x="55985" y="5505"/>
                    </a:cubicBezTo>
                    <a:close/>
                  </a:path>
                </a:pathLst>
              </a:custGeom>
              <a:solidFill>
                <a:srgbClr val="040200"/>
              </a:solidFill>
              <a:ln w="34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88" name="Freeform: Shape 5087">
                <a:extLst>
                  <a:ext uri="{FF2B5EF4-FFF2-40B4-BE49-F238E27FC236}">
                    <a16:creationId xmlns:a16="http://schemas.microsoft.com/office/drawing/2014/main" id="{8935F564-F58B-4EC5-AACA-2AF5B47FCA7B}"/>
                  </a:ext>
                </a:extLst>
              </p:cNvPr>
              <p:cNvSpPr/>
              <p:nvPr/>
            </p:nvSpPr>
            <p:spPr>
              <a:xfrm>
                <a:off x="9221879" y="2069339"/>
                <a:ext cx="110005" cy="50517"/>
              </a:xfrm>
              <a:custGeom>
                <a:avLst/>
                <a:gdLst>
                  <a:gd name="connsiteX0" fmla="*/ 75594 w 92108"/>
                  <a:gd name="connsiteY0" fmla="*/ 1720 h 42298"/>
                  <a:gd name="connsiteX1" fmla="*/ 5064 w 92108"/>
                  <a:gd name="connsiteY1" fmla="*/ 30276 h 42298"/>
                  <a:gd name="connsiteX2" fmla="*/ 592 w 92108"/>
                  <a:gd name="connsiteY2" fmla="*/ 39566 h 42298"/>
                  <a:gd name="connsiteX3" fmla="*/ 10913 w 92108"/>
                  <a:gd name="connsiteY3" fmla="*/ 41630 h 42298"/>
                  <a:gd name="connsiteX4" fmla="*/ 18138 w 92108"/>
                  <a:gd name="connsiteY4" fmla="*/ 39910 h 42298"/>
                  <a:gd name="connsiteX5" fmla="*/ 81443 w 92108"/>
                  <a:gd name="connsiteY5" fmla="*/ 25804 h 42298"/>
                  <a:gd name="connsiteX6" fmla="*/ 92109 w 92108"/>
                  <a:gd name="connsiteY6" fmla="*/ 25460 h 42298"/>
                  <a:gd name="connsiteX7" fmla="*/ 80411 w 92108"/>
                  <a:gd name="connsiteY7" fmla="*/ 0 h 42298"/>
                  <a:gd name="connsiteX8" fmla="*/ 75594 w 92108"/>
                  <a:gd name="connsiteY8" fmla="*/ 1720 h 42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2108" h="42298">
                    <a:moveTo>
                      <a:pt x="75594" y="1720"/>
                    </a:moveTo>
                    <a:cubicBezTo>
                      <a:pt x="47038" y="-1376"/>
                      <a:pt x="25707" y="13762"/>
                      <a:pt x="5064" y="30276"/>
                    </a:cubicBezTo>
                    <a:cubicBezTo>
                      <a:pt x="2312" y="32685"/>
                      <a:pt x="-1473" y="35437"/>
                      <a:pt x="592" y="39566"/>
                    </a:cubicBezTo>
                    <a:cubicBezTo>
                      <a:pt x="2656" y="43350"/>
                      <a:pt x="7129" y="42318"/>
                      <a:pt x="10913" y="41630"/>
                    </a:cubicBezTo>
                    <a:cubicBezTo>
                      <a:pt x="13322" y="41286"/>
                      <a:pt x="15730" y="40598"/>
                      <a:pt x="18138" y="39910"/>
                    </a:cubicBezTo>
                    <a:cubicBezTo>
                      <a:pt x="39125" y="35437"/>
                      <a:pt x="60456" y="30620"/>
                      <a:pt x="81443" y="25804"/>
                    </a:cubicBezTo>
                    <a:cubicBezTo>
                      <a:pt x="85228" y="25115"/>
                      <a:pt x="89012" y="24083"/>
                      <a:pt x="92109" y="25460"/>
                    </a:cubicBezTo>
                    <a:lnTo>
                      <a:pt x="80411" y="0"/>
                    </a:lnTo>
                    <a:cubicBezTo>
                      <a:pt x="78347" y="1720"/>
                      <a:pt x="76970" y="1720"/>
                      <a:pt x="75594" y="1720"/>
                    </a:cubicBezTo>
                    <a:close/>
                  </a:path>
                </a:pathLst>
              </a:custGeom>
              <a:solidFill>
                <a:srgbClr val="040200"/>
              </a:solidFill>
              <a:ln w="34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5072" name="Freeform: Shape 5071">
              <a:extLst>
                <a:ext uri="{FF2B5EF4-FFF2-40B4-BE49-F238E27FC236}">
                  <a16:creationId xmlns:a16="http://schemas.microsoft.com/office/drawing/2014/main" id="{873A7A9D-083F-4315-BC90-A2B4D89DEA8B}"/>
                </a:ext>
              </a:extLst>
            </p:cNvPr>
            <p:cNvSpPr/>
            <p:nvPr/>
          </p:nvSpPr>
          <p:spPr>
            <a:xfrm rot="20967052">
              <a:off x="8065904" y="2413204"/>
              <a:ext cx="571229" cy="485210"/>
            </a:xfrm>
            <a:custGeom>
              <a:avLst/>
              <a:gdLst>
                <a:gd name="connsiteX0" fmla="*/ 1049538 w 1079803"/>
                <a:gd name="connsiteY0" fmla="*/ 93721 h 695566"/>
                <a:gd name="connsiteX1" fmla="*/ 1056797 w 1079803"/>
                <a:gd name="connsiteY1" fmla="*/ 12342 h 695566"/>
                <a:gd name="connsiteX2" fmla="*/ 1073608 w 1079803"/>
                <a:gd name="connsiteY2" fmla="*/ 4701 h 695566"/>
                <a:gd name="connsiteX3" fmla="*/ 1079721 w 1079803"/>
                <a:gd name="connsiteY3" fmla="*/ 23804 h 695566"/>
                <a:gd name="connsiteX4" fmla="*/ 1014388 w 1079803"/>
                <a:gd name="connsiteY4" fmla="*/ 224385 h 695566"/>
                <a:gd name="connsiteX5" fmla="*/ 975036 w 1079803"/>
                <a:gd name="connsiteY5" fmla="*/ 282459 h 695566"/>
                <a:gd name="connsiteX6" fmla="*/ 965103 w 1079803"/>
                <a:gd name="connsiteY6" fmla="*/ 306528 h 695566"/>
                <a:gd name="connsiteX7" fmla="*/ 948674 w 1079803"/>
                <a:gd name="connsiteY7" fmla="*/ 461644 h 695566"/>
                <a:gd name="connsiteX8" fmla="*/ 1036166 w 1079803"/>
                <a:gd name="connsiteY8" fmla="*/ 256478 h 695566"/>
                <a:gd name="connsiteX9" fmla="*/ 1050302 w 1079803"/>
                <a:gd name="connsiteY9" fmla="*/ 248073 h 695566"/>
                <a:gd name="connsiteX10" fmla="*/ 1055269 w 1079803"/>
                <a:gd name="connsiteY10" fmla="*/ 267558 h 695566"/>
                <a:gd name="connsiteX11" fmla="*/ 978093 w 1079803"/>
                <a:gd name="connsiteY11" fmla="*/ 460880 h 695566"/>
                <a:gd name="connsiteX12" fmla="*/ 877229 w 1079803"/>
                <a:gd name="connsiteY12" fmla="*/ 568239 h 695566"/>
                <a:gd name="connsiteX13" fmla="*/ 647993 w 1079803"/>
                <a:gd name="connsiteY13" fmla="*/ 678654 h 695566"/>
                <a:gd name="connsiteX14" fmla="*/ 420286 w 1079803"/>
                <a:gd name="connsiteY14" fmla="*/ 683239 h 695566"/>
                <a:gd name="connsiteX15" fmla="*/ 121515 w 1079803"/>
                <a:gd name="connsiteY15" fmla="*/ 481130 h 695566"/>
                <a:gd name="connsiteX16" fmla="*/ 13392 w 1079803"/>
                <a:gd name="connsiteY16" fmla="*/ 243871 h 695566"/>
                <a:gd name="connsiteX17" fmla="*/ 24854 w 1079803"/>
                <a:gd name="connsiteY17" fmla="*/ 238904 h 695566"/>
                <a:gd name="connsiteX18" fmla="*/ 47396 w 1079803"/>
                <a:gd name="connsiteY18" fmla="*/ 273671 h 695566"/>
                <a:gd name="connsiteX19" fmla="*/ 129921 w 1079803"/>
                <a:gd name="connsiteY19" fmla="*/ 449801 h 695566"/>
                <a:gd name="connsiteX20" fmla="*/ 121515 w 1079803"/>
                <a:gd name="connsiteY20" fmla="*/ 313787 h 695566"/>
                <a:gd name="connsiteX21" fmla="*/ 106615 w 1079803"/>
                <a:gd name="connsiteY21" fmla="*/ 274435 h 695566"/>
                <a:gd name="connsiteX22" fmla="*/ 6897 w 1079803"/>
                <a:gd name="connsiteY22" fmla="*/ 70797 h 695566"/>
                <a:gd name="connsiteX23" fmla="*/ 402 w 1079803"/>
                <a:gd name="connsiteY23" fmla="*/ 29535 h 695566"/>
                <a:gd name="connsiteX24" fmla="*/ 14156 w 1079803"/>
                <a:gd name="connsiteY24" fmla="*/ 13106 h 695566"/>
                <a:gd name="connsiteX25" fmla="*/ 22944 w 1079803"/>
                <a:gd name="connsiteY25" fmla="*/ 28007 h 695566"/>
                <a:gd name="connsiteX26" fmla="*/ 120751 w 1079803"/>
                <a:gd name="connsiteY26" fmla="*/ 242342 h 695566"/>
                <a:gd name="connsiteX27" fmla="*/ 189140 w 1079803"/>
                <a:gd name="connsiteY27" fmla="*/ 277110 h 695566"/>
                <a:gd name="connsiteX28" fmla="*/ 409206 w 1079803"/>
                <a:gd name="connsiteY28" fmla="*/ 332126 h 695566"/>
                <a:gd name="connsiteX29" fmla="*/ 780186 w 1079803"/>
                <a:gd name="connsiteY29" fmla="*/ 303090 h 695566"/>
                <a:gd name="connsiteX30" fmla="*/ 917345 w 1079803"/>
                <a:gd name="connsiteY30" fmla="*/ 253804 h 695566"/>
                <a:gd name="connsiteX31" fmla="*/ 949056 w 1079803"/>
                <a:gd name="connsiteY31" fmla="*/ 246927 h 695566"/>
                <a:gd name="connsiteX32" fmla="*/ 958990 w 1079803"/>
                <a:gd name="connsiteY32" fmla="*/ 256478 h 695566"/>
                <a:gd name="connsiteX33" fmla="*/ 1049538 w 1079803"/>
                <a:gd name="connsiteY33" fmla="*/ 93721 h 695566"/>
                <a:gd name="connsiteX0" fmla="*/ 1049538 w 1079803"/>
                <a:gd name="connsiteY0" fmla="*/ 93721 h 695566"/>
                <a:gd name="connsiteX1" fmla="*/ 1056797 w 1079803"/>
                <a:gd name="connsiteY1" fmla="*/ 12342 h 695566"/>
                <a:gd name="connsiteX2" fmla="*/ 1073608 w 1079803"/>
                <a:gd name="connsiteY2" fmla="*/ 4701 h 695566"/>
                <a:gd name="connsiteX3" fmla="*/ 1079721 w 1079803"/>
                <a:gd name="connsiteY3" fmla="*/ 23804 h 695566"/>
                <a:gd name="connsiteX4" fmla="*/ 1014388 w 1079803"/>
                <a:gd name="connsiteY4" fmla="*/ 224385 h 695566"/>
                <a:gd name="connsiteX5" fmla="*/ 975036 w 1079803"/>
                <a:gd name="connsiteY5" fmla="*/ 282459 h 695566"/>
                <a:gd name="connsiteX6" fmla="*/ 965103 w 1079803"/>
                <a:gd name="connsiteY6" fmla="*/ 306528 h 695566"/>
                <a:gd name="connsiteX7" fmla="*/ 948674 w 1079803"/>
                <a:gd name="connsiteY7" fmla="*/ 461644 h 695566"/>
                <a:gd name="connsiteX8" fmla="*/ 1036166 w 1079803"/>
                <a:gd name="connsiteY8" fmla="*/ 256478 h 695566"/>
                <a:gd name="connsiteX9" fmla="*/ 1050302 w 1079803"/>
                <a:gd name="connsiteY9" fmla="*/ 248073 h 695566"/>
                <a:gd name="connsiteX10" fmla="*/ 1055269 w 1079803"/>
                <a:gd name="connsiteY10" fmla="*/ 267558 h 695566"/>
                <a:gd name="connsiteX11" fmla="*/ 978093 w 1079803"/>
                <a:gd name="connsiteY11" fmla="*/ 460880 h 695566"/>
                <a:gd name="connsiteX12" fmla="*/ 877229 w 1079803"/>
                <a:gd name="connsiteY12" fmla="*/ 568239 h 695566"/>
                <a:gd name="connsiteX13" fmla="*/ 647993 w 1079803"/>
                <a:gd name="connsiteY13" fmla="*/ 678654 h 695566"/>
                <a:gd name="connsiteX14" fmla="*/ 420286 w 1079803"/>
                <a:gd name="connsiteY14" fmla="*/ 683239 h 695566"/>
                <a:gd name="connsiteX15" fmla="*/ 121515 w 1079803"/>
                <a:gd name="connsiteY15" fmla="*/ 481130 h 695566"/>
                <a:gd name="connsiteX16" fmla="*/ 13392 w 1079803"/>
                <a:gd name="connsiteY16" fmla="*/ 243871 h 695566"/>
                <a:gd name="connsiteX17" fmla="*/ 24854 w 1079803"/>
                <a:gd name="connsiteY17" fmla="*/ 238904 h 695566"/>
                <a:gd name="connsiteX18" fmla="*/ 47396 w 1079803"/>
                <a:gd name="connsiteY18" fmla="*/ 273671 h 695566"/>
                <a:gd name="connsiteX19" fmla="*/ 129921 w 1079803"/>
                <a:gd name="connsiteY19" fmla="*/ 449801 h 695566"/>
                <a:gd name="connsiteX20" fmla="*/ 121515 w 1079803"/>
                <a:gd name="connsiteY20" fmla="*/ 313787 h 695566"/>
                <a:gd name="connsiteX21" fmla="*/ 106615 w 1079803"/>
                <a:gd name="connsiteY21" fmla="*/ 274435 h 695566"/>
                <a:gd name="connsiteX22" fmla="*/ 6897 w 1079803"/>
                <a:gd name="connsiteY22" fmla="*/ 70797 h 695566"/>
                <a:gd name="connsiteX23" fmla="*/ 402 w 1079803"/>
                <a:gd name="connsiteY23" fmla="*/ 29535 h 695566"/>
                <a:gd name="connsiteX24" fmla="*/ 14156 w 1079803"/>
                <a:gd name="connsiteY24" fmla="*/ 13106 h 695566"/>
                <a:gd name="connsiteX25" fmla="*/ 22944 w 1079803"/>
                <a:gd name="connsiteY25" fmla="*/ 28007 h 695566"/>
                <a:gd name="connsiteX26" fmla="*/ 120751 w 1079803"/>
                <a:gd name="connsiteY26" fmla="*/ 242342 h 695566"/>
                <a:gd name="connsiteX27" fmla="*/ 243762 w 1079803"/>
                <a:gd name="connsiteY27" fmla="*/ 192062 h 695566"/>
                <a:gd name="connsiteX28" fmla="*/ 409206 w 1079803"/>
                <a:gd name="connsiteY28" fmla="*/ 332126 h 695566"/>
                <a:gd name="connsiteX29" fmla="*/ 780186 w 1079803"/>
                <a:gd name="connsiteY29" fmla="*/ 303090 h 695566"/>
                <a:gd name="connsiteX30" fmla="*/ 917345 w 1079803"/>
                <a:gd name="connsiteY30" fmla="*/ 253804 h 695566"/>
                <a:gd name="connsiteX31" fmla="*/ 949056 w 1079803"/>
                <a:gd name="connsiteY31" fmla="*/ 246927 h 695566"/>
                <a:gd name="connsiteX32" fmla="*/ 958990 w 1079803"/>
                <a:gd name="connsiteY32" fmla="*/ 256478 h 695566"/>
                <a:gd name="connsiteX33" fmla="*/ 1049538 w 1079803"/>
                <a:gd name="connsiteY33" fmla="*/ 93721 h 695566"/>
                <a:gd name="connsiteX0" fmla="*/ 1049538 w 1079803"/>
                <a:gd name="connsiteY0" fmla="*/ 93721 h 695566"/>
                <a:gd name="connsiteX1" fmla="*/ 1056797 w 1079803"/>
                <a:gd name="connsiteY1" fmla="*/ 12342 h 695566"/>
                <a:gd name="connsiteX2" fmla="*/ 1073608 w 1079803"/>
                <a:gd name="connsiteY2" fmla="*/ 4701 h 695566"/>
                <a:gd name="connsiteX3" fmla="*/ 1079721 w 1079803"/>
                <a:gd name="connsiteY3" fmla="*/ 23804 h 695566"/>
                <a:gd name="connsiteX4" fmla="*/ 1014388 w 1079803"/>
                <a:gd name="connsiteY4" fmla="*/ 224385 h 695566"/>
                <a:gd name="connsiteX5" fmla="*/ 975036 w 1079803"/>
                <a:gd name="connsiteY5" fmla="*/ 282459 h 695566"/>
                <a:gd name="connsiteX6" fmla="*/ 965103 w 1079803"/>
                <a:gd name="connsiteY6" fmla="*/ 306528 h 695566"/>
                <a:gd name="connsiteX7" fmla="*/ 948674 w 1079803"/>
                <a:gd name="connsiteY7" fmla="*/ 461644 h 695566"/>
                <a:gd name="connsiteX8" fmla="*/ 1036166 w 1079803"/>
                <a:gd name="connsiteY8" fmla="*/ 256478 h 695566"/>
                <a:gd name="connsiteX9" fmla="*/ 1050302 w 1079803"/>
                <a:gd name="connsiteY9" fmla="*/ 248073 h 695566"/>
                <a:gd name="connsiteX10" fmla="*/ 1055269 w 1079803"/>
                <a:gd name="connsiteY10" fmla="*/ 267558 h 695566"/>
                <a:gd name="connsiteX11" fmla="*/ 978093 w 1079803"/>
                <a:gd name="connsiteY11" fmla="*/ 460880 h 695566"/>
                <a:gd name="connsiteX12" fmla="*/ 877229 w 1079803"/>
                <a:gd name="connsiteY12" fmla="*/ 568239 h 695566"/>
                <a:gd name="connsiteX13" fmla="*/ 647993 w 1079803"/>
                <a:gd name="connsiteY13" fmla="*/ 678654 h 695566"/>
                <a:gd name="connsiteX14" fmla="*/ 420286 w 1079803"/>
                <a:gd name="connsiteY14" fmla="*/ 683239 h 695566"/>
                <a:gd name="connsiteX15" fmla="*/ 121515 w 1079803"/>
                <a:gd name="connsiteY15" fmla="*/ 481130 h 695566"/>
                <a:gd name="connsiteX16" fmla="*/ 13392 w 1079803"/>
                <a:gd name="connsiteY16" fmla="*/ 243871 h 695566"/>
                <a:gd name="connsiteX17" fmla="*/ 24854 w 1079803"/>
                <a:gd name="connsiteY17" fmla="*/ 238904 h 695566"/>
                <a:gd name="connsiteX18" fmla="*/ 47396 w 1079803"/>
                <a:gd name="connsiteY18" fmla="*/ 273671 h 695566"/>
                <a:gd name="connsiteX19" fmla="*/ 129921 w 1079803"/>
                <a:gd name="connsiteY19" fmla="*/ 449801 h 695566"/>
                <a:gd name="connsiteX20" fmla="*/ 121515 w 1079803"/>
                <a:gd name="connsiteY20" fmla="*/ 313787 h 695566"/>
                <a:gd name="connsiteX21" fmla="*/ 106615 w 1079803"/>
                <a:gd name="connsiteY21" fmla="*/ 274435 h 695566"/>
                <a:gd name="connsiteX22" fmla="*/ 6897 w 1079803"/>
                <a:gd name="connsiteY22" fmla="*/ 70797 h 695566"/>
                <a:gd name="connsiteX23" fmla="*/ 402 w 1079803"/>
                <a:gd name="connsiteY23" fmla="*/ 29535 h 695566"/>
                <a:gd name="connsiteX24" fmla="*/ 14156 w 1079803"/>
                <a:gd name="connsiteY24" fmla="*/ 13106 h 695566"/>
                <a:gd name="connsiteX25" fmla="*/ 22944 w 1079803"/>
                <a:gd name="connsiteY25" fmla="*/ 28007 h 695566"/>
                <a:gd name="connsiteX26" fmla="*/ 134227 w 1079803"/>
                <a:gd name="connsiteY26" fmla="*/ 188647 h 695566"/>
                <a:gd name="connsiteX27" fmla="*/ 243762 w 1079803"/>
                <a:gd name="connsiteY27" fmla="*/ 192062 h 695566"/>
                <a:gd name="connsiteX28" fmla="*/ 409206 w 1079803"/>
                <a:gd name="connsiteY28" fmla="*/ 332126 h 695566"/>
                <a:gd name="connsiteX29" fmla="*/ 780186 w 1079803"/>
                <a:gd name="connsiteY29" fmla="*/ 303090 h 695566"/>
                <a:gd name="connsiteX30" fmla="*/ 917345 w 1079803"/>
                <a:gd name="connsiteY30" fmla="*/ 253804 h 695566"/>
                <a:gd name="connsiteX31" fmla="*/ 949056 w 1079803"/>
                <a:gd name="connsiteY31" fmla="*/ 246927 h 695566"/>
                <a:gd name="connsiteX32" fmla="*/ 958990 w 1079803"/>
                <a:gd name="connsiteY32" fmla="*/ 256478 h 695566"/>
                <a:gd name="connsiteX33" fmla="*/ 1049538 w 1079803"/>
                <a:gd name="connsiteY33" fmla="*/ 93721 h 695566"/>
                <a:gd name="connsiteX0" fmla="*/ 1049538 w 1079803"/>
                <a:gd name="connsiteY0" fmla="*/ 93721 h 695566"/>
                <a:gd name="connsiteX1" fmla="*/ 1056797 w 1079803"/>
                <a:gd name="connsiteY1" fmla="*/ 12342 h 695566"/>
                <a:gd name="connsiteX2" fmla="*/ 1073608 w 1079803"/>
                <a:gd name="connsiteY2" fmla="*/ 4701 h 695566"/>
                <a:gd name="connsiteX3" fmla="*/ 1079721 w 1079803"/>
                <a:gd name="connsiteY3" fmla="*/ 23804 h 695566"/>
                <a:gd name="connsiteX4" fmla="*/ 1014388 w 1079803"/>
                <a:gd name="connsiteY4" fmla="*/ 224385 h 695566"/>
                <a:gd name="connsiteX5" fmla="*/ 975036 w 1079803"/>
                <a:gd name="connsiteY5" fmla="*/ 282459 h 695566"/>
                <a:gd name="connsiteX6" fmla="*/ 965103 w 1079803"/>
                <a:gd name="connsiteY6" fmla="*/ 306528 h 695566"/>
                <a:gd name="connsiteX7" fmla="*/ 948674 w 1079803"/>
                <a:gd name="connsiteY7" fmla="*/ 461644 h 695566"/>
                <a:gd name="connsiteX8" fmla="*/ 1036166 w 1079803"/>
                <a:gd name="connsiteY8" fmla="*/ 256478 h 695566"/>
                <a:gd name="connsiteX9" fmla="*/ 1050302 w 1079803"/>
                <a:gd name="connsiteY9" fmla="*/ 248073 h 695566"/>
                <a:gd name="connsiteX10" fmla="*/ 1055269 w 1079803"/>
                <a:gd name="connsiteY10" fmla="*/ 267558 h 695566"/>
                <a:gd name="connsiteX11" fmla="*/ 978093 w 1079803"/>
                <a:gd name="connsiteY11" fmla="*/ 460880 h 695566"/>
                <a:gd name="connsiteX12" fmla="*/ 877229 w 1079803"/>
                <a:gd name="connsiteY12" fmla="*/ 568239 h 695566"/>
                <a:gd name="connsiteX13" fmla="*/ 647993 w 1079803"/>
                <a:gd name="connsiteY13" fmla="*/ 678654 h 695566"/>
                <a:gd name="connsiteX14" fmla="*/ 420286 w 1079803"/>
                <a:gd name="connsiteY14" fmla="*/ 683239 h 695566"/>
                <a:gd name="connsiteX15" fmla="*/ 121515 w 1079803"/>
                <a:gd name="connsiteY15" fmla="*/ 481130 h 695566"/>
                <a:gd name="connsiteX16" fmla="*/ 13392 w 1079803"/>
                <a:gd name="connsiteY16" fmla="*/ 243871 h 695566"/>
                <a:gd name="connsiteX17" fmla="*/ 24854 w 1079803"/>
                <a:gd name="connsiteY17" fmla="*/ 238904 h 695566"/>
                <a:gd name="connsiteX18" fmla="*/ 47396 w 1079803"/>
                <a:gd name="connsiteY18" fmla="*/ 273671 h 695566"/>
                <a:gd name="connsiteX19" fmla="*/ 129921 w 1079803"/>
                <a:gd name="connsiteY19" fmla="*/ 449801 h 695566"/>
                <a:gd name="connsiteX20" fmla="*/ 121515 w 1079803"/>
                <a:gd name="connsiteY20" fmla="*/ 313787 h 695566"/>
                <a:gd name="connsiteX21" fmla="*/ 106615 w 1079803"/>
                <a:gd name="connsiteY21" fmla="*/ 274435 h 695566"/>
                <a:gd name="connsiteX22" fmla="*/ 6897 w 1079803"/>
                <a:gd name="connsiteY22" fmla="*/ 70797 h 695566"/>
                <a:gd name="connsiteX23" fmla="*/ 402 w 1079803"/>
                <a:gd name="connsiteY23" fmla="*/ 29535 h 695566"/>
                <a:gd name="connsiteX24" fmla="*/ 14156 w 1079803"/>
                <a:gd name="connsiteY24" fmla="*/ 13106 h 695566"/>
                <a:gd name="connsiteX25" fmla="*/ 22944 w 1079803"/>
                <a:gd name="connsiteY25" fmla="*/ 28007 h 695566"/>
                <a:gd name="connsiteX26" fmla="*/ 134227 w 1079803"/>
                <a:gd name="connsiteY26" fmla="*/ 188647 h 695566"/>
                <a:gd name="connsiteX27" fmla="*/ 243762 w 1079803"/>
                <a:gd name="connsiteY27" fmla="*/ 192062 h 695566"/>
                <a:gd name="connsiteX28" fmla="*/ 444198 w 1079803"/>
                <a:gd name="connsiteY28" fmla="*/ 225848 h 695566"/>
                <a:gd name="connsiteX29" fmla="*/ 780186 w 1079803"/>
                <a:gd name="connsiteY29" fmla="*/ 303090 h 695566"/>
                <a:gd name="connsiteX30" fmla="*/ 917345 w 1079803"/>
                <a:gd name="connsiteY30" fmla="*/ 253804 h 695566"/>
                <a:gd name="connsiteX31" fmla="*/ 949056 w 1079803"/>
                <a:gd name="connsiteY31" fmla="*/ 246927 h 695566"/>
                <a:gd name="connsiteX32" fmla="*/ 958990 w 1079803"/>
                <a:gd name="connsiteY32" fmla="*/ 256478 h 695566"/>
                <a:gd name="connsiteX33" fmla="*/ 1049538 w 1079803"/>
                <a:gd name="connsiteY33" fmla="*/ 93721 h 695566"/>
                <a:gd name="connsiteX0" fmla="*/ 1049538 w 1079803"/>
                <a:gd name="connsiteY0" fmla="*/ 93721 h 695566"/>
                <a:gd name="connsiteX1" fmla="*/ 1056797 w 1079803"/>
                <a:gd name="connsiteY1" fmla="*/ 12342 h 695566"/>
                <a:gd name="connsiteX2" fmla="*/ 1073608 w 1079803"/>
                <a:gd name="connsiteY2" fmla="*/ 4701 h 695566"/>
                <a:gd name="connsiteX3" fmla="*/ 1079721 w 1079803"/>
                <a:gd name="connsiteY3" fmla="*/ 23804 h 695566"/>
                <a:gd name="connsiteX4" fmla="*/ 1014388 w 1079803"/>
                <a:gd name="connsiteY4" fmla="*/ 224385 h 695566"/>
                <a:gd name="connsiteX5" fmla="*/ 975036 w 1079803"/>
                <a:gd name="connsiteY5" fmla="*/ 282459 h 695566"/>
                <a:gd name="connsiteX6" fmla="*/ 965103 w 1079803"/>
                <a:gd name="connsiteY6" fmla="*/ 306528 h 695566"/>
                <a:gd name="connsiteX7" fmla="*/ 948674 w 1079803"/>
                <a:gd name="connsiteY7" fmla="*/ 461644 h 695566"/>
                <a:gd name="connsiteX8" fmla="*/ 1036166 w 1079803"/>
                <a:gd name="connsiteY8" fmla="*/ 256478 h 695566"/>
                <a:gd name="connsiteX9" fmla="*/ 1050302 w 1079803"/>
                <a:gd name="connsiteY9" fmla="*/ 248073 h 695566"/>
                <a:gd name="connsiteX10" fmla="*/ 1055269 w 1079803"/>
                <a:gd name="connsiteY10" fmla="*/ 267558 h 695566"/>
                <a:gd name="connsiteX11" fmla="*/ 978093 w 1079803"/>
                <a:gd name="connsiteY11" fmla="*/ 460880 h 695566"/>
                <a:gd name="connsiteX12" fmla="*/ 877229 w 1079803"/>
                <a:gd name="connsiteY12" fmla="*/ 568239 h 695566"/>
                <a:gd name="connsiteX13" fmla="*/ 647993 w 1079803"/>
                <a:gd name="connsiteY13" fmla="*/ 678654 h 695566"/>
                <a:gd name="connsiteX14" fmla="*/ 420286 w 1079803"/>
                <a:gd name="connsiteY14" fmla="*/ 683239 h 695566"/>
                <a:gd name="connsiteX15" fmla="*/ 121515 w 1079803"/>
                <a:gd name="connsiteY15" fmla="*/ 481130 h 695566"/>
                <a:gd name="connsiteX16" fmla="*/ 13392 w 1079803"/>
                <a:gd name="connsiteY16" fmla="*/ 243871 h 695566"/>
                <a:gd name="connsiteX17" fmla="*/ 24854 w 1079803"/>
                <a:gd name="connsiteY17" fmla="*/ 238904 h 695566"/>
                <a:gd name="connsiteX18" fmla="*/ 47396 w 1079803"/>
                <a:gd name="connsiteY18" fmla="*/ 273671 h 695566"/>
                <a:gd name="connsiteX19" fmla="*/ 129921 w 1079803"/>
                <a:gd name="connsiteY19" fmla="*/ 449801 h 695566"/>
                <a:gd name="connsiteX20" fmla="*/ 121515 w 1079803"/>
                <a:gd name="connsiteY20" fmla="*/ 313787 h 695566"/>
                <a:gd name="connsiteX21" fmla="*/ 106615 w 1079803"/>
                <a:gd name="connsiteY21" fmla="*/ 274435 h 695566"/>
                <a:gd name="connsiteX22" fmla="*/ 6897 w 1079803"/>
                <a:gd name="connsiteY22" fmla="*/ 70797 h 695566"/>
                <a:gd name="connsiteX23" fmla="*/ 402 w 1079803"/>
                <a:gd name="connsiteY23" fmla="*/ 29535 h 695566"/>
                <a:gd name="connsiteX24" fmla="*/ 14156 w 1079803"/>
                <a:gd name="connsiteY24" fmla="*/ 13106 h 695566"/>
                <a:gd name="connsiteX25" fmla="*/ 22944 w 1079803"/>
                <a:gd name="connsiteY25" fmla="*/ 28007 h 695566"/>
                <a:gd name="connsiteX26" fmla="*/ 134227 w 1079803"/>
                <a:gd name="connsiteY26" fmla="*/ 188647 h 695566"/>
                <a:gd name="connsiteX27" fmla="*/ 243762 w 1079803"/>
                <a:gd name="connsiteY27" fmla="*/ 192062 h 695566"/>
                <a:gd name="connsiteX28" fmla="*/ 444198 w 1079803"/>
                <a:gd name="connsiteY28" fmla="*/ 225848 h 695566"/>
                <a:gd name="connsiteX29" fmla="*/ 772535 w 1079803"/>
                <a:gd name="connsiteY29" fmla="*/ 234131 h 695566"/>
                <a:gd name="connsiteX30" fmla="*/ 917345 w 1079803"/>
                <a:gd name="connsiteY30" fmla="*/ 253804 h 695566"/>
                <a:gd name="connsiteX31" fmla="*/ 949056 w 1079803"/>
                <a:gd name="connsiteY31" fmla="*/ 246927 h 695566"/>
                <a:gd name="connsiteX32" fmla="*/ 958990 w 1079803"/>
                <a:gd name="connsiteY32" fmla="*/ 256478 h 695566"/>
                <a:gd name="connsiteX33" fmla="*/ 1049538 w 1079803"/>
                <a:gd name="connsiteY33" fmla="*/ 93721 h 695566"/>
                <a:gd name="connsiteX0" fmla="*/ 1049538 w 1079803"/>
                <a:gd name="connsiteY0" fmla="*/ 93721 h 695566"/>
                <a:gd name="connsiteX1" fmla="*/ 1056797 w 1079803"/>
                <a:gd name="connsiteY1" fmla="*/ 12342 h 695566"/>
                <a:gd name="connsiteX2" fmla="*/ 1073608 w 1079803"/>
                <a:gd name="connsiteY2" fmla="*/ 4701 h 695566"/>
                <a:gd name="connsiteX3" fmla="*/ 1079721 w 1079803"/>
                <a:gd name="connsiteY3" fmla="*/ 23804 h 695566"/>
                <a:gd name="connsiteX4" fmla="*/ 1014388 w 1079803"/>
                <a:gd name="connsiteY4" fmla="*/ 224385 h 695566"/>
                <a:gd name="connsiteX5" fmla="*/ 975036 w 1079803"/>
                <a:gd name="connsiteY5" fmla="*/ 282459 h 695566"/>
                <a:gd name="connsiteX6" fmla="*/ 965103 w 1079803"/>
                <a:gd name="connsiteY6" fmla="*/ 306528 h 695566"/>
                <a:gd name="connsiteX7" fmla="*/ 948674 w 1079803"/>
                <a:gd name="connsiteY7" fmla="*/ 461644 h 695566"/>
                <a:gd name="connsiteX8" fmla="*/ 1036166 w 1079803"/>
                <a:gd name="connsiteY8" fmla="*/ 256478 h 695566"/>
                <a:gd name="connsiteX9" fmla="*/ 1050302 w 1079803"/>
                <a:gd name="connsiteY9" fmla="*/ 248073 h 695566"/>
                <a:gd name="connsiteX10" fmla="*/ 1055269 w 1079803"/>
                <a:gd name="connsiteY10" fmla="*/ 267558 h 695566"/>
                <a:gd name="connsiteX11" fmla="*/ 978093 w 1079803"/>
                <a:gd name="connsiteY11" fmla="*/ 460880 h 695566"/>
                <a:gd name="connsiteX12" fmla="*/ 877229 w 1079803"/>
                <a:gd name="connsiteY12" fmla="*/ 568239 h 695566"/>
                <a:gd name="connsiteX13" fmla="*/ 647993 w 1079803"/>
                <a:gd name="connsiteY13" fmla="*/ 678654 h 695566"/>
                <a:gd name="connsiteX14" fmla="*/ 420286 w 1079803"/>
                <a:gd name="connsiteY14" fmla="*/ 683239 h 695566"/>
                <a:gd name="connsiteX15" fmla="*/ 121515 w 1079803"/>
                <a:gd name="connsiteY15" fmla="*/ 481130 h 695566"/>
                <a:gd name="connsiteX16" fmla="*/ 13392 w 1079803"/>
                <a:gd name="connsiteY16" fmla="*/ 243871 h 695566"/>
                <a:gd name="connsiteX17" fmla="*/ 24854 w 1079803"/>
                <a:gd name="connsiteY17" fmla="*/ 238904 h 695566"/>
                <a:gd name="connsiteX18" fmla="*/ 47396 w 1079803"/>
                <a:gd name="connsiteY18" fmla="*/ 273671 h 695566"/>
                <a:gd name="connsiteX19" fmla="*/ 129921 w 1079803"/>
                <a:gd name="connsiteY19" fmla="*/ 449801 h 695566"/>
                <a:gd name="connsiteX20" fmla="*/ 121515 w 1079803"/>
                <a:gd name="connsiteY20" fmla="*/ 313787 h 695566"/>
                <a:gd name="connsiteX21" fmla="*/ 106615 w 1079803"/>
                <a:gd name="connsiteY21" fmla="*/ 274435 h 695566"/>
                <a:gd name="connsiteX22" fmla="*/ 6897 w 1079803"/>
                <a:gd name="connsiteY22" fmla="*/ 70797 h 695566"/>
                <a:gd name="connsiteX23" fmla="*/ 402 w 1079803"/>
                <a:gd name="connsiteY23" fmla="*/ 29535 h 695566"/>
                <a:gd name="connsiteX24" fmla="*/ 14156 w 1079803"/>
                <a:gd name="connsiteY24" fmla="*/ 13106 h 695566"/>
                <a:gd name="connsiteX25" fmla="*/ 22944 w 1079803"/>
                <a:gd name="connsiteY25" fmla="*/ 28007 h 695566"/>
                <a:gd name="connsiteX26" fmla="*/ 134227 w 1079803"/>
                <a:gd name="connsiteY26" fmla="*/ 188647 h 695566"/>
                <a:gd name="connsiteX27" fmla="*/ 243762 w 1079803"/>
                <a:gd name="connsiteY27" fmla="*/ 192062 h 695566"/>
                <a:gd name="connsiteX28" fmla="*/ 444198 w 1079803"/>
                <a:gd name="connsiteY28" fmla="*/ 225848 h 695566"/>
                <a:gd name="connsiteX29" fmla="*/ 772535 w 1079803"/>
                <a:gd name="connsiteY29" fmla="*/ 234131 h 695566"/>
                <a:gd name="connsiteX30" fmla="*/ 917345 w 1079803"/>
                <a:gd name="connsiteY30" fmla="*/ 253804 h 695566"/>
                <a:gd name="connsiteX31" fmla="*/ 949056 w 1079803"/>
                <a:gd name="connsiteY31" fmla="*/ 246927 h 695566"/>
                <a:gd name="connsiteX32" fmla="*/ 965924 w 1079803"/>
                <a:gd name="connsiteY32" fmla="*/ 195707 h 695566"/>
                <a:gd name="connsiteX33" fmla="*/ 1049538 w 1079803"/>
                <a:gd name="connsiteY33" fmla="*/ 93721 h 695566"/>
                <a:gd name="connsiteX0" fmla="*/ 1049538 w 1079803"/>
                <a:gd name="connsiteY0" fmla="*/ 93721 h 695566"/>
                <a:gd name="connsiteX1" fmla="*/ 1056797 w 1079803"/>
                <a:gd name="connsiteY1" fmla="*/ 12342 h 695566"/>
                <a:gd name="connsiteX2" fmla="*/ 1073608 w 1079803"/>
                <a:gd name="connsiteY2" fmla="*/ 4701 h 695566"/>
                <a:gd name="connsiteX3" fmla="*/ 1079721 w 1079803"/>
                <a:gd name="connsiteY3" fmla="*/ 23804 h 695566"/>
                <a:gd name="connsiteX4" fmla="*/ 1014388 w 1079803"/>
                <a:gd name="connsiteY4" fmla="*/ 224385 h 695566"/>
                <a:gd name="connsiteX5" fmla="*/ 975036 w 1079803"/>
                <a:gd name="connsiteY5" fmla="*/ 282459 h 695566"/>
                <a:gd name="connsiteX6" fmla="*/ 965103 w 1079803"/>
                <a:gd name="connsiteY6" fmla="*/ 306528 h 695566"/>
                <a:gd name="connsiteX7" fmla="*/ 948674 w 1079803"/>
                <a:gd name="connsiteY7" fmla="*/ 461644 h 695566"/>
                <a:gd name="connsiteX8" fmla="*/ 1036166 w 1079803"/>
                <a:gd name="connsiteY8" fmla="*/ 256478 h 695566"/>
                <a:gd name="connsiteX9" fmla="*/ 1050302 w 1079803"/>
                <a:gd name="connsiteY9" fmla="*/ 248073 h 695566"/>
                <a:gd name="connsiteX10" fmla="*/ 1055269 w 1079803"/>
                <a:gd name="connsiteY10" fmla="*/ 267558 h 695566"/>
                <a:gd name="connsiteX11" fmla="*/ 978093 w 1079803"/>
                <a:gd name="connsiteY11" fmla="*/ 460880 h 695566"/>
                <a:gd name="connsiteX12" fmla="*/ 877229 w 1079803"/>
                <a:gd name="connsiteY12" fmla="*/ 568239 h 695566"/>
                <a:gd name="connsiteX13" fmla="*/ 647993 w 1079803"/>
                <a:gd name="connsiteY13" fmla="*/ 678654 h 695566"/>
                <a:gd name="connsiteX14" fmla="*/ 420286 w 1079803"/>
                <a:gd name="connsiteY14" fmla="*/ 683239 h 695566"/>
                <a:gd name="connsiteX15" fmla="*/ 121515 w 1079803"/>
                <a:gd name="connsiteY15" fmla="*/ 481130 h 695566"/>
                <a:gd name="connsiteX16" fmla="*/ 13392 w 1079803"/>
                <a:gd name="connsiteY16" fmla="*/ 243871 h 695566"/>
                <a:gd name="connsiteX17" fmla="*/ 24854 w 1079803"/>
                <a:gd name="connsiteY17" fmla="*/ 238904 h 695566"/>
                <a:gd name="connsiteX18" fmla="*/ 47396 w 1079803"/>
                <a:gd name="connsiteY18" fmla="*/ 273671 h 695566"/>
                <a:gd name="connsiteX19" fmla="*/ 129921 w 1079803"/>
                <a:gd name="connsiteY19" fmla="*/ 449801 h 695566"/>
                <a:gd name="connsiteX20" fmla="*/ 121515 w 1079803"/>
                <a:gd name="connsiteY20" fmla="*/ 313787 h 695566"/>
                <a:gd name="connsiteX21" fmla="*/ 106615 w 1079803"/>
                <a:gd name="connsiteY21" fmla="*/ 274435 h 695566"/>
                <a:gd name="connsiteX22" fmla="*/ 6897 w 1079803"/>
                <a:gd name="connsiteY22" fmla="*/ 70797 h 695566"/>
                <a:gd name="connsiteX23" fmla="*/ 402 w 1079803"/>
                <a:gd name="connsiteY23" fmla="*/ 29535 h 695566"/>
                <a:gd name="connsiteX24" fmla="*/ 14156 w 1079803"/>
                <a:gd name="connsiteY24" fmla="*/ 13106 h 695566"/>
                <a:gd name="connsiteX25" fmla="*/ 22944 w 1079803"/>
                <a:gd name="connsiteY25" fmla="*/ 28007 h 695566"/>
                <a:gd name="connsiteX26" fmla="*/ 134227 w 1079803"/>
                <a:gd name="connsiteY26" fmla="*/ 188647 h 695566"/>
                <a:gd name="connsiteX27" fmla="*/ 243762 w 1079803"/>
                <a:gd name="connsiteY27" fmla="*/ 192062 h 695566"/>
                <a:gd name="connsiteX28" fmla="*/ 444198 w 1079803"/>
                <a:gd name="connsiteY28" fmla="*/ 225848 h 695566"/>
                <a:gd name="connsiteX29" fmla="*/ 772535 w 1079803"/>
                <a:gd name="connsiteY29" fmla="*/ 234131 h 695566"/>
                <a:gd name="connsiteX30" fmla="*/ 917345 w 1079803"/>
                <a:gd name="connsiteY30" fmla="*/ 253804 h 695566"/>
                <a:gd name="connsiteX31" fmla="*/ 927376 w 1079803"/>
                <a:gd name="connsiteY31" fmla="*/ 200722 h 695566"/>
                <a:gd name="connsiteX32" fmla="*/ 965924 w 1079803"/>
                <a:gd name="connsiteY32" fmla="*/ 195707 h 695566"/>
                <a:gd name="connsiteX33" fmla="*/ 1049538 w 1079803"/>
                <a:gd name="connsiteY33" fmla="*/ 93721 h 695566"/>
                <a:gd name="connsiteX0" fmla="*/ 1049538 w 1079803"/>
                <a:gd name="connsiteY0" fmla="*/ 93721 h 695566"/>
                <a:gd name="connsiteX1" fmla="*/ 1056797 w 1079803"/>
                <a:gd name="connsiteY1" fmla="*/ 12342 h 695566"/>
                <a:gd name="connsiteX2" fmla="*/ 1073608 w 1079803"/>
                <a:gd name="connsiteY2" fmla="*/ 4701 h 695566"/>
                <a:gd name="connsiteX3" fmla="*/ 1079721 w 1079803"/>
                <a:gd name="connsiteY3" fmla="*/ 23804 h 695566"/>
                <a:gd name="connsiteX4" fmla="*/ 1014388 w 1079803"/>
                <a:gd name="connsiteY4" fmla="*/ 224385 h 695566"/>
                <a:gd name="connsiteX5" fmla="*/ 975036 w 1079803"/>
                <a:gd name="connsiteY5" fmla="*/ 282459 h 695566"/>
                <a:gd name="connsiteX6" fmla="*/ 965103 w 1079803"/>
                <a:gd name="connsiteY6" fmla="*/ 306528 h 695566"/>
                <a:gd name="connsiteX7" fmla="*/ 948674 w 1079803"/>
                <a:gd name="connsiteY7" fmla="*/ 461644 h 695566"/>
                <a:gd name="connsiteX8" fmla="*/ 1036166 w 1079803"/>
                <a:gd name="connsiteY8" fmla="*/ 256478 h 695566"/>
                <a:gd name="connsiteX9" fmla="*/ 1050302 w 1079803"/>
                <a:gd name="connsiteY9" fmla="*/ 248073 h 695566"/>
                <a:gd name="connsiteX10" fmla="*/ 1055269 w 1079803"/>
                <a:gd name="connsiteY10" fmla="*/ 267558 h 695566"/>
                <a:gd name="connsiteX11" fmla="*/ 978093 w 1079803"/>
                <a:gd name="connsiteY11" fmla="*/ 460880 h 695566"/>
                <a:gd name="connsiteX12" fmla="*/ 877229 w 1079803"/>
                <a:gd name="connsiteY12" fmla="*/ 568239 h 695566"/>
                <a:gd name="connsiteX13" fmla="*/ 647993 w 1079803"/>
                <a:gd name="connsiteY13" fmla="*/ 678654 h 695566"/>
                <a:gd name="connsiteX14" fmla="*/ 420286 w 1079803"/>
                <a:gd name="connsiteY14" fmla="*/ 683239 h 695566"/>
                <a:gd name="connsiteX15" fmla="*/ 121515 w 1079803"/>
                <a:gd name="connsiteY15" fmla="*/ 481130 h 695566"/>
                <a:gd name="connsiteX16" fmla="*/ 13392 w 1079803"/>
                <a:gd name="connsiteY16" fmla="*/ 243871 h 695566"/>
                <a:gd name="connsiteX17" fmla="*/ 24854 w 1079803"/>
                <a:gd name="connsiteY17" fmla="*/ 238904 h 695566"/>
                <a:gd name="connsiteX18" fmla="*/ 47396 w 1079803"/>
                <a:gd name="connsiteY18" fmla="*/ 273671 h 695566"/>
                <a:gd name="connsiteX19" fmla="*/ 129921 w 1079803"/>
                <a:gd name="connsiteY19" fmla="*/ 449801 h 695566"/>
                <a:gd name="connsiteX20" fmla="*/ 121515 w 1079803"/>
                <a:gd name="connsiteY20" fmla="*/ 313787 h 695566"/>
                <a:gd name="connsiteX21" fmla="*/ 106615 w 1079803"/>
                <a:gd name="connsiteY21" fmla="*/ 274435 h 695566"/>
                <a:gd name="connsiteX22" fmla="*/ 6897 w 1079803"/>
                <a:gd name="connsiteY22" fmla="*/ 70797 h 695566"/>
                <a:gd name="connsiteX23" fmla="*/ 402 w 1079803"/>
                <a:gd name="connsiteY23" fmla="*/ 29535 h 695566"/>
                <a:gd name="connsiteX24" fmla="*/ 14156 w 1079803"/>
                <a:gd name="connsiteY24" fmla="*/ 13106 h 695566"/>
                <a:gd name="connsiteX25" fmla="*/ 22944 w 1079803"/>
                <a:gd name="connsiteY25" fmla="*/ 28007 h 695566"/>
                <a:gd name="connsiteX26" fmla="*/ 134227 w 1079803"/>
                <a:gd name="connsiteY26" fmla="*/ 188647 h 695566"/>
                <a:gd name="connsiteX27" fmla="*/ 243762 w 1079803"/>
                <a:gd name="connsiteY27" fmla="*/ 192062 h 695566"/>
                <a:gd name="connsiteX28" fmla="*/ 444198 w 1079803"/>
                <a:gd name="connsiteY28" fmla="*/ 225848 h 695566"/>
                <a:gd name="connsiteX29" fmla="*/ 772535 w 1079803"/>
                <a:gd name="connsiteY29" fmla="*/ 234131 h 695566"/>
                <a:gd name="connsiteX30" fmla="*/ 917345 w 1079803"/>
                <a:gd name="connsiteY30" fmla="*/ 253804 h 695566"/>
                <a:gd name="connsiteX31" fmla="*/ 965924 w 1079803"/>
                <a:gd name="connsiteY31" fmla="*/ 195707 h 695566"/>
                <a:gd name="connsiteX32" fmla="*/ 1049538 w 1079803"/>
                <a:gd name="connsiteY32" fmla="*/ 93721 h 695566"/>
                <a:gd name="connsiteX0" fmla="*/ 1049538 w 1079803"/>
                <a:gd name="connsiteY0" fmla="*/ 93721 h 695566"/>
                <a:gd name="connsiteX1" fmla="*/ 1056797 w 1079803"/>
                <a:gd name="connsiteY1" fmla="*/ 12342 h 695566"/>
                <a:gd name="connsiteX2" fmla="*/ 1073608 w 1079803"/>
                <a:gd name="connsiteY2" fmla="*/ 4701 h 695566"/>
                <a:gd name="connsiteX3" fmla="*/ 1079721 w 1079803"/>
                <a:gd name="connsiteY3" fmla="*/ 23804 h 695566"/>
                <a:gd name="connsiteX4" fmla="*/ 1014388 w 1079803"/>
                <a:gd name="connsiteY4" fmla="*/ 224385 h 695566"/>
                <a:gd name="connsiteX5" fmla="*/ 975036 w 1079803"/>
                <a:gd name="connsiteY5" fmla="*/ 282459 h 695566"/>
                <a:gd name="connsiteX6" fmla="*/ 965103 w 1079803"/>
                <a:gd name="connsiteY6" fmla="*/ 306528 h 695566"/>
                <a:gd name="connsiteX7" fmla="*/ 948674 w 1079803"/>
                <a:gd name="connsiteY7" fmla="*/ 461644 h 695566"/>
                <a:gd name="connsiteX8" fmla="*/ 1036166 w 1079803"/>
                <a:gd name="connsiteY8" fmla="*/ 256478 h 695566"/>
                <a:gd name="connsiteX9" fmla="*/ 1050302 w 1079803"/>
                <a:gd name="connsiteY9" fmla="*/ 248073 h 695566"/>
                <a:gd name="connsiteX10" fmla="*/ 1055269 w 1079803"/>
                <a:gd name="connsiteY10" fmla="*/ 267558 h 695566"/>
                <a:gd name="connsiteX11" fmla="*/ 978093 w 1079803"/>
                <a:gd name="connsiteY11" fmla="*/ 460880 h 695566"/>
                <a:gd name="connsiteX12" fmla="*/ 877229 w 1079803"/>
                <a:gd name="connsiteY12" fmla="*/ 568239 h 695566"/>
                <a:gd name="connsiteX13" fmla="*/ 647993 w 1079803"/>
                <a:gd name="connsiteY13" fmla="*/ 678654 h 695566"/>
                <a:gd name="connsiteX14" fmla="*/ 420286 w 1079803"/>
                <a:gd name="connsiteY14" fmla="*/ 683239 h 695566"/>
                <a:gd name="connsiteX15" fmla="*/ 121515 w 1079803"/>
                <a:gd name="connsiteY15" fmla="*/ 481130 h 695566"/>
                <a:gd name="connsiteX16" fmla="*/ 13392 w 1079803"/>
                <a:gd name="connsiteY16" fmla="*/ 243871 h 695566"/>
                <a:gd name="connsiteX17" fmla="*/ 24854 w 1079803"/>
                <a:gd name="connsiteY17" fmla="*/ 238904 h 695566"/>
                <a:gd name="connsiteX18" fmla="*/ 47396 w 1079803"/>
                <a:gd name="connsiteY18" fmla="*/ 273671 h 695566"/>
                <a:gd name="connsiteX19" fmla="*/ 129921 w 1079803"/>
                <a:gd name="connsiteY19" fmla="*/ 449801 h 695566"/>
                <a:gd name="connsiteX20" fmla="*/ 121515 w 1079803"/>
                <a:gd name="connsiteY20" fmla="*/ 313787 h 695566"/>
                <a:gd name="connsiteX21" fmla="*/ 106615 w 1079803"/>
                <a:gd name="connsiteY21" fmla="*/ 274435 h 695566"/>
                <a:gd name="connsiteX22" fmla="*/ 6897 w 1079803"/>
                <a:gd name="connsiteY22" fmla="*/ 70797 h 695566"/>
                <a:gd name="connsiteX23" fmla="*/ 402 w 1079803"/>
                <a:gd name="connsiteY23" fmla="*/ 29535 h 695566"/>
                <a:gd name="connsiteX24" fmla="*/ 14156 w 1079803"/>
                <a:gd name="connsiteY24" fmla="*/ 13106 h 695566"/>
                <a:gd name="connsiteX25" fmla="*/ 22944 w 1079803"/>
                <a:gd name="connsiteY25" fmla="*/ 28007 h 695566"/>
                <a:gd name="connsiteX26" fmla="*/ 134227 w 1079803"/>
                <a:gd name="connsiteY26" fmla="*/ 188647 h 695566"/>
                <a:gd name="connsiteX27" fmla="*/ 243762 w 1079803"/>
                <a:gd name="connsiteY27" fmla="*/ 192062 h 695566"/>
                <a:gd name="connsiteX28" fmla="*/ 444198 w 1079803"/>
                <a:gd name="connsiteY28" fmla="*/ 225848 h 695566"/>
                <a:gd name="connsiteX29" fmla="*/ 772535 w 1079803"/>
                <a:gd name="connsiteY29" fmla="*/ 234131 h 695566"/>
                <a:gd name="connsiteX30" fmla="*/ 965924 w 1079803"/>
                <a:gd name="connsiteY30" fmla="*/ 195707 h 695566"/>
                <a:gd name="connsiteX31" fmla="*/ 1049538 w 1079803"/>
                <a:gd name="connsiteY31" fmla="*/ 93721 h 695566"/>
                <a:gd name="connsiteX0" fmla="*/ 1049538 w 1079803"/>
                <a:gd name="connsiteY0" fmla="*/ 93721 h 695566"/>
                <a:gd name="connsiteX1" fmla="*/ 1056797 w 1079803"/>
                <a:gd name="connsiteY1" fmla="*/ 12342 h 695566"/>
                <a:gd name="connsiteX2" fmla="*/ 1073608 w 1079803"/>
                <a:gd name="connsiteY2" fmla="*/ 4701 h 695566"/>
                <a:gd name="connsiteX3" fmla="*/ 1079721 w 1079803"/>
                <a:gd name="connsiteY3" fmla="*/ 23804 h 695566"/>
                <a:gd name="connsiteX4" fmla="*/ 1014388 w 1079803"/>
                <a:gd name="connsiteY4" fmla="*/ 224385 h 695566"/>
                <a:gd name="connsiteX5" fmla="*/ 975036 w 1079803"/>
                <a:gd name="connsiteY5" fmla="*/ 282459 h 695566"/>
                <a:gd name="connsiteX6" fmla="*/ 965103 w 1079803"/>
                <a:gd name="connsiteY6" fmla="*/ 306528 h 695566"/>
                <a:gd name="connsiteX7" fmla="*/ 948674 w 1079803"/>
                <a:gd name="connsiteY7" fmla="*/ 461644 h 695566"/>
                <a:gd name="connsiteX8" fmla="*/ 1036166 w 1079803"/>
                <a:gd name="connsiteY8" fmla="*/ 256478 h 695566"/>
                <a:gd name="connsiteX9" fmla="*/ 1050302 w 1079803"/>
                <a:gd name="connsiteY9" fmla="*/ 248073 h 695566"/>
                <a:gd name="connsiteX10" fmla="*/ 1055269 w 1079803"/>
                <a:gd name="connsiteY10" fmla="*/ 267558 h 695566"/>
                <a:gd name="connsiteX11" fmla="*/ 978093 w 1079803"/>
                <a:gd name="connsiteY11" fmla="*/ 460880 h 695566"/>
                <a:gd name="connsiteX12" fmla="*/ 877229 w 1079803"/>
                <a:gd name="connsiteY12" fmla="*/ 568239 h 695566"/>
                <a:gd name="connsiteX13" fmla="*/ 647993 w 1079803"/>
                <a:gd name="connsiteY13" fmla="*/ 678654 h 695566"/>
                <a:gd name="connsiteX14" fmla="*/ 420286 w 1079803"/>
                <a:gd name="connsiteY14" fmla="*/ 683239 h 695566"/>
                <a:gd name="connsiteX15" fmla="*/ 121515 w 1079803"/>
                <a:gd name="connsiteY15" fmla="*/ 481130 h 695566"/>
                <a:gd name="connsiteX16" fmla="*/ 13392 w 1079803"/>
                <a:gd name="connsiteY16" fmla="*/ 243871 h 695566"/>
                <a:gd name="connsiteX17" fmla="*/ 24854 w 1079803"/>
                <a:gd name="connsiteY17" fmla="*/ 238904 h 695566"/>
                <a:gd name="connsiteX18" fmla="*/ 47396 w 1079803"/>
                <a:gd name="connsiteY18" fmla="*/ 273671 h 695566"/>
                <a:gd name="connsiteX19" fmla="*/ 129921 w 1079803"/>
                <a:gd name="connsiteY19" fmla="*/ 449801 h 695566"/>
                <a:gd name="connsiteX20" fmla="*/ 121515 w 1079803"/>
                <a:gd name="connsiteY20" fmla="*/ 313787 h 695566"/>
                <a:gd name="connsiteX21" fmla="*/ 106615 w 1079803"/>
                <a:gd name="connsiteY21" fmla="*/ 274435 h 695566"/>
                <a:gd name="connsiteX22" fmla="*/ 6897 w 1079803"/>
                <a:gd name="connsiteY22" fmla="*/ 70797 h 695566"/>
                <a:gd name="connsiteX23" fmla="*/ 402 w 1079803"/>
                <a:gd name="connsiteY23" fmla="*/ 29535 h 695566"/>
                <a:gd name="connsiteX24" fmla="*/ 14156 w 1079803"/>
                <a:gd name="connsiteY24" fmla="*/ 13106 h 695566"/>
                <a:gd name="connsiteX25" fmla="*/ 22944 w 1079803"/>
                <a:gd name="connsiteY25" fmla="*/ 28007 h 695566"/>
                <a:gd name="connsiteX26" fmla="*/ 134227 w 1079803"/>
                <a:gd name="connsiteY26" fmla="*/ 188647 h 695566"/>
                <a:gd name="connsiteX27" fmla="*/ 444198 w 1079803"/>
                <a:gd name="connsiteY27" fmla="*/ 225848 h 695566"/>
                <a:gd name="connsiteX28" fmla="*/ 772535 w 1079803"/>
                <a:gd name="connsiteY28" fmla="*/ 234131 h 695566"/>
                <a:gd name="connsiteX29" fmla="*/ 965924 w 1079803"/>
                <a:gd name="connsiteY29" fmla="*/ 195707 h 695566"/>
                <a:gd name="connsiteX30" fmla="*/ 1049538 w 1079803"/>
                <a:gd name="connsiteY30" fmla="*/ 93721 h 695566"/>
                <a:gd name="connsiteX0" fmla="*/ 1049538 w 1079803"/>
                <a:gd name="connsiteY0" fmla="*/ 93721 h 695566"/>
                <a:gd name="connsiteX1" fmla="*/ 1056797 w 1079803"/>
                <a:gd name="connsiteY1" fmla="*/ 12342 h 695566"/>
                <a:gd name="connsiteX2" fmla="*/ 1073608 w 1079803"/>
                <a:gd name="connsiteY2" fmla="*/ 4701 h 695566"/>
                <a:gd name="connsiteX3" fmla="*/ 1079721 w 1079803"/>
                <a:gd name="connsiteY3" fmla="*/ 23804 h 695566"/>
                <a:gd name="connsiteX4" fmla="*/ 1014388 w 1079803"/>
                <a:gd name="connsiteY4" fmla="*/ 224385 h 695566"/>
                <a:gd name="connsiteX5" fmla="*/ 975036 w 1079803"/>
                <a:gd name="connsiteY5" fmla="*/ 282459 h 695566"/>
                <a:gd name="connsiteX6" fmla="*/ 965103 w 1079803"/>
                <a:gd name="connsiteY6" fmla="*/ 306528 h 695566"/>
                <a:gd name="connsiteX7" fmla="*/ 948674 w 1079803"/>
                <a:gd name="connsiteY7" fmla="*/ 461644 h 695566"/>
                <a:gd name="connsiteX8" fmla="*/ 1036166 w 1079803"/>
                <a:gd name="connsiteY8" fmla="*/ 256478 h 695566"/>
                <a:gd name="connsiteX9" fmla="*/ 1050302 w 1079803"/>
                <a:gd name="connsiteY9" fmla="*/ 248073 h 695566"/>
                <a:gd name="connsiteX10" fmla="*/ 1055269 w 1079803"/>
                <a:gd name="connsiteY10" fmla="*/ 267558 h 695566"/>
                <a:gd name="connsiteX11" fmla="*/ 978093 w 1079803"/>
                <a:gd name="connsiteY11" fmla="*/ 460880 h 695566"/>
                <a:gd name="connsiteX12" fmla="*/ 877229 w 1079803"/>
                <a:gd name="connsiteY12" fmla="*/ 568239 h 695566"/>
                <a:gd name="connsiteX13" fmla="*/ 647993 w 1079803"/>
                <a:gd name="connsiteY13" fmla="*/ 678654 h 695566"/>
                <a:gd name="connsiteX14" fmla="*/ 420286 w 1079803"/>
                <a:gd name="connsiteY14" fmla="*/ 683239 h 695566"/>
                <a:gd name="connsiteX15" fmla="*/ 121515 w 1079803"/>
                <a:gd name="connsiteY15" fmla="*/ 481130 h 695566"/>
                <a:gd name="connsiteX16" fmla="*/ 13392 w 1079803"/>
                <a:gd name="connsiteY16" fmla="*/ 243871 h 695566"/>
                <a:gd name="connsiteX17" fmla="*/ 24854 w 1079803"/>
                <a:gd name="connsiteY17" fmla="*/ 238904 h 695566"/>
                <a:gd name="connsiteX18" fmla="*/ 47396 w 1079803"/>
                <a:gd name="connsiteY18" fmla="*/ 273671 h 695566"/>
                <a:gd name="connsiteX19" fmla="*/ 129921 w 1079803"/>
                <a:gd name="connsiteY19" fmla="*/ 449801 h 695566"/>
                <a:gd name="connsiteX20" fmla="*/ 121515 w 1079803"/>
                <a:gd name="connsiteY20" fmla="*/ 313787 h 695566"/>
                <a:gd name="connsiteX21" fmla="*/ 106615 w 1079803"/>
                <a:gd name="connsiteY21" fmla="*/ 274435 h 695566"/>
                <a:gd name="connsiteX22" fmla="*/ 6897 w 1079803"/>
                <a:gd name="connsiteY22" fmla="*/ 70797 h 695566"/>
                <a:gd name="connsiteX23" fmla="*/ 402 w 1079803"/>
                <a:gd name="connsiteY23" fmla="*/ 29535 h 695566"/>
                <a:gd name="connsiteX24" fmla="*/ 14156 w 1079803"/>
                <a:gd name="connsiteY24" fmla="*/ 13106 h 695566"/>
                <a:gd name="connsiteX25" fmla="*/ 22944 w 1079803"/>
                <a:gd name="connsiteY25" fmla="*/ 28007 h 695566"/>
                <a:gd name="connsiteX26" fmla="*/ 134227 w 1079803"/>
                <a:gd name="connsiteY26" fmla="*/ 188647 h 695566"/>
                <a:gd name="connsiteX27" fmla="*/ 444198 w 1079803"/>
                <a:gd name="connsiteY27" fmla="*/ 225848 h 695566"/>
                <a:gd name="connsiteX28" fmla="*/ 725792 w 1079803"/>
                <a:gd name="connsiteY28" fmla="*/ 221498 h 695566"/>
                <a:gd name="connsiteX29" fmla="*/ 965924 w 1079803"/>
                <a:gd name="connsiteY29" fmla="*/ 195707 h 695566"/>
                <a:gd name="connsiteX30" fmla="*/ 1049538 w 1079803"/>
                <a:gd name="connsiteY30" fmla="*/ 93721 h 695566"/>
                <a:gd name="connsiteX0" fmla="*/ 1049538 w 1079803"/>
                <a:gd name="connsiteY0" fmla="*/ 93721 h 695566"/>
                <a:gd name="connsiteX1" fmla="*/ 1056797 w 1079803"/>
                <a:gd name="connsiteY1" fmla="*/ 12342 h 695566"/>
                <a:gd name="connsiteX2" fmla="*/ 1073608 w 1079803"/>
                <a:gd name="connsiteY2" fmla="*/ 4701 h 695566"/>
                <a:gd name="connsiteX3" fmla="*/ 1079721 w 1079803"/>
                <a:gd name="connsiteY3" fmla="*/ 23804 h 695566"/>
                <a:gd name="connsiteX4" fmla="*/ 1014388 w 1079803"/>
                <a:gd name="connsiteY4" fmla="*/ 224385 h 695566"/>
                <a:gd name="connsiteX5" fmla="*/ 975036 w 1079803"/>
                <a:gd name="connsiteY5" fmla="*/ 282459 h 695566"/>
                <a:gd name="connsiteX6" fmla="*/ 965103 w 1079803"/>
                <a:gd name="connsiteY6" fmla="*/ 306528 h 695566"/>
                <a:gd name="connsiteX7" fmla="*/ 948674 w 1079803"/>
                <a:gd name="connsiteY7" fmla="*/ 461644 h 695566"/>
                <a:gd name="connsiteX8" fmla="*/ 1036166 w 1079803"/>
                <a:gd name="connsiteY8" fmla="*/ 256478 h 695566"/>
                <a:gd name="connsiteX9" fmla="*/ 1050302 w 1079803"/>
                <a:gd name="connsiteY9" fmla="*/ 248073 h 695566"/>
                <a:gd name="connsiteX10" fmla="*/ 1055269 w 1079803"/>
                <a:gd name="connsiteY10" fmla="*/ 267558 h 695566"/>
                <a:gd name="connsiteX11" fmla="*/ 978093 w 1079803"/>
                <a:gd name="connsiteY11" fmla="*/ 460880 h 695566"/>
                <a:gd name="connsiteX12" fmla="*/ 877229 w 1079803"/>
                <a:gd name="connsiteY12" fmla="*/ 568239 h 695566"/>
                <a:gd name="connsiteX13" fmla="*/ 647993 w 1079803"/>
                <a:gd name="connsiteY13" fmla="*/ 678654 h 695566"/>
                <a:gd name="connsiteX14" fmla="*/ 420286 w 1079803"/>
                <a:gd name="connsiteY14" fmla="*/ 683239 h 695566"/>
                <a:gd name="connsiteX15" fmla="*/ 121515 w 1079803"/>
                <a:gd name="connsiteY15" fmla="*/ 481130 h 695566"/>
                <a:gd name="connsiteX16" fmla="*/ 13392 w 1079803"/>
                <a:gd name="connsiteY16" fmla="*/ 243871 h 695566"/>
                <a:gd name="connsiteX17" fmla="*/ 24854 w 1079803"/>
                <a:gd name="connsiteY17" fmla="*/ 238904 h 695566"/>
                <a:gd name="connsiteX18" fmla="*/ 47396 w 1079803"/>
                <a:gd name="connsiteY18" fmla="*/ 273671 h 695566"/>
                <a:gd name="connsiteX19" fmla="*/ 129921 w 1079803"/>
                <a:gd name="connsiteY19" fmla="*/ 449801 h 695566"/>
                <a:gd name="connsiteX20" fmla="*/ 121515 w 1079803"/>
                <a:gd name="connsiteY20" fmla="*/ 313787 h 695566"/>
                <a:gd name="connsiteX21" fmla="*/ 106615 w 1079803"/>
                <a:gd name="connsiteY21" fmla="*/ 274435 h 695566"/>
                <a:gd name="connsiteX22" fmla="*/ 6897 w 1079803"/>
                <a:gd name="connsiteY22" fmla="*/ 70797 h 695566"/>
                <a:gd name="connsiteX23" fmla="*/ 402 w 1079803"/>
                <a:gd name="connsiteY23" fmla="*/ 29535 h 695566"/>
                <a:gd name="connsiteX24" fmla="*/ 14156 w 1079803"/>
                <a:gd name="connsiteY24" fmla="*/ 13106 h 695566"/>
                <a:gd name="connsiteX25" fmla="*/ 22944 w 1079803"/>
                <a:gd name="connsiteY25" fmla="*/ 28007 h 695566"/>
                <a:gd name="connsiteX26" fmla="*/ 134227 w 1079803"/>
                <a:gd name="connsiteY26" fmla="*/ 188647 h 695566"/>
                <a:gd name="connsiteX27" fmla="*/ 444198 w 1079803"/>
                <a:gd name="connsiteY27" fmla="*/ 225848 h 695566"/>
                <a:gd name="connsiteX28" fmla="*/ 965924 w 1079803"/>
                <a:gd name="connsiteY28" fmla="*/ 195707 h 695566"/>
                <a:gd name="connsiteX29" fmla="*/ 1049538 w 1079803"/>
                <a:gd name="connsiteY29" fmla="*/ 93721 h 695566"/>
                <a:gd name="connsiteX0" fmla="*/ 1049538 w 1079803"/>
                <a:gd name="connsiteY0" fmla="*/ 93721 h 695566"/>
                <a:gd name="connsiteX1" fmla="*/ 1056797 w 1079803"/>
                <a:gd name="connsiteY1" fmla="*/ 12342 h 695566"/>
                <a:gd name="connsiteX2" fmla="*/ 1073608 w 1079803"/>
                <a:gd name="connsiteY2" fmla="*/ 4701 h 695566"/>
                <a:gd name="connsiteX3" fmla="*/ 1079721 w 1079803"/>
                <a:gd name="connsiteY3" fmla="*/ 23804 h 695566"/>
                <a:gd name="connsiteX4" fmla="*/ 1014388 w 1079803"/>
                <a:gd name="connsiteY4" fmla="*/ 224385 h 695566"/>
                <a:gd name="connsiteX5" fmla="*/ 975036 w 1079803"/>
                <a:gd name="connsiteY5" fmla="*/ 282459 h 695566"/>
                <a:gd name="connsiteX6" fmla="*/ 965103 w 1079803"/>
                <a:gd name="connsiteY6" fmla="*/ 306528 h 695566"/>
                <a:gd name="connsiteX7" fmla="*/ 948674 w 1079803"/>
                <a:gd name="connsiteY7" fmla="*/ 461644 h 695566"/>
                <a:gd name="connsiteX8" fmla="*/ 1036166 w 1079803"/>
                <a:gd name="connsiteY8" fmla="*/ 256478 h 695566"/>
                <a:gd name="connsiteX9" fmla="*/ 1050302 w 1079803"/>
                <a:gd name="connsiteY9" fmla="*/ 248073 h 695566"/>
                <a:gd name="connsiteX10" fmla="*/ 1055269 w 1079803"/>
                <a:gd name="connsiteY10" fmla="*/ 267558 h 695566"/>
                <a:gd name="connsiteX11" fmla="*/ 978093 w 1079803"/>
                <a:gd name="connsiteY11" fmla="*/ 460880 h 695566"/>
                <a:gd name="connsiteX12" fmla="*/ 877229 w 1079803"/>
                <a:gd name="connsiteY12" fmla="*/ 568239 h 695566"/>
                <a:gd name="connsiteX13" fmla="*/ 647993 w 1079803"/>
                <a:gd name="connsiteY13" fmla="*/ 678654 h 695566"/>
                <a:gd name="connsiteX14" fmla="*/ 420286 w 1079803"/>
                <a:gd name="connsiteY14" fmla="*/ 683239 h 695566"/>
                <a:gd name="connsiteX15" fmla="*/ 121515 w 1079803"/>
                <a:gd name="connsiteY15" fmla="*/ 481130 h 695566"/>
                <a:gd name="connsiteX16" fmla="*/ 13392 w 1079803"/>
                <a:gd name="connsiteY16" fmla="*/ 243871 h 695566"/>
                <a:gd name="connsiteX17" fmla="*/ 24854 w 1079803"/>
                <a:gd name="connsiteY17" fmla="*/ 238904 h 695566"/>
                <a:gd name="connsiteX18" fmla="*/ 47396 w 1079803"/>
                <a:gd name="connsiteY18" fmla="*/ 273671 h 695566"/>
                <a:gd name="connsiteX19" fmla="*/ 129921 w 1079803"/>
                <a:gd name="connsiteY19" fmla="*/ 449801 h 695566"/>
                <a:gd name="connsiteX20" fmla="*/ 121515 w 1079803"/>
                <a:gd name="connsiteY20" fmla="*/ 313787 h 695566"/>
                <a:gd name="connsiteX21" fmla="*/ 106615 w 1079803"/>
                <a:gd name="connsiteY21" fmla="*/ 274435 h 695566"/>
                <a:gd name="connsiteX22" fmla="*/ 6897 w 1079803"/>
                <a:gd name="connsiteY22" fmla="*/ 70797 h 695566"/>
                <a:gd name="connsiteX23" fmla="*/ 402 w 1079803"/>
                <a:gd name="connsiteY23" fmla="*/ 29535 h 695566"/>
                <a:gd name="connsiteX24" fmla="*/ 14156 w 1079803"/>
                <a:gd name="connsiteY24" fmla="*/ 13106 h 695566"/>
                <a:gd name="connsiteX25" fmla="*/ 22944 w 1079803"/>
                <a:gd name="connsiteY25" fmla="*/ 28007 h 695566"/>
                <a:gd name="connsiteX26" fmla="*/ 134227 w 1079803"/>
                <a:gd name="connsiteY26" fmla="*/ 188647 h 695566"/>
                <a:gd name="connsiteX27" fmla="*/ 444198 w 1079803"/>
                <a:gd name="connsiteY27" fmla="*/ 225848 h 695566"/>
                <a:gd name="connsiteX28" fmla="*/ 932264 w 1079803"/>
                <a:gd name="connsiteY28" fmla="*/ 197228 h 695566"/>
                <a:gd name="connsiteX29" fmla="*/ 1049538 w 1079803"/>
                <a:gd name="connsiteY29" fmla="*/ 93721 h 695566"/>
                <a:gd name="connsiteX0" fmla="*/ 1001850 w 1079803"/>
                <a:gd name="connsiteY0" fmla="*/ 117995 h 695566"/>
                <a:gd name="connsiteX1" fmla="*/ 1056797 w 1079803"/>
                <a:gd name="connsiteY1" fmla="*/ 12342 h 695566"/>
                <a:gd name="connsiteX2" fmla="*/ 1073608 w 1079803"/>
                <a:gd name="connsiteY2" fmla="*/ 4701 h 695566"/>
                <a:gd name="connsiteX3" fmla="*/ 1079721 w 1079803"/>
                <a:gd name="connsiteY3" fmla="*/ 23804 h 695566"/>
                <a:gd name="connsiteX4" fmla="*/ 1014388 w 1079803"/>
                <a:gd name="connsiteY4" fmla="*/ 224385 h 695566"/>
                <a:gd name="connsiteX5" fmla="*/ 975036 w 1079803"/>
                <a:gd name="connsiteY5" fmla="*/ 282459 h 695566"/>
                <a:gd name="connsiteX6" fmla="*/ 965103 w 1079803"/>
                <a:gd name="connsiteY6" fmla="*/ 306528 h 695566"/>
                <a:gd name="connsiteX7" fmla="*/ 948674 w 1079803"/>
                <a:gd name="connsiteY7" fmla="*/ 461644 h 695566"/>
                <a:gd name="connsiteX8" fmla="*/ 1036166 w 1079803"/>
                <a:gd name="connsiteY8" fmla="*/ 256478 h 695566"/>
                <a:gd name="connsiteX9" fmla="*/ 1050302 w 1079803"/>
                <a:gd name="connsiteY9" fmla="*/ 248073 h 695566"/>
                <a:gd name="connsiteX10" fmla="*/ 1055269 w 1079803"/>
                <a:gd name="connsiteY10" fmla="*/ 267558 h 695566"/>
                <a:gd name="connsiteX11" fmla="*/ 978093 w 1079803"/>
                <a:gd name="connsiteY11" fmla="*/ 460880 h 695566"/>
                <a:gd name="connsiteX12" fmla="*/ 877229 w 1079803"/>
                <a:gd name="connsiteY12" fmla="*/ 568239 h 695566"/>
                <a:gd name="connsiteX13" fmla="*/ 647993 w 1079803"/>
                <a:gd name="connsiteY13" fmla="*/ 678654 h 695566"/>
                <a:gd name="connsiteX14" fmla="*/ 420286 w 1079803"/>
                <a:gd name="connsiteY14" fmla="*/ 683239 h 695566"/>
                <a:gd name="connsiteX15" fmla="*/ 121515 w 1079803"/>
                <a:gd name="connsiteY15" fmla="*/ 481130 h 695566"/>
                <a:gd name="connsiteX16" fmla="*/ 13392 w 1079803"/>
                <a:gd name="connsiteY16" fmla="*/ 243871 h 695566"/>
                <a:gd name="connsiteX17" fmla="*/ 24854 w 1079803"/>
                <a:gd name="connsiteY17" fmla="*/ 238904 h 695566"/>
                <a:gd name="connsiteX18" fmla="*/ 47396 w 1079803"/>
                <a:gd name="connsiteY18" fmla="*/ 273671 h 695566"/>
                <a:gd name="connsiteX19" fmla="*/ 129921 w 1079803"/>
                <a:gd name="connsiteY19" fmla="*/ 449801 h 695566"/>
                <a:gd name="connsiteX20" fmla="*/ 121515 w 1079803"/>
                <a:gd name="connsiteY20" fmla="*/ 313787 h 695566"/>
                <a:gd name="connsiteX21" fmla="*/ 106615 w 1079803"/>
                <a:gd name="connsiteY21" fmla="*/ 274435 h 695566"/>
                <a:gd name="connsiteX22" fmla="*/ 6897 w 1079803"/>
                <a:gd name="connsiteY22" fmla="*/ 70797 h 695566"/>
                <a:gd name="connsiteX23" fmla="*/ 402 w 1079803"/>
                <a:gd name="connsiteY23" fmla="*/ 29535 h 695566"/>
                <a:gd name="connsiteX24" fmla="*/ 14156 w 1079803"/>
                <a:gd name="connsiteY24" fmla="*/ 13106 h 695566"/>
                <a:gd name="connsiteX25" fmla="*/ 22944 w 1079803"/>
                <a:gd name="connsiteY25" fmla="*/ 28007 h 695566"/>
                <a:gd name="connsiteX26" fmla="*/ 134227 w 1079803"/>
                <a:gd name="connsiteY26" fmla="*/ 188647 h 695566"/>
                <a:gd name="connsiteX27" fmla="*/ 444198 w 1079803"/>
                <a:gd name="connsiteY27" fmla="*/ 225848 h 695566"/>
                <a:gd name="connsiteX28" fmla="*/ 932264 w 1079803"/>
                <a:gd name="connsiteY28" fmla="*/ 197228 h 695566"/>
                <a:gd name="connsiteX29" fmla="*/ 1001850 w 1079803"/>
                <a:gd name="connsiteY29" fmla="*/ 117995 h 695566"/>
                <a:gd name="connsiteX0" fmla="*/ 1001850 w 1079803"/>
                <a:gd name="connsiteY0" fmla="*/ 117995 h 695566"/>
                <a:gd name="connsiteX1" fmla="*/ 1056797 w 1079803"/>
                <a:gd name="connsiteY1" fmla="*/ 12342 h 695566"/>
                <a:gd name="connsiteX2" fmla="*/ 1073608 w 1079803"/>
                <a:gd name="connsiteY2" fmla="*/ 4701 h 695566"/>
                <a:gd name="connsiteX3" fmla="*/ 1079721 w 1079803"/>
                <a:gd name="connsiteY3" fmla="*/ 23804 h 695566"/>
                <a:gd name="connsiteX4" fmla="*/ 1014388 w 1079803"/>
                <a:gd name="connsiteY4" fmla="*/ 224385 h 695566"/>
                <a:gd name="connsiteX5" fmla="*/ 975036 w 1079803"/>
                <a:gd name="connsiteY5" fmla="*/ 282459 h 695566"/>
                <a:gd name="connsiteX6" fmla="*/ 965103 w 1079803"/>
                <a:gd name="connsiteY6" fmla="*/ 306528 h 695566"/>
                <a:gd name="connsiteX7" fmla="*/ 948674 w 1079803"/>
                <a:gd name="connsiteY7" fmla="*/ 461644 h 695566"/>
                <a:gd name="connsiteX8" fmla="*/ 1036166 w 1079803"/>
                <a:gd name="connsiteY8" fmla="*/ 256478 h 695566"/>
                <a:gd name="connsiteX9" fmla="*/ 1050302 w 1079803"/>
                <a:gd name="connsiteY9" fmla="*/ 248073 h 695566"/>
                <a:gd name="connsiteX10" fmla="*/ 978093 w 1079803"/>
                <a:gd name="connsiteY10" fmla="*/ 460880 h 695566"/>
                <a:gd name="connsiteX11" fmla="*/ 877229 w 1079803"/>
                <a:gd name="connsiteY11" fmla="*/ 568239 h 695566"/>
                <a:gd name="connsiteX12" fmla="*/ 647993 w 1079803"/>
                <a:gd name="connsiteY12" fmla="*/ 678654 h 695566"/>
                <a:gd name="connsiteX13" fmla="*/ 420286 w 1079803"/>
                <a:gd name="connsiteY13" fmla="*/ 683239 h 695566"/>
                <a:gd name="connsiteX14" fmla="*/ 121515 w 1079803"/>
                <a:gd name="connsiteY14" fmla="*/ 481130 h 695566"/>
                <a:gd name="connsiteX15" fmla="*/ 13392 w 1079803"/>
                <a:gd name="connsiteY15" fmla="*/ 243871 h 695566"/>
                <a:gd name="connsiteX16" fmla="*/ 24854 w 1079803"/>
                <a:gd name="connsiteY16" fmla="*/ 238904 h 695566"/>
                <a:gd name="connsiteX17" fmla="*/ 47396 w 1079803"/>
                <a:gd name="connsiteY17" fmla="*/ 273671 h 695566"/>
                <a:gd name="connsiteX18" fmla="*/ 129921 w 1079803"/>
                <a:gd name="connsiteY18" fmla="*/ 449801 h 695566"/>
                <a:gd name="connsiteX19" fmla="*/ 121515 w 1079803"/>
                <a:gd name="connsiteY19" fmla="*/ 313787 h 695566"/>
                <a:gd name="connsiteX20" fmla="*/ 106615 w 1079803"/>
                <a:gd name="connsiteY20" fmla="*/ 274435 h 695566"/>
                <a:gd name="connsiteX21" fmla="*/ 6897 w 1079803"/>
                <a:gd name="connsiteY21" fmla="*/ 70797 h 695566"/>
                <a:gd name="connsiteX22" fmla="*/ 402 w 1079803"/>
                <a:gd name="connsiteY22" fmla="*/ 29535 h 695566"/>
                <a:gd name="connsiteX23" fmla="*/ 14156 w 1079803"/>
                <a:gd name="connsiteY23" fmla="*/ 13106 h 695566"/>
                <a:gd name="connsiteX24" fmla="*/ 22944 w 1079803"/>
                <a:gd name="connsiteY24" fmla="*/ 28007 h 695566"/>
                <a:gd name="connsiteX25" fmla="*/ 134227 w 1079803"/>
                <a:gd name="connsiteY25" fmla="*/ 188647 h 695566"/>
                <a:gd name="connsiteX26" fmla="*/ 444198 w 1079803"/>
                <a:gd name="connsiteY26" fmla="*/ 225848 h 695566"/>
                <a:gd name="connsiteX27" fmla="*/ 932264 w 1079803"/>
                <a:gd name="connsiteY27" fmla="*/ 197228 h 695566"/>
                <a:gd name="connsiteX28" fmla="*/ 1001850 w 1079803"/>
                <a:gd name="connsiteY28" fmla="*/ 117995 h 695566"/>
                <a:gd name="connsiteX0" fmla="*/ 1001850 w 1103589"/>
                <a:gd name="connsiteY0" fmla="*/ 117995 h 695566"/>
                <a:gd name="connsiteX1" fmla="*/ 1056797 w 1103589"/>
                <a:gd name="connsiteY1" fmla="*/ 12342 h 695566"/>
                <a:gd name="connsiteX2" fmla="*/ 1073608 w 1103589"/>
                <a:gd name="connsiteY2" fmla="*/ 4701 h 695566"/>
                <a:gd name="connsiteX3" fmla="*/ 1079721 w 1103589"/>
                <a:gd name="connsiteY3" fmla="*/ 23804 h 695566"/>
                <a:gd name="connsiteX4" fmla="*/ 1014388 w 1103589"/>
                <a:gd name="connsiteY4" fmla="*/ 224385 h 695566"/>
                <a:gd name="connsiteX5" fmla="*/ 975036 w 1103589"/>
                <a:gd name="connsiteY5" fmla="*/ 282459 h 695566"/>
                <a:gd name="connsiteX6" fmla="*/ 965103 w 1103589"/>
                <a:gd name="connsiteY6" fmla="*/ 306528 h 695566"/>
                <a:gd name="connsiteX7" fmla="*/ 948674 w 1103589"/>
                <a:gd name="connsiteY7" fmla="*/ 461644 h 695566"/>
                <a:gd name="connsiteX8" fmla="*/ 1036166 w 1103589"/>
                <a:gd name="connsiteY8" fmla="*/ 256478 h 695566"/>
                <a:gd name="connsiteX9" fmla="*/ 1103590 w 1103589"/>
                <a:gd name="connsiteY9" fmla="*/ 267783 h 695566"/>
                <a:gd name="connsiteX10" fmla="*/ 978093 w 1103589"/>
                <a:gd name="connsiteY10" fmla="*/ 460880 h 695566"/>
                <a:gd name="connsiteX11" fmla="*/ 877229 w 1103589"/>
                <a:gd name="connsiteY11" fmla="*/ 568239 h 695566"/>
                <a:gd name="connsiteX12" fmla="*/ 647993 w 1103589"/>
                <a:gd name="connsiteY12" fmla="*/ 678654 h 695566"/>
                <a:gd name="connsiteX13" fmla="*/ 420286 w 1103589"/>
                <a:gd name="connsiteY13" fmla="*/ 683239 h 695566"/>
                <a:gd name="connsiteX14" fmla="*/ 121515 w 1103589"/>
                <a:gd name="connsiteY14" fmla="*/ 481130 h 695566"/>
                <a:gd name="connsiteX15" fmla="*/ 13392 w 1103589"/>
                <a:gd name="connsiteY15" fmla="*/ 243871 h 695566"/>
                <a:gd name="connsiteX16" fmla="*/ 24854 w 1103589"/>
                <a:gd name="connsiteY16" fmla="*/ 238904 h 695566"/>
                <a:gd name="connsiteX17" fmla="*/ 47396 w 1103589"/>
                <a:gd name="connsiteY17" fmla="*/ 273671 h 695566"/>
                <a:gd name="connsiteX18" fmla="*/ 129921 w 1103589"/>
                <a:gd name="connsiteY18" fmla="*/ 449801 h 695566"/>
                <a:gd name="connsiteX19" fmla="*/ 121515 w 1103589"/>
                <a:gd name="connsiteY19" fmla="*/ 313787 h 695566"/>
                <a:gd name="connsiteX20" fmla="*/ 106615 w 1103589"/>
                <a:gd name="connsiteY20" fmla="*/ 274435 h 695566"/>
                <a:gd name="connsiteX21" fmla="*/ 6897 w 1103589"/>
                <a:gd name="connsiteY21" fmla="*/ 70797 h 695566"/>
                <a:gd name="connsiteX22" fmla="*/ 402 w 1103589"/>
                <a:gd name="connsiteY22" fmla="*/ 29535 h 695566"/>
                <a:gd name="connsiteX23" fmla="*/ 14156 w 1103589"/>
                <a:gd name="connsiteY23" fmla="*/ 13106 h 695566"/>
                <a:gd name="connsiteX24" fmla="*/ 22944 w 1103589"/>
                <a:gd name="connsiteY24" fmla="*/ 28007 h 695566"/>
                <a:gd name="connsiteX25" fmla="*/ 134227 w 1103589"/>
                <a:gd name="connsiteY25" fmla="*/ 188647 h 695566"/>
                <a:gd name="connsiteX26" fmla="*/ 444198 w 1103589"/>
                <a:gd name="connsiteY26" fmla="*/ 225848 h 695566"/>
                <a:gd name="connsiteX27" fmla="*/ 932264 w 1103589"/>
                <a:gd name="connsiteY27" fmla="*/ 197228 h 695566"/>
                <a:gd name="connsiteX28" fmla="*/ 1001850 w 1103589"/>
                <a:gd name="connsiteY28" fmla="*/ 117995 h 695566"/>
                <a:gd name="connsiteX0" fmla="*/ 1001850 w 1103591"/>
                <a:gd name="connsiteY0" fmla="*/ 117995 h 695566"/>
                <a:gd name="connsiteX1" fmla="*/ 1056797 w 1103591"/>
                <a:gd name="connsiteY1" fmla="*/ 12342 h 695566"/>
                <a:gd name="connsiteX2" fmla="*/ 1073608 w 1103591"/>
                <a:gd name="connsiteY2" fmla="*/ 4701 h 695566"/>
                <a:gd name="connsiteX3" fmla="*/ 1079721 w 1103591"/>
                <a:gd name="connsiteY3" fmla="*/ 23804 h 695566"/>
                <a:gd name="connsiteX4" fmla="*/ 1014388 w 1103591"/>
                <a:gd name="connsiteY4" fmla="*/ 224385 h 695566"/>
                <a:gd name="connsiteX5" fmla="*/ 975036 w 1103591"/>
                <a:gd name="connsiteY5" fmla="*/ 282459 h 695566"/>
                <a:gd name="connsiteX6" fmla="*/ 965103 w 1103591"/>
                <a:gd name="connsiteY6" fmla="*/ 306528 h 695566"/>
                <a:gd name="connsiteX7" fmla="*/ 948674 w 1103591"/>
                <a:gd name="connsiteY7" fmla="*/ 461644 h 695566"/>
                <a:gd name="connsiteX8" fmla="*/ 1073374 w 1103591"/>
                <a:gd name="connsiteY8" fmla="*/ 273966 h 695566"/>
                <a:gd name="connsiteX9" fmla="*/ 1103590 w 1103591"/>
                <a:gd name="connsiteY9" fmla="*/ 267783 h 695566"/>
                <a:gd name="connsiteX10" fmla="*/ 978093 w 1103591"/>
                <a:gd name="connsiteY10" fmla="*/ 460880 h 695566"/>
                <a:gd name="connsiteX11" fmla="*/ 877229 w 1103591"/>
                <a:gd name="connsiteY11" fmla="*/ 568239 h 695566"/>
                <a:gd name="connsiteX12" fmla="*/ 647993 w 1103591"/>
                <a:gd name="connsiteY12" fmla="*/ 678654 h 695566"/>
                <a:gd name="connsiteX13" fmla="*/ 420286 w 1103591"/>
                <a:gd name="connsiteY13" fmla="*/ 683239 h 695566"/>
                <a:gd name="connsiteX14" fmla="*/ 121515 w 1103591"/>
                <a:gd name="connsiteY14" fmla="*/ 481130 h 695566"/>
                <a:gd name="connsiteX15" fmla="*/ 13392 w 1103591"/>
                <a:gd name="connsiteY15" fmla="*/ 243871 h 695566"/>
                <a:gd name="connsiteX16" fmla="*/ 24854 w 1103591"/>
                <a:gd name="connsiteY16" fmla="*/ 238904 h 695566"/>
                <a:gd name="connsiteX17" fmla="*/ 47396 w 1103591"/>
                <a:gd name="connsiteY17" fmla="*/ 273671 h 695566"/>
                <a:gd name="connsiteX18" fmla="*/ 129921 w 1103591"/>
                <a:gd name="connsiteY18" fmla="*/ 449801 h 695566"/>
                <a:gd name="connsiteX19" fmla="*/ 121515 w 1103591"/>
                <a:gd name="connsiteY19" fmla="*/ 313787 h 695566"/>
                <a:gd name="connsiteX20" fmla="*/ 106615 w 1103591"/>
                <a:gd name="connsiteY20" fmla="*/ 274435 h 695566"/>
                <a:gd name="connsiteX21" fmla="*/ 6897 w 1103591"/>
                <a:gd name="connsiteY21" fmla="*/ 70797 h 695566"/>
                <a:gd name="connsiteX22" fmla="*/ 402 w 1103591"/>
                <a:gd name="connsiteY22" fmla="*/ 29535 h 695566"/>
                <a:gd name="connsiteX23" fmla="*/ 14156 w 1103591"/>
                <a:gd name="connsiteY23" fmla="*/ 13106 h 695566"/>
                <a:gd name="connsiteX24" fmla="*/ 22944 w 1103591"/>
                <a:gd name="connsiteY24" fmla="*/ 28007 h 695566"/>
                <a:gd name="connsiteX25" fmla="*/ 134227 w 1103591"/>
                <a:gd name="connsiteY25" fmla="*/ 188647 h 695566"/>
                <a:gd name="connsiteX26" fmla="*/ 444198 w 1103591"/>
                <a:gd name="connsiteY26" fmla="*/ 225848 h 695566"/>
                <a:gd name="connsiteX27" fmla="*/ 932264 w 1103591"/>
                <a:gd name="connsiteY27" fmla="*/ 197228 h 695566"/>
                <a:gd name="connsiteX28" fmla="*/ 1001850 w 1103591"/>
                <a:gd name="connsiteY28" fmla="*/ 117995 h 695566"/>
                <a:gd name="connsiteX0" fmla="*/ 1001850 w 1103589"/>
                <a:gd name="connsiteY0" fmla="*/ 117995 h 695566"/>
                <a:gd name="connsiteX1" fmla="*/ 1056797 w 1103589"/>
                <a:gd name="connsiteY1" fmla="*/ 12342 h 695566"/>
                <a:gd name="connsiteX2" fmla="*/ 1073608 w 1103589"/>
                <a:gd name="connsiteY2" fmla="*/ 4701 h 695566"/>
                <a:gd name="connsiteX3" fmla="*/ 1079721 w 1103589"/>
                <a:gd name="connsiteY3" fmla="*/ 23804 h 695566"/>
                <a:gd name="connsiteX4" fmla="*/ 996810 w 1103589"/>
                <a:gd name="connsiteY4" fmla="*/ 228131 h 695566"/>
                <a:gd name="connsiteX5" fmla="*/ 975036 w 1103589"/>
                <a:gd name="connsiteY5" fmla="*/ 282459 h 695566"/>
                <a:gd name="connsiteX6" fmla="*/ 965103 w 1103589"/>
                <a:gd name="connsiteY6" fmla="*/ 306528 h 695566"/>
                <a:gd name="connsiteX7" fmla="*/ 948674 w 1103589"/>
                <a:gd name="connsiteY7" fmla="*/ 461644 h 695566"/>
                <a:gd name="connsiteX8" fmla="*/ 1073374 w 1103589"/>
                <a:gd name="connsiteY8" fmla="*/ 273966 h 695566"/>
                <a:gd name="connsiteX9" fmla="*/ 1103590 w 1103589"/>
                <a:gd name="connsiteY9" fmla="*/ 267783 h 695566"/>
                <a:gd name="connsiteX10" fmla="*/ 978093 w 1103589"/>
                <a:gd name="connsiteY10" fmla="*/ 460880 h 695566"/>
                <a:gd name="connsiteX11" fmla="*/ 877229 w 1103589"/>
                <a:gd name="connsiteY11" fmla="*/ 568239 h 695566"/>
                <a:gd name="connsiteX12" fmla="*/ 647993 w 1103589"/>
                <a:gd name="connsiteY12" fmla="*/ 678654 h 695566"/>
                <a:gd name="connsiteX13" fmla="*/ 420286 w 1103589"/>
                <a:gd name="connsiteY13" fmla="*/ 683239 h 695566"/>
                <a:gd name="connsiteX14" fmla="*/ 121515 w 1103589"/>
                <a:gd name="connsiteY14" fmla="*/ 481130 h 695566"/>
                <a:gd name="connsiteX15" fmla="*/ 13392 w 1103589"/>
                <a:gd name="connsiteY15" fmla="*/ 243871 h 695566"/>
                <a:gd name="connsiteX16" fmla="*/ 24854 w 1103589"/>
                <a:gd name="connsiteY16" fmla="*/ 238904 h 695566"/>
                <a:gd name="connsiteX17" fmla="*/ 47396 w 1103589"/>
                <a:gd name="connsiteY17" fmla="*/ 273671 h 695566"/>
                <a:gd name="connsiteX18" fmla="*/ 129921 w 1103589"/>
                <a:gd name="connsiteY18" fmla="*/ 449801 h 695566"/>
                <a:gd name="connsiteX19" fmla="*/ 121515 w 1103589"/>
                <a:gd name="connsiteY19" fmla="*/ 313787 h 695566"/>
                <a:gd name="connsiteX20" fmla="*/ 106615 w 1103589"/>
                <a:gd name="connsiteY20" fmla="*/ 274435 h 695566"/>
                <a:gd name="connsiteX21" fmla="*/ 6897 w 1103589"/>
                <a:gd name="connsiteY21" fmla="*/ 70797 h 695566"/>
                <a:gd name="connsiteX22" fmla="*/ 402 w 1103589"/>
                <a:gd name="connsiteY22" fmla="*/ 29535 h 695566"/>
                <a:gd name="connsiteX23" fmla="*/ 14156 w 1103589"/>
                <a:gd name="connsiteY23" fmla="*/ 13106 h 695566"/>
                <a:gd name="connsiteX24" fmla="*/ 22944 w 1103589"/>
                <a:gd name="connsiteY24" fmla="*/ 28007 h 695566"/>
                <a:gd name="connsiteX25" fmla="*/ 134227 w 1103589"/>
                <a:gd name="connsiteY25" fmla="*/ 188647 h 695566"/>
                <a:gd name="connsiteX26" fmla="*/ 444198 w 1103589"/>
                <a:gd name="connsiteY26" fmla="*/ 225848 h 695566"/>
                <a:gd name="connsiteX27" fmla="*/ 932264 w 1103589"/>
                <a:gd name="connsiteY27" fmla="*/ 197228 h 695566"/>
                <a:gd name="connsiteX28" fmla="*/ 1001850 w 1103589"/>
                <a:gd name="connsiteY28" fmla="*/ 117995 h 695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103589" h="695566">
                  <a:moveTo>
                    <a:pt x="1001850" y="117995"/>
                  </a:moveTo>
                  <a:cubicBezTo>
                    <a:pt x="1004906" y="90869"/>
                    <a:pt x="1054505" y="39469"/>
                    <a:pt x="1056797" y="12342"/>
                  </a:cubicBezTo>
                  <a:cubicBezTo>
                    <a:pt x="1057943" y="-648"/>
                    <a:pt x="1063292" y="-3704"/>
                    <a:pt x="1073608" y="4701"/>
                  </a:cubicBezTo>
                  <a:cubicBezTo>
                    <a:pt x="1079339" y="10050"/>
                    <a:pt x="1080103" y="16927"/>
                    <a:pt x="1079721" y="23804"/>
                  </a:cubicBezTo>
                  <a:cubicBezTo>
                    <a:pt x="1077046" y="64302"/>
                    <a:pt x="1041129" y="168148"/>
                    <a:pt x="996810" y="228131"/>
                  </a:cubicBezTo>
                  <a:cubicBezTo>
                    <a:pt x="980764" y="247999"/>
                    <a:pt x="992611" y="263356"/>
                    <a:pt x="975036" y="282459"/>
                  </a:cubicBezTo>
                  <a:cubicBezTo>
                    <a:pt x="968923" y="289336"/>
                    <a:pt x="965867" y="297359"/>
                    <a:pt x="965103" y="306528"/>
                  </a:cubicBezTo>
                  <a:cubicBezTo>
                    <a:pt x="961282" y="347027"/>
                    <a:pt x="951349" y="418090"/>
                    <a:pt x="948674" y="461644"/>
                  </a:cubicBezTo>
                  <a:cubicBezTo>
                    <a:pt x="979621" y="416943"/>
                    <a:pt x="1068025" y="282754"/>
                    <a:pt x="1073374" y="273966"/>
                  </a:cubicBezTo>
                  <a:cubicBezTo>
                    <a:pt x="1076430" y="268236"/>
                    <a:pt x="1095949" y="265873"/>
                    <a:pt x="1103590" y="267783"/>
                  </a:cubicBezTo>
                  <a:cubicBezTo>
                    <a:pt x="1093911" y="301850"/>
                    <a:pt x="1006938" y="407519"/>
                    <a:pt x="978093" y="460880"/>
                  </a:cubicBezTo>
                  <a:cubicBezTo>
                    <a:pt x="958608" y="493737"/>
                    <a:pt x="903973" y="549900"/>
                    <a:pt x="877229" y="568239"/>
                  </a:cubicBezTo>
                  <a:cubicBezTo>
                    <a:pt x="803874" y="611794"/>
                    <a:pt x="730136" y="653438"/>
                    <a:pt x="647993" y="678654"/>
                  </a:cubicBezTo>
                  <a:cubicBezTo>
                    <a:pt x="581897" y="701960"/>
                    <a:pt x="489057" y="698904"/>
                    <a:pt x="420286" y="683239"/>
                  </a:cubicBezTo>
                  <a:cubicBezTo>
                    <a:pt x="331648" y="649236"/>
                    <a:pt x="179206" y="542259"/>
                    <a:pt x="121515" y="481130"/>
                  </a:cubicBezTo>
                  <a:cubicBezTo>
                    <a:pt x="57329" y="408538"/>
                    <a:pt x="21416" y="267176"/>
                    <a:pt x="13392" y="243871"/>
                  </a:cubicBezTo>
                  <a:cubicBezTo>
                    <a:pt x="16067" y="239668"/>
                    <a:pt x="20269" y="238522"/>
                    <a:pt x="24854" y="238904"/>
                  </a:cubicBezTo>
                  <a:cubicBezTo>
                    <a:pt x="43193" y="243488"/>
                    <a:pt x="41665" y="261063"/>
                    <a:pt x="47396" y="273671"/>
                  </a:cubicBezTo>
                  <a:cubicBezTo>
                    <a:pt x="71083" y="350847"/>
                    <a:pt x="92479" y="393638"/>
                    <a:pt x="129921" y="449801"/>
                  </a:cubicBezTo>
                  <a:cubicBezTo>
                    <a:pt x="127628" y="432990"/>
                    <a:pt x="122661" y="343588"/>
                    <a:pt x="121515" y="313787"/>
                  </a:cubicBezTo>
                  <a:cubicBezTo>
                    <a:pt x="121133" y="303854"/>
                    <a:pt x="113492" y="281312"/>
                    <a:pt x="106615" y="274435"/>
                  </a:cubicBezTo>
                  <a:cubicBezTo>
                    <a:pt x="87894" y="246927"/>
                    <a:pt x="7661" y="73854"/>
                    <a:pt x="6897" y="70797"/>
                  </a:cubicBezTo>
                  <a:cubicBezTo>
                    <a:pt x="3841" y="57043"/>
                    <a:pt x="-1508" y="44053"/>
                    <a:pt x="402" y="29535"/>
                  </a:cubicBezTo>
                  <a:cubicBezTo>
                    <a:pt x="1548" y="21512"/>
                    <a:pt x="1548" y="11960"/>
                    <a:pt x="14156" y="13106"/>
                  </a:cubicBezTo>
                  <a:cubicBezTo>
                    <a:pt x="22180" y="15017"/>
                    <a:pt x="21798" y="21512"/>
                    <a:pt x="22944" y="28007"/>
                  </a:cubicBezTo>
                  <a:cubicBezTo>
                    <a:pt x="32113" y="76528"/>
                    <a:pt x="90672" y="133631"/>
                    <a:pt x="134227" y="188647"/>
                  </a:cubicBezTo>
                  <a:cubicBezTo>
                    <a:pt x="204436" y="221621"/>
                    <a:pt x="311192" y="224418"/>
                    <a:pt x="444198" y="225848"/>
                  </a:cubicBezTo>
                  <a:cubicBezTo>
                    <a:pt x="577204" y="227278"/>
                    <a:pt x="831374" y="219249"/>
                    <a:pt x="932264" y="197228"/>
                  </a:cubicBezTo>
                  <a:cubicBezTo>
                    <a:pt x="985752" y="151381"/>
                    <a:pt x="991534" y="163842"/>
                    <a:pt x="1001850" y="117995"/>
                  </a:cubicBezTo>
                  <a:close/>
                </a:path>
              </a:pathLst>
            </a:custGeom>
            <a:solidFill>
              <a:srgbClr val="E6E6E6"/>
            </a:solidFill>
            <a:ln w="38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5073" name="Group 5072">
              <a:extLst>
                <a:ext uri="{FF2B5EF4-FFF2-40B4-BE49-F238E27FC236}">
                  <a16:creationId xmlns:a16="http://schemas.microsoft.com/office/drawing/2014/main" id="{D27E84D1-86DE-4A52-A9A0-E9E88E5FC3A6}"/>
                </a:ext>
              </a:extLst>
            </p:cNvPr>
            <p:cNvGrpSpPr/>
            <p:nvPr/>
          </p:nvGrpSpPr>
          <p:grpSpPr>
            <a:xfrm rot="6704130">
              <a:off x="8048445" y="2599336"/>
              <a:ext cx="300621" cy="481266"/>
              <a:chOff x="10779157" y="2826115"/>
              <a:chExt cx="300621" cy="481266"/>
            </a:xfrm>
          </p:grpSpPr>
          <p:sp>
            <p:nvSpPr>
              <p:cNvPr id="5074" name="Freeform: Shape 5073">
                <a:extLst>
                  <a:ext uri="{FF2B5EF4-FFF2-40B4-BE49-F238E27FC236}">
                    <a16:creationId xmlns:a16="http://schemas.microsoft.com/office/drawing/2014/main" id="{6719A0D2-9093-4CE3-8D19-B3694F5E0FF5}"/>
                  </a:ext>
                </a:extLst>
              </p:cNvPr>
              <p:cNvSpPr/>
              <p:nvPr/>
            </p:nvSpPr>
            <p:spPr>
              <a:xfrm flipH="1">
                <a:off x="10783297" y="3011924"/>
                <a:ext cx="296481" cy="146408"/>
              </a:xfrm>
              <a:custGeom>
                <a:avLst/>
                <a:gdLst>
                  <a:gd name="connsiteX0" fmla="*/ 307795 w 315273"/>
                  <a:gd name="connsiteY0" fmla="*/ 9186 h 155689"/>
                  <a:gd name="connsiteX1" fmla="*/ 65929 w 315273"/>
                  <a:gd name="connsiteY1" fmla="*/ 152310 h 155689"/>
                  <a:gd name="connsiteX2" fmla="*/ 48382 w 315273"/>
                  <a:gd name="connsiteY2" fmla="*/ 148870 h 155689"/>
                  <a:gd name="connsiteX3" fmla="*/ 3656 w 315273"/>
                  <a:gd name="connsiteY3" fmla="*/ 84533 h 155689"/>
                  <a:gd name="connsiteX4" fmla="*/ 8473 w 315273"/>
                  <a:gd name="connsiteY4" fmla="*/ 71803 h 155689"/>
                  <a:gd name="connsiteX5" fmla="*/ 300914 w 315273"/>
                  <a:gd name="connsiteY5" fmla="*/ 1617 h 155689"/>
                  <a:gd name="connsiteX6" fmla="*/ 315020 w 315273"/>
                  <a:gd name="connsiteY6" fmla="*/ 1273 h 155689"/>
                  <a:gd name="connsiteX7" fmla="*/ 307795 w 315273"/>
                  <a:gd name="connsiteY7" fmla="*/ 9186 h 1556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15273" h="155689">
                    <a:moveTo>
                      <a:pt x="307795" y="9186"/>
                    </a:moveTo>
                    <a:cubicBezTo>
                      <a:pt x="302290" y="12283"/>
                      <a:pt x="111687" y="124786"/>
                      <a:pt x="65929" y="152310"/>
                    </a:cubicBezTo>
                    <a:cubicBezTo>
                      <a:pt x="58015" y="157127"/>
                      <a:pt x="53887" y="157471"/>
                      <a:pt x="48382" y="148870"/>
                    </a:cubicBezTo>
                    <a:cubicBezTo>
                      <a:pt x="34276" y="127195"/>
                      <a:pt x="19138" y="105520"/>
                      <a:pt x="3656" y="84533"/>
                    </a:cubicBezTo>
                    <a:cubicBezTo>
                      <a:pt x="-2537" y="75932"/>
                      <a:pt x="-817" y="73867"/>
                      <a:pt x="8473" y="71803"/>
                    </a:cubicBezTo>
                    <a:cubicBezTo>
                      <a:pt x="71089" y="57697"/>
                      <a:pt x="293345" y="3337"/>
                      <a:pt x="300914" y="1617"/>
                    </a:cubicBezTo>
                    <a:cubicBezTo>
                      <a:pt x="307795" y="-103"/>
                      <a:pt x="314676" y="-791"/>
                      <a:pt x="315020" y="1273"/>
                    </a:cubicBezTo>
                    <a:cubicBezTo>
                      <a:pt x="316052" y="3681"/>
                      <a:pt x="313988" y="5402"/>
                      <a:pt x="307795" y="9186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34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75" name="Freeform: Shape 5074">
                <a:extLst>
                  <a:ext uri="{FF2B5EF4-FFF2-40B4-BE49-F238E27FC236}">
                    <a16:creationId xmlns:a16="http://schemas.microsoft.com/office/drawing/2014/main" id="{09FC0183-461F-4BF8-BD7C-D346FE2D7F50}"/>
                  </a:ext>
                </a:extLst>
              </p:cNvPr>
              <p:cNvSpPr/>
              <p:nvPr/>
            </p:nvSpPr>
            <p:spPr>
              <a:xfrm flipH="1">
                <a:off x="10811038" y="2826115"/>
                <a:ext cx="252684" cy="116953"/>
              </a:xfrm>
              <a:custGeom>
                <a:avLst/>
                <a:gdLst>
                  <a:gd name="connsiteX0" fmla="*/ 262853 w 268701"/>
                  <a:gd name="connsiteY0" fmla="*/ 104591 h 124366"/>
                  <a:gd name="connsiteX1" fmla="*/ 268702 w 268701"/>
                  <a:gd name="connsiteY1" fmla="*/ 108375 h 124366"/>
                  <a:gd name="connsiteX2" fmla="*/ 38189 w 268701"/>
                  <a:gd name="connsiteY2" fmla="*/ 124202 h 124366"/>
                  <a:gd name="connsiteX3" fmla="*/ 17546 w 268701"/>
                  <a:gd name="connsiteY3" fmla="*/ 93925 h 124366"/>
                  <a:gd name="connsiteX4" fmla="*/ 0 w 268701"/>
                  <a:gd name="connsiteY4" fmla="*/ 0 h 124366"/>
                  <a:gd name="connsiteX5" fmla="*/ 262853 w 268701"/>
                  <a:gd name="connsiteY5" fmla="*/ 104591 h 1243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68701" h="124366">
                    <a:moveTo>
                      <a:pt x="262853" y="104591"/>
                    </a:moveTo>
                    <a:cubicBezTo>
                      <a:pt x="268702" y="108375"/>
                      <a:pt x="268702" y="105279"/>
                      <a:pt x="268702" y="108375"/>
                    </a:cubicBezTo>
                    <a:cubicBezTo>
                      <a:pt x="268702" y="113192"/>
                      <a:pt x="46791" y="123857"/>
                      <a:pt x="38189" y="124202"/>
                    </a:cubicBezTo>
                    <a:cubicBezTo>
                      <a:pt x="22707" y="125234"/>
                      <a:pt x="23051" y="122137"/>
                      <a:pt x="17546" y="93925"/>
                    </a:cubicBezTo>
                    <a:cubicBezTo>
                      <a:pt x="11698" y="63305"/>
                      <a:pt x="5849" y="32341"/>
                      <a:pt x="0" y="0"/>
                    </a:cubicBezTo>
                    <a:cubicBezTo>
                      <a:pt x="26492" y="10321"/>
                      <a:pt x="242898" y="96334"/>
                      <a:pt x="262853" y="10459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34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76" name="Freeform: Shape 5075">
                <a:extLst>
                  <a:ext uri="{FF2B5EF4-FFF2-40B4-BE49-F238E27FC236}">
                    <a16:creationId xmlns:a16="http://schemas.microsoft.com/office/drawing/2014/main" id="{D7F1E68C-0566-41F5-B67A-B11F1856112F}"/>
                  </a:ext>
                </a:extLst>
              </p:cNvPr>
              <p:cNvSpPr/>
              <p:nvPr/>
            </p:nvSpPr>
            <p:spPr>
              <a:xfrm flipH="1">
                <a:off x="10779157" y="3102245"/>
                <a:ext cx="173127" cy="205136"/>
              </a:xfrm>
              <a:custGeom>
                <a:avLst/>
                <a:gdLst>
                  <a:gd name="connsiteX0" fmla="*/ 48361 w 184101"/>
                  <a:gd name="connsiteY0" fmla="*/ 217624 h 218139"/>
                  <a:gd name="connsiteX1" fmla="*/ 46297 w 184101"/>
                  <a:gd name="connsiteY1" fmla="*/ 217624 h 218139"/>
                  <a:gd name="connsiteX2" fmla="*/ 1571 w 184101"/>
                  <a:gd name="connsiteY2" fmla="*/ 131956 h 218139"/>
                  <a:gd name="connsiteX3" fmla="*/ 6731 w 184101"/>
                  <a:gd name="connsiteY3" fmla="*/ 119570 h 218139"/>
                  <a:gd name="connsiteX4" fmla="*/ 113042 w 184101"/>
                  <a:gd name="connsiteY4" fmla="*/ 45944 h 218139"/>
                  <a:gd name="connsiteX5" fmla="*/ 182196 w 184101"/>
                  <a:gd name="connsiteY5" fmla="*/ 185 h 218139"/>
                  <a:gd name="connsiteX6" fmla="*/ 183916 w 184101"/>
                  <a:gd name="connsiteY6" fmla="*/ 1905 h 218139"/>
                  <a:gd name="connsiteX7" fmla="*/ 48361 w 184101"/>
                  <a:gd name="connsiteY7" fmla="*/ 217624 h 2181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4101" h="218139">
                    <a:moveTo>
                      <a:pt x="48361" y="217624"/>
                    </a:moveTo>
                    <a:cubicBezTo>
                      <a:pt x="47673" y="218312"/>
                      <a:pt x="46641" y="218312"/>
                      <a:pt x="46297" y="217624"/>
                    </a:cubicBezTo>
                    <a:cubicBezTo>
                      <a:pt x="30815" y="188036"/>
                      <a:pt x="16709" y="159824"/>
                      <a:pt x="1571" y="131956"/>
                    </a:cubicBezTo>
                    <a:cubicBezTo>
                      <a:pt x="-2558" y="124387"/>
                      <a:pt x="2259" y="122666"/>
                      <a:pt x="6731" y="119570"/>
                    </a:cubicBezTo>
                    <a:cubicBezTo>
                      <a:pt x="42168" y="95143"/>
                      <a:pt x="77605" y="70371"/>
                      <a:pt x="113042" y="45944"/>
                    </a:cubicBezTo>
                    <a:cubicBezTo>
                      <a:pt x="135750" y="30462"/>
                      <a:pt x="158457" y="14635"/>
                      <a:pt x="182196" y="185"/>
                    </a:cubicBezTo>
                    <a:cubicBezTo>
                      <a:pt x="183228" y="-503"/>
                      <a:pt x="184605" y="873"/>
                      <a:pt x="183916" y="1905"/>
                    </a:cubicBezTo>
                    <a:cubicBezTo>
                      <a:pt x="139190" y="73123"/>
                      <a:pt x="94120" y="144342"/>
                      <a:pt x="48361" y="217624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34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5089" name="TextBox 5088">
            <a:extLst>
              <a:ext uri="{FF2B5EF4-FFF2-40B4-BE49-F238E27FC236}">
                <a16:creationId xmlns:a16="http://schemas.microsoft.com/office/drawing/2014/main" id="{9C0F3DFB-C46E-44A2-B49D-2BB37ECE50F6}"/>
              </a:ext>
            </a:extLst>
          </p:cNvPr>
          <p:cNvSpPr txBox="1"/>
          <p:nvPr/>
        </p:nvSpPr>
        <p:spPr>
          <a:xfrm>
            <a:off x="836848" y="3486048"/>
            <a:ext cx="1939849" cy="338554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Fever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090" name="TextBox 5089">
            <a:extLst>
              <a:ext uri="{FF2B5EF4-FFF2-40B4-BE49-F238E27FC236}">
                <a16:creationId xmlns:a16="http://schemas.microsoft.com/office/drawing/2014/main" id="{90815848-DD6B-4620-8C1D-79FF71F365E3}"/>
              </a:ext>
            </a:extLst>
          </p:cNvPr>
          <p:cNvSpPr txBox="1"/>
          <p:nvPr/>
        </p:nvSpPr>
        <p:spPr>
          <a:xfrm>
            <a:off x="3069244" y="3486048"/>
            <a:ext cx="1939849" cy="338554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Cough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091" name="TextBox 5090">
            <a:extLst>
              <a:ext uri="{FF2B5EF4-FFF2-40B4-BE49-F238E27FC236}">
                <a16:creationId xmlns:a16="http://schemas.microsoft.com/office/drawing/2014/main" id="{CC767AF2-EDA2-486B-9973-8766339589CB}"/>
              </a:ext>
            </a:extLst>
          </p:cNvPr>
          <p:cNvSpPr txBox="1"/>
          <p:nvPr/>
        </p:nvSpPr>
        <p:spPr>
          <a:xfrm>
            <a:off x="5301639" y="3486048"/>
            <a:ext cx="2215196" cy="338554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Shortness Of Breath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5092" name="Group 5091">
            <a:extLst>
              <a:ext uri="{FF2B5EF4-FFF2-40B4-BE49-F238E27FC236}">
                <a16:creationId xmlns:a16="http://schemas.microsoft.com/office/drawing/2014/main" id="{1BD14860-528E-46AF-AFBB-B55A7D9BBC48}"/>
              </a:ext>
            </a:extLst>
          </p:cNvPr>
          <p:cNvGrpSpPr/>
          <p:nvPr/>
        </p:nvGrpSpPr>
        <p:grpSpPr>
          <a:xfrm>
            <a:off x="871757" y="4026636"/>
            <a:ext cx="1869058" cy="2421214"/>
            <a:chOff x="-475010" y="1042170"/>
            <a:chExt cx="3859356" cy="2421214"/>
          </a:xfrm>
        </p:grpSpPr>
        <p:sp>
          <p:nvSpPr>
            <p:cNvPr id="5093" name="TextBox 5092">
              <a:extLst>
                <a:ext uri="{FF2B5EF4-FFF2-40B4-BE49-F238E27FC236}">
                  <a16:creationId xmlns:a16="http://schemas.microsoft.com/office/drawing/2014/main" id="{33790434-0842-4B41-B324-0BD1E1FDB929}"/>
                </a:ext>
              </a:extLst>
            </p:cNvPr>
            <p:cNvSpPr txBox="1"/>
            <p:nvPr/>
          </p:nvSpPr>
          <p:spPr>
            <a:xfrm>
              <a:off x="-475010" y="1042170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5094" name="TextBox 5093">
              <a:extLst>
                <a:ext uri="{FF2B5EF4-FFF2-40B4-BE49-F238E27FC236}">
                  <a16:creationId xmlns:a16="http://schemas.microsoft.com/office/drawing/2014/main" id="{D1BED652-9C6F-45D6-A742-C184B1982351}"/>
                </a:ext>
              </a:extLst>
            </p:cNvPr>
            <p:cNvSpPr txBox="1"/>
            <p:nvPr/>
          </p:nvSpPr>
          <p:spPr>
            <a:xfrm>
              <a:off x="-460973" y="1339726"/>
              <a:ext cx="3845319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I hope and I believe that this Template will your Time, Money and Reputation. Easy to change colors, photos and Text. Get a modern PowerPoint  Presentation that is beautifully designed.  </a:t>
              </a:r>
            </a:p>
          </p:txBody>
        </p:sp>
      </p:grpSp>
      <p:grpSp>
        <p:nvGrpSpPr>
          <p:cNvPr id="5095" name="Group 5094">
            <a:extLst>
              <a:ext uri="{FF2B5EF4-FFF2-40B4-BE49-F238E27FC236}">
                <a16:creationId xmlns:a16="http://schemas.microsoft.com/office/drawing/2014/main" id="{D25C77BB-9474-4F1E-83F8-6586BB0A8018}"/>
              </a:ext>
            </a:extLst>
          </p:cNvPr>
          <p:cNvGrpSpPr/>
          <p:nvPr/>
        </p:nvGrpSpPr>
        <p:grpSpPr>
          <a:xfrm>
            <a:off x="3173233" y="4026636"/>
            <a:ext cx="1869058" cy="2421214"/>
            <a:chOff x="-475010" y="1042170"/>
            <a:chExt cx="3859356" cy="2421214"/>
          </a:xfrm>
        </p:grpSpPr>
        <p:sp>
          <p:nvSpPr>
            <p:cNvPr id="5096" name="TextBox 5095">
              <a:extLst>
                <a:ext uri="{FF2B5EF4-FFF2-40B4-BE49-F238E27FC236}">
                  <a16:creationId xmlns:a16="http://schemas.microsoft.com/office/drawing/2014/main" id="{2D06DE76-C719-4432-898E-F6E813BC372F}"/>
                </a:ext>
              </a:extLst>
            </p:cNvPr>
            <p:cNvSpPr txBox="1"/>
            <p:nvPr/>
          </p:nvSpPr>
          <p:spPr>
            <a:xfrm>
              <a:off x="-475010" y="1042170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5097" name="TextBox 5096">
              <a:extLst>
                <a:ext uri="{FF2B5EF4-FFF2-40B4-BE49-F238E27FC236}">
                  <a16:creationId xmlns:a16="http://schemas.microsoft.com/office/drawing/2014/main" id="{90578A41-19A9-4FBC-A58F-11007083E33A}"/>
                </a:ext>
              </a:extLst>
            </p:cNvPr>
            <p:cNvSpPr txBox="1"/>
            <p:nvPr/>
          </p:nvSpPr>
          <p:spPr>
            <a:xfrm>
              <a:off x="-460973" y="1339726"/>
              <a:ext cx="3845319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I hope and I believe that this Template will your Time, Money and Reputation. Easy to change colors, photos and Text. Get a modern PowerPoint  Presentation that is beautifully designed.  </a:t>
              </a:r>
            </a:p>
          </p:txBody>
        </p:sp>
      </p:grpSp>
      <p:grpSp>
        <p:nvGrpSpPr>
          <p:cNvPr id="5098" name="Group 5097">
            <a:extLst>
              <a:ext uri="{FF2B5EF4-FFF2-40B4-BE49-F238E27FC236}">
                <a16:creationId xmlns:a16="http://schemas.microsoft.com/office/drawing/2014/main" id="{CA3195D1-8B09-4CF1-A51E-1324B8B25D38}"/>
              </a:ext>
            </a:extLst>
          </p:cNvPr>
          <p:cNvGrpSpPr/>
          <p:nvPr/>
        </p:nvGrpSpPr>
        <p:grpSpPr>
          <a:xfrm>
            <a:off x="5474708" y="4026636"/>
            <a:ext cx="1869058" cy="2421214"/>
            <a:chOff x="-475010" y="1042170"/>
            <a:chExt cx="3859356" cy="2421214"/>
          </a:xfrm>
        </p:grpSpPr>
        <p:sp>
          <p:nvSpPr>
            <p:cNvPr id="5099" name="TextBox 5098">
              <a:extLst>
                <a:ext uri="{FF2B5EF4-FFF2-40B4-BE49-F238E27FC236}">
                  <a16:creationId xmlns:a16="http://schemas.microsoft.com/office/drawing/2014/main" id="{9F9C26B5-856D-49A3-BECD-7DA0E2571920}"/>
                </a:ext>
              </a:extLst>
            </p:cNvPr>
            <p:cNvSpPr txBox="1"/>
            <p:nvPr/>
          </p:nvSpPr>
          <p:spPr>
            <a:xfrm>
              <a:off x="-475010" y="1042170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5100" name="TextBox 5099">
              <a:extLst>
                <a:ext uri="{FF2B5EF4-FFF2-40B4-BE49-F238E27FC236}">
                  <a16:creationId xmlns:a16="http://schemas.microsoft.com/office/drawing/2014/main" id="{5B82B9F9-9F09-414D-9586-E9007C239B27}"/>
                </a:ext>
              </a:extLst>
            </p:cNvPr>
            <p:cNvSpPr txBox="1"/>
            <p:nvPr/>
          </p:nvSpPr>
          <p:spPr>
            <a:xfrm>
              <a:off x="-460973" y="1339726"/>
              <a:ext cx="3845319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I hope and I believe that this Template will your Time, Money and Reputation. Easy to change colors, photos and Text. Get a modern PowerPoint  Presentation that is beautifully designed.  </a:t>
              </a:r>
            </a:p>
          </p:txBody>
        </p:sp>
      </p:grpSp>
      <p:sp>
        <p:nvSpPr>
          <p:cNvPr id="5101" name="TextBox 5100">
            <a:extLst>
              <a:ext uri="{FF2B5EF4-FFF2-40B4-BE49-F238E27FC236}">
                <a16:creationId xmlns:a16="http://schemas.microsoft.com/office/drawing/2014/main" id="{6FA62196-DDB6-4B3D-966D-D710A74E1C80}"/>
              </a:ext>
            </a:extLst>
          </p:cNvPr>
          <p:cNvSpPr txBox="1"/>
          <p:nvPr/>
        </p:nvSpPr>
        <p:spPr>
          <a:xfrm>
            <a:off x="8674764" y="2564686"/>
            <a:ext cx="224067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400" b="1" dirty="0">
                <a:solidFill>
                  <a:schemeClr val="accent5"/>
                </a:solidFill>
                <a:cs typeface="Arial" pitchFamily="34" charset="0"/>
              </a:rPr>
              <a:t>Content Here</a:t>
            </a:r>
            <a:endParaRPr lang="ko-KR" altLang="en-US" sz="2400" b="1" dirty="0">
              <a:solidFill>
                <a:schemeClr val="accent5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12750</TotalTime>
  <Words>174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109</cp:revision>
  <dcterms:created xsi:type="dcterms:W3CDTF">2018-02-18T19:39:47Z</dcterms:created>
  <dcterms:modified xsi:type="dcterms:W3CDTF">2020-09-03T03:32:37Z</dcterms:modified>
</cp:coreProperties>
</file>