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</c:v>
                </c:pt>
                <c:pt idx="1">
                  <c:v>37</c:v>
                </c:pt>
                <c:pt idx="2">
                  <c:v>50</c:v>
                </c:pt>
                <c:pt idx="3">
                  <c:v>35</c:v>
                </c:pt>
                <c:pt idx="4">
                  <c:v>45</c:v>
                </c:pt>
                <c:pt idx="5">
                  <c:v>67</c:v>
                </c:pt>
                <c:pt idx="6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0F-44B5-87F2-EAD7C1B0C6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  <c:pt idx="4">
                  <c:v>67</c:v>
                </c:pt>
                <c:pt idx="5">
                  <c:v>59</c:v>
                </c:pt>
                <c:pt idx="6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0F-44B5-87F2-EAD7C1B0C6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712064"/>
        <c:axId val="60713984"/>
      </c:lineChart>
      <c:catAx>
        <c:axId val="60712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0713984"/>
        <c:crosses val="autoZero"/>
        <c:auto val="1"/>
        <c:lblAlgn val="ctr"/>
        <c:lblOffset val="100"/>
        <c:noMultiLvlLbl val="0"/>
      </c:catAx>
      <c:valAx>
        <c:axId val="6071398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071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12" name="Group 3011">
            <a:extLst>
              <a:ext uri="{FF2B5EF4-FFF2-40B4-BE49-F238E27FC236}">
                <a16:creationId xmlns:a16="http://schemas.microsoft.com/office/drawing/2014/main" id="{22B34A45-507B-495C-8B96-F0B6819B3AE7}"/>
              </a:ext>
            </a:extLst>
          </p:cNvPr>
          <p:cNvGrpSpPr/>
          <p:nvPr/>
        </p:nvGrpSpPr>
        <p:grpSpPr>
          <a:xfrm>
            <a:off x="928239" y="1803458"/>
            <a:ext cx="5650440" cy="998056"/>
            <a:chOff x="1353016" y="1766707"/>
            <a:chExt cx="2452106" cy="998056"/>
          </a:xfrm>
        </p:grpSpPr>
        <p:sp>
          <p:nvSpPr>
            <p:cNvPr id="3013" name="TextBox 3012">
              <a:extLst>
                <a:ext uri="{FF2B5EF4-FFF2-40B4-BE49-F238E27FC236}">
                  <a16:creationId xmlns:a16="http://schemas.microsoft.com/office/drawing/2014/main" id="{D1E2DC4C-E9B6-4E14-A811-F97C129A4A08}"/>
                </a:ext>
              </a:extLst>
            </p:cNvPr>
            <p:cNvSpPr txBox="1"/>
            <p:nvPr/>
          </p:nvSpPr>
          <p:spPr>
            <a:xfrm>
              <a:off x="1353016" y="2118432"/>
              <a:ext cx="24501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You can simply impress your audience and add a unique zing and appeal to your Presentations. </a:t>
              </a:r>
            </a:p>
          </p:txBody>
        </p:sp>
        <p:sp>
          <p:nvSpPr>
            <p:cNvPr id="3014" name="TextBox 3013">
              <a:extLst>
                <a:ext uri="{FF2B5EF4-FFF2-40B4-BE49-F238E27FC236}">
                  <a16:creationId xmlns:a16="http://schemas.microsoft.com/office/drawing/2014/main" id="{A91BF937-7013-4D26-AB9E-81FDD0114BD1}"/>
                </a:ext>
              </a:extLst>
            </p:cNvPr>
            <p:cNvSpPr txBox="1"/>
            <p:nvPr/>
          </p:nvSpPr>
          <p:spPr>
            <a:xfrm>
              <a:off x="1353016" y="1766707"/>
              <a:ext cx="2452106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15" name="TextBox 3014">
            <a:extLst>
              <a:ext uri="{FF2B5EF4-FFF2-40B4-BE49-F238E27FC236}">
                <a16:creationId xmlns:a16="http://schemas.microsoft.com/office/drawing/2014/main" id="{8BA17098-B556-46F8-AB3A-1010A5444492}"/>
              </a:ext>
            </a:extLst>
          </p:cNvPr>
          <p:cNvSpPr txBox="1"/>
          <p:nvPr/>
        </p:nvSpPr>
        <p:spPr>
          <a:xfrm>
            <a:off x="962640" y="3007934"/>
            <a:ext cx="1633993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$352,000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16" name="TextBox 3015">
            <a:extLst>
              <a:ext uri="{FF2B5EF4-FFF2-40B4-BE49-F238E27FC236}">
                <a16:creationId xmlns:a16="http://schemas.microsoft.com/office/drawing/2014/main" id="{C8821C1C-3C17-4CB3-909C-F8D4B60D1F74}"/>
              </a:ext>
            </a:extLst>
          </p:cNvPr>
          <p:cNvSpPr txBox="1"/>
          <p:nvPr/>
        </p:nvSpPr>
        <p:spPr>
          <a:xfrm>
            <a:off x="2842728" y="3005315"/>
            <a:ext cx="1633993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$352,000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17" name="TextBox 3016">
            <a:extLst>
              <a:ext uri="{FF2B5EF4-FFF2-40B4-BE49-F238E27FC236}">
                <a16:creationId xmlns:a16="http://schemas.microsoft.com/office/drawing/2014/main" id="{72990FB3-024E-4D48-9283-91EB7673752F}"/>
              </a:ext>
            </a:extLst>
          </p:cNvPr>
          <p:cNvSpPr txBox="1"/>
          <p:nvPr/>
        </p:nvSpPr>
        <p:spPr>
          <a:xfrm>
            <a:off x="4722816" y="3002696"/>
            <a:ext cx="1633993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$352,000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018" name="Chart 3017">
            <a:extLst>
              <a:ext uri="{FF2B5EF4-FFF2-40B4-BE49-F238E27FC236}">
                <a16:creationId xmlns:a16="http://schemas.microsoft.com/office/drawing/2014/main" id="{4DE21D2B-1173-4CE7-A2BF-716F2BEAE8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3317466"/>
              </p:ext>
            </p:extLst>
          </p:nvPr>
        </p:nvGraphicFramePr>
        <p:xfrm>
          <a:off x="894592" y="3662978"/>
          <a:ext cx="5650440" cy="2434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19" name="TextBox 3018">
            <a:extLst>
              <a:ext uri="{FF2B5EF4-FFF2-40B4-BE49-F238E27FC236}">
                <a16:creationId xmlns:a16="http://schemas.microsoft.com/office/drawing/2014/main" id="{B1DB89E5-0089-4040-8728-3381195BCCF0}"/>
              </a:ext>
            </a:extLst>
          </p:cNvPr>
          <p:cNvSpPr txBox="1"/>
          <p:nvPr/>
        </p:nvSpPr>
        <p:spPr>
          <a:xfrm>
            <a:off x="7349970" y="1832017"/>
            <a:ext cx="4326335" cy="1292662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</a:t>
            </a:r>
            <a:r>
              <a:rPr lang="en-US" altLang="ko-KR" sz="2800" dirty="0">
                <a:solidFill>
                  <a:schemeClr val="accent4"/>
                </a:solidFill>
              </a:rPr>
              <a:t>Create</a:t>
            </a:r>
          </a:p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Quality </a:t>
            </a:r>
            <a:r>
              <a:rPr lang="en-US" altLang="ko-KR" sz="2800" dirty="0">
                <a:solidFill>
                  <a:schemeClr val="accent3"/>
                </a:solidFill>
              </a:rPr>
              <a:t>Professional </a:t>
            </a:r>
          </a:p>
          <a:p>
            <a:r>
              <a:rPr lang="en-US" altLang="ko-KR" sz="2800" dirty="0">
                <a:solidFill>
                  <a:schemeClr val="accent4"/>
                </a:solidFill>
              </a:rPr>
              <a:t>PPT</a:t>
            </a:r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Presentation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020" name="그룹 4">
            <a:extLst>
              <a:ext uri="{FF2B5EF4-FFF2-40B4-BE49-F238E27FC236}">
                <a16:creationId xmlns:a16="http://schemas.microsoft.com/office/drawing/2014/main" id="{70B70FC1-19A0-4F8D-9218-5B49CD6CAD16}"/>
              </a:ext>
            </a:extLst>
          </p:cNvPr>
          <p:cNvGrpSpPr/>
          <p:nvPr/>
        </p:nvGrpSpPr>
        <p:grpSpPr>
          <a:xfrm>
            <a:off x="9421562" y="5378867"/>
            <a:ext cx="2196001" cy="918532"/>
            <a:chOff x="6770146" y="5164195"/>
            <a:chExt cx="2196001" cy="918532"/>
          </a:xfrm>
        </p:grpSpPr>
        <p:sp>
          <p:nvSpPr>
            <p:cNvPr id="3021" name="TextBox 3020">
              <a:extLst>
                <a:ext uri="{FF2B5EF4-FFF2-40B4-BE49-F238E27FC236}">
                  <a16:creationId xmlns:a16="http://schemas.microsoft.com/office/drawing/2014/main" id="{C46BBC9F-4956-4BA4-B992-8BC5657A6779}"/>
                </a:ext>
              </a:extLst>
            </p:cNvPr>
            <p:cNvSpPr txBox="1"/>
            <p:nvPr/>
          </p:nvSpPr>
          <p:spPr>
            <a:xfrm>
              <a:off x="6770147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022" name="TextBox 3021">
              <a:extLst>
                <a:ext uri="{FF2B5EF4-FFF2-40B4-BE49-F238E27FC236}">
                  <a16:creationId xmlns:a16="http://schemas.microsoft.com/office/drawing/2014/main" id="{091A54DD-51B2-41F2-A206-DCD0858F1929}"/>
                </a:ext>
              </a:extLst>
            </p:cNvPr>
            <p:cNvSpPr txBox="1"/>
            <p:nvPr/>
          </p:nvSpPr>
          <p:spPr>
            <a:xfrm>
              <a:off x="6770146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3023" name="Rectangle 3022">
            <a:extLst>
              <a:ext uri="{FF2B5EF4-FFF2-40B4-BE49-F238E27FC236}">
                <a16:creationId xmlns:a16="http://schemas.microsoft.com/office/drawing/2014/main" id="{FB8FFE95-ABEA-45E4-99A2-C65B1CD79ED9}"/>
              </a:ext>
            </a:extLst>
          </p:cNvPr>
          <p:cNvSpPr/>
          <p:nvPr/>
        </p:nvSpPr>
        <p:spPr>
          <a:xfrm>
            <a:off x="10237058" y="4739939"/>
            <a:ext cx="566192" cy="566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024" name="그룹 3">
            <a:extLst>
              <a:ext uri="{FF2B5EF4-FFF2-40B4-BE49-F238E27FC236}">
                <a16:creationId xmlns:a16="http://schemas.microsoft.com/office/drawing/2014/main" id="{68D436A6-45D2-4ECF-A2ED-7CD5071FD1D5}"/>
              </a:ext>
            </a:extLst>
          </p:cNvPr>
          <p:cNvGrpSpPr/>
          <p:nvPr/>
        </p:nvGrpSpPr>
        <p:grpSpPr>
          <a:xfrm>
            <a:off x="7096665" y="5378867"/>
            <a:ext cx="2196000" cy="918532"/>
            <a:chOff x="4445250" y="5164195"/>
            <a:chExt cx="2196000" cy="918532"/>
          </a:xfrm>
        </p:grpSpPr>
        <p:sp>
          <p:nvSpPr>
            <p:cNvPr id="3025" name="TextBox 3024">
              <a:extLst>
                <a:ext uri="{FF2B5EF4-FFF2-40B4-BE49-F238E27FC236}">
                  <a16:creationId xmlns:a16="http://schemas.microsoft.com/office/drawing/2014/main" id="{294CAE33-C33E-4625-B30B-505CEB6479CF}"/>
                </a:ext>
              </a:extLst>
            </p:cNvPr>
            <p:cNvSpPr txBox="1"/>
            <p:nvPr/>
          </p:nvSpPr>
          <p:spPr>
            <a:xfrm>
              <a:off x="4445250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026" name="TextBox 3025">
              <a:extLst>
                <a:ext uri="{FF2B5EF4-FFF2-40B4-BE49-F238E27FC236}">
                  <a16:creationId xmlns:a16="http://schemas.microsoft.com/office/drawing/2014/main" id="{425B205A-A63C-4EBB-8801-1FE3FEEE1627}"/>
                </a:ext>
              </a:extLst>
            </p:cNvPr>
            <p:cNvSpPr txBox="1"/>
            <p:nvPr/>
          </p:nvSpPr>
          <p:spPr>
            <a:xfrm>
              <a:off x="4445250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3027" name="Rectangle 3026">
            <a:extLst>
              <a:ext uri="{FF2B5EF4-FFF2-40B4-BE49-F238E27FC236}">
                <a16:creationId xmlns:a16="http://schemas.microsoft.com/office/drawing/2014/main" id="{74E56B8C-558C-4CB2-ACFD-7B3A8CAF8060}"/>
              </a:ext>
            </a:extLst>
          </p:cNvPr>
          <p:cNvSpPr/>
          <p:nvPr/>
        </p:nvSpPr>
        <p:spPr>
          <a:xfrm>
            <a:off x="7912162" y="4748832"/>
            <a:ext cx="566192" cy="5661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28" name="Frame 17">
            <a:extLst>
              <a:ext uri="{FF2B5EF4-FFF2-40B4-BE49-F238E27FC236}">
                <a16:creationId xmlns:a16="http://schemas.microsoft.com/office/drawing/2014/main" id="{99A91791-0DF7-4873-805A-7AFDC0E7D85C}"/>
              </a:ext>
            </a:extLst>
          </p:cNvPr>
          <p:cNvSpPr/>
          <p:nvPr/>
        </p:nvSpPr>
        <p:spPr>
          <a:xfrm>
            <a:off x="10374355" y="4880456"/>
            <a:ext cx="273722" cy="27372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29" name="TextBox 3028">
            <a:extLst>
              <a:ext uri="{FF2B5EF4-FFF2-40B4-BE49-F238E27FC236}">
                <a16:creationId xmlns:a16="http://schemas.microsoft.com/office/drawing/2014/main" id="{985F9CAF-EF21-4189-AE88-0CFE4189620F}"/>
              </a:ext>
            </a:extLst>
          </p:cNvPr>
          <p:cNvSpPr txBox="1"/>
          <p:nvPr/>
        </p:nvSpPr>
        <p:spPr>
          <a:xfrm>
            <a:off x="7315716" y="3233854"/>
            <a:ext cx="4301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0" name="자유형: 도형 94">
            <a:extLst>
              <a:ext uri="{FF2B5EF4-FFF2-40B4-BE49-F238E27FC236}">
                <a16:creationId xmlns:a16="http://schemas.microsoft.com/office/drawing/2014/main" id="{ADA333DC-8206-4391-857B-AA9EC45C8FA9}"/>
              </a:ext>
            </a:extLst>
          </p:cNvPr>
          <p:cNvSpPr/>
          <p:nvPr/>
        </p:nvSpPr>
        <p:spPr>
          <a:xfrm>
            <a:off x="7978850" y="4880456"/>
            <a:ext cx="386742" cy="342724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12710</TotalTime>
  <Words>154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78</cp:revision>
  <dcterms:created xsi:type="dcterms:W3CDTF">2018-02-18T19:39:47Z</dcterms:created>
  <dcterms:modified xsi:type="dcterms:W3CDTF">2020-09-03T02:53:10Z</dcterms:modified>
</cp:coreProperties>
</file>