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276" name="Group 3275">
            <a:extLst>
              <a:ext uri="{FF2B5EF4-FFF2-40B4-BE49-F238E27FC236}">
                <a16:creationId xmlns:a16="http://schemas.microsoft.com/office/drawing/2014/main" id="{69033375-8CE1-470E-9CEB-6D3D3B83BD86}"/>
              </a:ext>
            </a:extLst>
          </p:cNvPr>
          <p:cNvGrpSpPr/>
          <p:nvPr/>
        </p:nvGrpSpPr>
        <p:grpSpPr>
          <a:xfrm>
            <a:off x="665630" y="4641104"/>
            <a:ext cx="5316069" cy="1450595"/>
            <a:chOff x="490512" y="4326463"/>
            <a:chExt cx="5605488" cy="1529569"/>
          </a:xfrm>
        </p:grpSpPr>
        <p:grpSp>
          <p:nvGrpSpPr>
            <p:cNvPr id="3277" name="Group 3276">
              <a:extLst>
                <a:ext uri="{FF2B5EF4-FFF2-40B4-BE49-F238E27FC236}">
                  <a16:creationId xmlns:a16="http://schemas.microsoft.com/office/drawing/2014/main" id="{8DB7AF20-F43D-4762-930F-D09AED2EE269}"/>
                </a:ext>
              </a:extLst>
            </p:cNvPr>
            <p:cNvGrpSpPr/>
            <p:nvPr/>
          </p:nvGrpSpPr>
          <p:grpSpPr>
            <a:xfrm>
              <a:off x="490512" y="4961444"/>
              <a:ext cx="5605488" cy="894588"/>
              <a:chOff x="3686398" y="3891080"/>
              <a:chExt cx="4760612" cy="1055911"/>
            </a:xfr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grpSpPr>
          <p:sp>
            <p:nvSpPr>
              <p:cNvPr id="3284" name="Freeform: Shape 3283">
                <a:extLst>
                  <a:ext uri="{FF2B5EF4-FFF2-40B4-BE49-F238E27FC236}">
                    <a16:creationId xmlns:a16="http://schemas.microsoft.com/office/drawing/2014/main" id="{CAA74206-D214-4EBC-9766-3149DB04DA61}"/>
                  </a:ext>
                </a:extLst>
              </p:cNvPr>
              <p:cNvSpPr/>
              <p:nvPr/>
            </p:nvSpPr>
            <p:spPr>
              <a:xfrm>
                <a:off x="7255458" y="4273456"/>
                <a:ext cx="1191552" cy="672919"/>
              </a:xfrm>
              <a:custGeom>
                <a:avLst/>
                <a:gdLst>
                  <a:gd name="connsiteX0" fmla="*/ 2252186 w 2257425"/>
                  <a:gd name="connsiteY0" fmla="*/ 1188244 h 1190625"/>
                  <a:gd name="connsiteX1" fmla="*/ 7144 w 2257425"/>
                  <a:gd name="connsiteY1" fmla="*/ 1188244 h 1190625"/>
                  <a:gd name="connsiteX2" fmla="*/ 7144 w 2257425"/>
                  <a:gd name="connsiteY2" fmla="*/ 7144 h 1190625"/>
                  <a:gd name="connsiteX3" fmla="*/ 2252186 w 2257425"/>
                  <a:gd name="connsiteY3" fmla="*/ 7144 h 1190625"/>
                  <a:gd name="connsiteX4" fmla="*/ 1729264 w 2257425"/>
                  <a:gd name="connsiteY4" fmla="*/ 597694 h 1190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57425" h="1190625">
                    <a:moveTo>
                      <a:pt x="2252186" y="1188244"/>
                    </a:moveTo>
                    <a:lnTo>
                      <a:pt x="7144" y="1188244"/>
                    </a:lnTo>
                    <a:lnTo>
                      <a:pt x="7144" y="7144"/>
                    </a:lnTo>
                    <a:lnTo>
                      <a:pt x="2252186" y="7144"/>
                    </a:lnTo>
                    <a:lnTo>
                      <a:pt x="1729264" y="597694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5" name="Freeform: Shape 3284">
                <a:extLst>
                  <a:ext uri="{FF2B5EF4-FFF2-40B4-BE49-F238E27FC236}">
                    <a16:creationId xmlns:a16="http://schemas.microsoft.com/office/drawing/2014/main" id="{CEAADDFD-A77F-408E-B192-9AA18E90E7AF}"/>
                  </a:ext>
                </a:extLst>
              </p:cNvPr>
              <p:cNvSpPr/>
              <p:nvPr/>
            </p:nvSpPr>
            <p:spPr>
              <a:xfrm>
                <a:off x="7255458" y="4552282"/>
                <a:ext cx="659904" cy="394709"/>
              </a:xfrm>
              <a:custGeom>
                <a:avLst/>
                <a:gdLst>
                  <a:gd name="connsiteX0" fmla="*/ 7144 w 1019175"/>
                  <a:gd name="connsiteY0" fmla="*/ 7144 h 609600"/>
                  <a:gd name="connsiteX1" fmla="*/ 1012984 w 1019175"/>
                  <a:gd name="connsiteY1" fmla="*/ 15716 h 609600"/>
                  <a:gd name="connsiteX2" fmla="*/ 7144 w 1019175"/>
                  <a:gd name="connsiteY2" fmla="*/ 606266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19175" h="609600">
                    <a:moveTo>
                      <a:pt x="7144" y="7144"/>
                    </a:moveTo>
                    <a:lnTo>
                      <a:pt x="1012984" y="15716"/>
                    </a:lnTo>
                    <a:lnTo>
                      <a:pt x="7144" y="606266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6" name="Freeform: Shape 3285">
                <a:extLst>
                  <a:ext uri="{FF2B5EF4-FFF2-40B4-BE49-F238E27FC236}">
                    <a16:creationId xmlns:a16="http://schemas.microsoft.com/office/drawing/2014/main" id="{F3330B99-022A-4DDA-8360-FFAB9EA8A502}"/>
                  </a:ext>
                </a:extLst>
              </p:cNvPr>
              <p:cNvSpPr/>
              <p:nvPr/>
            </p:nvSpPr>
            <p:spPr>
              <a:xfrm>
                <a:off x="3686398" y="4267905"/>
                <a:ext cx="1191553" cy="672919"/>
              </a:xfrm>
              <a:custGeom>
                <a:avLst/>
                <a:gdLst>
                  <a:gd name="connsiteX0" fmla="*/ 7144 w 2257425"/>
                  <a:gd name="connsiteY0" fmla="*/ 1188244 h 1190625"/>
                  <a:gd name="connsiteX1" fmla="*/ 2252186 w 2257425"/>
                  <a:gd name="connsiteY1" fmla="*/ 1188244 h 1190625"/>
                  <a:gd name="connsiteX2" fmla="*/ 2252186 w 2257425"/>
                  <a:gd name="connsiteY2" fmla="*/ 7144 h 1190625"/>
                  <a:gd name="connsiteX3" fmla="*/ 7144 w 2257425"/>
                  <a:gd name="connsiteY3" fmla="*/ 7144 h 1190625"/>
                  <a:gd name="connsiteX4" fmla="*/ 531019 w 2257425"/>
                  <a:gd name="connsiteY4" fmla="*/ 597694 h 1190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257425" h="1190625">
                    <a:moveTo>
                      <a:pt x="7144" y="1188244"/>
                    </a:moveTo>
                    <a:lnTo>
                      <a:pt x="2252186" y="1188244"/>
                    </a:lnTo>
                    <a:lnTo>
                      <a:pt x="2252186" y="7144"/>
                    </a:lnTo>
                    <a:lnTo>
                      <a:pt x="7144" y="7144"/>
                    </a:lnTo>
                    <a:lnTo>
                      <a:pt x="531019" y="597694"/>
                    </a:lnTo>
                    <a:close/>
                  </a:path>
                </a:pathLst>
              </a:custGeom>
              <a:solidFill>
                <a:schemeClr val="accent2">
                  <a:lumMod val="7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7" name="Freeform: Shape 3286">
                <a:extLst>
                  <a:ext uri="{FF2B5EF4-FFF2-40B4-BE49-F238E27FC236}">
                    <a16:creationId xmlns:a16="http://schemas.microsoft.com/office/drawing/2014/main" id="{3635A74D-92E6-4162-B874-328F1BF2B69E}"/>
                  </a:ext>
                </a:extLst>
              </p:cNvPr>
              <p:cNvSpPr/>
              <p:nvPr/>
            </p:nvSpPr>
            <p:spPr>
              <a:xfrm>
                <a:off x="4276637" y="4546731"/>
                <a:ext cx="598231" cy="394709"/>
              </a:xfrm>
              <a:custGeom>
                <a:avLst/>
                <a:gdLst>
                  <a:gd name="connsiteX0" fmla="*/ 923449 w 923925"/>
                  <a:gd name="connsiteY0" fmla="*/ 7144 h 609600"/>
                  <a:gd name="connsiteX1" fmla="*/ 7144 w 923925"/>
                  <a:gd name="connsiteY1" fmla="*/ 15716 h 609600"/>
                  <a:gd name="connsiteX2" fmla="*/ 923449 w 923925"/>
                  <a:gd name="connsiteY2" fmla="*/ 606266 h 609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923925" h="609600">
                    <a:moveTo>
                      <a:pt x="923449" y="7144"/>
                    </a:moveTo>
                    <a:lnTo>
                      <a:pt x="7144" y="15716"/>
                    </a:lnTo>
                    <a:lnTo>
                      <a:pt x="923449" y="606266"/>
                    </a:ln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8" name="Freeform: Shape 3287">
                <a:extLst>
                  <a:ext uri="{FF2B5EF4-FFF2-40B4-BE49-F238E27FC236}">
                    <a16:creationId xmlns:a16="http://schemas.microsoft.com/office/drawing/2014/main" id="{C183C903-D7D7-484A-AED5-3F76FA80A631}"/>
                  </a:ext>
                </a:extLst>
              </p:cNvPr>
              <p:cNvSpPr/>
              <p:nvPr/>
            </p:nvSpPr>
            <p:spPr>
              <a:xfrm>
                <a:off x="4276637" y="3891080"/>
                <a:ext cx="3638725" cy="672919"/>
              </a:xfrm>
              <a:custGeom>
                <a:avLst/>
                <a:gdLst>
                  <a:gd name="connsiteX0" fmla="*/ 7144 w 5619750"/>
                  <a:gd name="connsiteY0" fmla="*/ 7144 h 1190625"/>
                  <a:gd name="connsiteX1" fmla="*/ 5613559 w 5619750"/>
                  <a:gd name="connsiteY1" fmla="*/ 7144 h 1190625"/>
                  <a:gd name="connsiteX2" fmla="*/ 5613559 w 5619750"/>
                  <a:gd name="connsiteY2" fmla="*/ 1188244 h 1190625"/>
                  <a:gd name="connsiteX3" fmla="*/ 7143 w 5619750"/>
                  <a:gd name="connsiteY3" fmla="*/ 1188244 h 1190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619750" h="1190625">
                    <a:moveTo>
                      <a:pt x="7144" y="7144"/>
                    </a:moveTo>
                    <a:lnTo>
                      <a:pt x="5613559" y="7144"/>
                    </a:lnTo>
                    <a:lnTo>
                      <a:pt x="5613559" y="1188244"/>
                    </a:lnTo>
                    <a:lnTo>
                      <a:pt x="7143" y="118824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3278" name="Group 3277">
              <a:extLst>
                <a:ext uri="{FF2B5EF4-FFF2-40B4-BE49-F238E27FC236}">
                  <a16:creationId xmlns:a16="http://schemas.microsoft.com/office/drawing/2014/main" id="{62CB98CD-DC2B-40CE-93AC-2C1DFD11E39A}"/>
                </a:ext>
              </a:extLst>
            </p:cNvPr>
            <p:cNvGrpSpPr/>
            <p:nvPr/>
          </p:nvGrpSpPr>
          <p:grpSpPr>
            <a:xfrm>
              <a:off x="1496848" y="5091183"/>
              <a:ext cx="3690393" cy="325773"/>
              <a:chOff x="1596512" y="4509501"/>
              <a:chExt cx="5454586" cy="481508"/>
            </a:xfrm>
            <a:solidFill>
              <a:schemeClr val="bg1"/>
            </a:solidFill>
          </p:grpSpPr>
          <p:sp>
            <p:nvSpPr>
              <p:cNvPr id="3282" name="Freeform: Shape 3281">
                <a:extLst>
                  <a:ext uri="{FF2B5EF4-FFF2-40B4-BE49-F238E27FC236}">
                    <a16:creationId xmlns:a16="http://schemas.microsoft.com/office/drawing/2014/main" id="{8F943C98-3BA4-4499-9908-19AFACCAD2F5}"/>
                  </a:ext>
                </a:extLst>
              </p:cNvPr>
              <p:cNvSpPr/>
              <p:nvPr/>
            </p:nvSpPr>
            <p:spPr>
              <a:xfrm>
                <a:off x="5941168" y="4509501"/>
                <a:ext cx="1109930" cy="476631"/>
              </a:xfrm>
              <a:custGeom>
                <a:avLst/>
                <a:gdLst/>
                <a:ahLst/>
                <a:cxnLst/>
                <a:rect l="l" t="t" r="r" b="b"/>
                <a:pathLst>
                  <a:path w="1109930" h="476631">
                    <a:moveTo>
                      <a:pt x="560719" y="77953"/>
                    </a:moveTo>
                    <a:cubicBezTo>
                      <a:pt x="557609" y="93007"/>
                      <a:pt x="554231" y="109093"/>
                      <a:pt x="550587" y="126210"/>
                    </a:cubicBezTo>
                    <a:cubicBezTo>
                      <a:pt x="546943" y="143328"/>
                      <a:pt x="543413" y="158967"/>
                      <a:pt x="539997" y="173127"/>
                    </a:cubicBezTo>
                    <a:lnTo>
                      <a:pt x="511961" y="280416"/>
                    </a:lnTo>
                    <a:lnTo>
                      <a:pt x="611916" y="280416"/>
                    </a:lnTo>
                    <a:lnTo>
                      <a:pt x="583879" y="173696"/>
                    </a:lnTo>
                    <a:cubicBezTo>
                      <a:pt x="580172" y="158691"/>
                      <a:pt x="576464" y="142658"/>
                      <a:pt x="572757" y="125595"/>
                    </a:cubicBezTo>
                    <a:cubicBezTo>
                      <a:pt x="569049" y="108533"/>
                      <a:pt x="565646" y="92652"/>
                      <a:pt x="562548" y="77953"/>
                    </a:cubicBezTo>
                    <a:close/>
                    <a:moveTo>
                      <a:pt x="132226" y="70638"/>
                    </a:moveTo>
                    <a:cubicBezTo>
                      <a:pt x="122785" y="70676"/>
                      <a:pt x="114527" y="71057"/>
                      <a:pt x="107450" y="71781"/>
                    </a:cubicBezTo>
                    <a:cubicBezTo>
                      <a:pt x="100373" y="72505"/>
                      <a:pt x="94402" y="73343"/>
                      <a:pt x="89535" y="74296"/>
                    </a:cubicBezTo>
                    <a:lnTo>
                      <a:pt x="89535" y="402946"/>
                    </a:lnTo>
                    <a:cubicBezTo>
                      <a:pt x="94224" y="403822"/>
                      <a:pt x="99636" y="404356"/>
                      <a:pt x="105773" y="404546"/>
                    </a:cubicBezTo>
                    <a:cubicBezTo>
                      <a:pt x="111910" y="404737"/>
                      <a:pt x="118084" y="404813"/>
                      <a:pt x="124297" y="404775"/>
                    </a:cubicBezTo>
                    <a:cubicBezTo>
                      <a:pt x="167890" y="405422"/>
                      <a:pt x="202525" y="391627"/>
                      <a:pt x="228202" y="363388"/>
                    </a:cubicBezTo>
                    <a:cubicBezTo>
                      <a:pt x="253880" y="335150"/>
                      <a:pt x="267018" y="290410"/>
                      <a:pt x="267615" y="229170"/>
                    </a:cubicBezTo>
                    <a:cubicBezTo>
                      <a:pt x="267195" y="176148"/>
                      <a:pt x="255074" y="136464"/>
                      <a:pt x="231252" y="110118"/>
                    </a:cubicBezTo>
                    <a:cubicBezTo>
                      <a:pt x="207429" y="83773"/>
                      <a:pt x="174420" y="70612"/>
                      <a:pt x="132226" y="70638"/>
                    </a:cubicBezTo>
                    <a:close/>
                    <a:moveTo>
                      <a:pt x="747903" y="3658"/>
                    </a:moveTo>
                    <a:lnTo>
                      <a:pt x="848487" y="3658"/>
                    </a:lnTo>
                    <a:lnTo>
                      <a:pt x="894805" y="118855"/>
                    </a:lnTo>
                    <a:cubicBezTo>
                      <a:pt x="901454" y="135464"/>
                      <a:pt x="907647" y="151464"/>
                      <a:pt x="913382" y="166853"/>
                    </a:cubicBezTo>
                    <a:cubicBezTo>
                      <a:pt x="919118" y="182243"/>
                      <a:pt x="924701" y="197938"/>
                      <a:pt x="930132" y="213937"/>
                    </a:cubicBezTo>
                    <a:lnTo>
                      <a:pt x="931350" y="213937"/>
                    </a:lnTo>
                    <a:cubicBezTo>
                      <a:pt x="935931" y="198484"/>
                      <a:pt x="941083" y="182916"/>
                      <a:pt x="946806" y="167234"/>
                    </a:cubicBezTo>
                    <a:cubicBezTo>
                      <a:pt x="952529" y="151552"/>
                      <a:pt x="958747" y="135223"/>
                      <a:pt x="965459" y="118246"/>
                    </a:cubicBezTo>
                    <a:lnTo>
                      <a:pt x="1010565" y="3658"/>
                    </a:lnTo>
                    <a:lnTo>
                      <a:pt x="1109930" y="3658"/>
                    </a:lnTo>
                    <a:lnTo>
                      <a:pt x="970941" y="278544"/>
                    </a:lnTo>
                    <a:lnTo>
                      <a:pt x="970941" y="472364"/>
                    </a:lnTo>
                    <a:lnTo>
                      <a:pt x="880796" y="472364"/>
                    </a:lnTo>
                    <a:lnTo>
                      <a:pt x="880796" y="281591"/>
                    </a:lnTo>
                    <a:close/>
                    <a:moveTo>
                      <a:pt x="508304" y="3658"/>
                    </a:moveTo>
                    <a:lnTo>
                      <a:pt x="621667" y="3658"/>
                    </a:lnTo>
                    <a:lnTo>
                      <a:pt x="752704" y="472364"/>
                    </a:lnTo>
                    <a:lnTo>
                      <a:pt x="658236" y="472364"/>
                    </a:lnTo>
                    <a:lnTo>
                      <a:pt x="624715" y="348615"/>
                    </a:lnTo>
                    <a:lnTo>
                      <a:pt x="499162" y="348615"/>
                    </a:lnTo>
                    <a:lnTo>
                      <a:pt x="466860" y="472364"/>
                    </a:lnTo>
                    <a:lnTo>
                      <a:pt x="375438" y="472364"/>
                    </a:lnTo>
                    <a:close/>
                    <a:moveTo>
                      <a:pt x="121248" y="0"/>
                    </a:moveTo>
                    <a:cubicBezTo>
                      <a:pt x="160051" y="13"/>
                      <a:pt x="193287" y="4098"/>
                      <a:pt x="220957" y="12255"/>
                    </a:cubicBezTo>
                    <a:cubicBezTo>
                      <a:pt x="248626" y="20413"/>
                      <a:pt x="272097" y="32566"/>
                      <a:pt x="291370" y="48716"/>
                    </a:cubicBezTo>
                    <a:cubicBezTo>
                      <a:pt x="313767" y="66880"/>
                      <a:pt x="331101" y="90727"/>
                      <a:pt x="343373" y="120259"/>
                    </a:cubicBezTo>
                    <a:cubicBezTo>
                      <a:pt x="355644" y="149790"/>
                      <a:pt x="361862" y="185687"/>
                      <a:pt x="362027" y="227950"/>
                    </a:cubicBezTo>
                    <a:cubicBezTo>
                      <a:pt x="361329" y="277924"/>
                      <a:pt x="354045" y="318369"/>
                      <a:pt x="340175" y="349286"/>
                    </a:cubicBezTo>
                    <a:cubicBezTo>
                      <a:pt x="326305" y="380203"/>
                      <a:pt x="310036" y="403571"/>
                      <a:pt x="291370" y="419389"/>
                    </a:cubicBezTo>
                    <a:cubicBezTo>
                      <a:pt x="269912" y="438559"/>
                      <a:pt x="243188" y="452895"/>
                      <a:pt x="211199" y="462397"/>
                    </a:cubicBezTo>
                    <a:cubicBezTo>
                      <a:pt x="179210" y="471899"/>
                      <a:pt x="142721" y="476644"/>
                      <a:pt x="101733" y="476631"/>
                    </a:cubicBezTo>
                    <a:cubicBezTo>
                      <a:pt x="80052" y="476568"/>
                      <a:pt x="60658" y="475934"/>
                      <a:pt x="43552" y="474728"/>
                    </a:cubicBezTo>
                    <a:cubicBezTo>
                      <a:pt x="26445" y="473523"/>
                      <a:pt x="11928" y="472128"/>
                      <a:pt x="0" y="470542"/>
                    </a:cubicBezTo>
                    <a:lnTo>
                      <a:pt x="0" y="9744"/>
                    </a:lnTo>
                    <a:cubicBezTo>
                      <a:pt x="16584" y="6674"/>
                      <a:pt x="35188" y="4289"/>
                      <a:pt x="55812" y="2589"/>
                    </a:cubicBezTo>
                    <a:cubicBezTo>
                      <a:pt x="76436" y="888"/>
                      <a:pt x="98248" y="26"/>
                      <a:pt x="121248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283" name="Freeform: Shape 3282">
                <a:extLst>
                  <a:ext uri="{FF2B5EF4-FFF2-40B4-BE49-F238E27FC236}">
                    <a16:creationId xmlns:a16="http://schemas.microsoft.com/office/drawing/2014/main" id="{8907F568-BD6B-40FD-800D-2E7242BF3D9C}"/>
                  </a:ext>
                </a:extLst>
              </p:cNvPr>
              <p:cNvSpPr/>
              <p:nvPr/>
            </p:nvSpPr>
            <p:spPr>
              <a:xfrm>
                <a:off x="1596512" y="4509501"/>
                <a:ext cx="4129202" cy="481508"/>
              </a:xfrm>
              <a:custGeom>
                <a:avLst/>
                <a:gdLst/>
                <a:ahLst/>
                <a:cxnLst/>
                <a:rect l="l" t="t" r="r" b="b"/>
                <a:pathLst>
                  <a:path w="4129202" h="481508">
                    <a:moveTo>
                      <a:pt x="2513476" y="73686"/>
                    </a:moveTo>
                    <a:cubicBezTo>
                      <a:pt x="2504035" y="73724"/>
                      <a:pt x="2495777" y="74105"/>
                      <a:pt x="2488700" y="74829"/>
                    </a:cubicBezTo>
                    <a:cubicBezTo>
                      <a:pt x="2481623" y="75553"/>
                      <a:pt x="2475652" y="76391"/>
                      <a:pt x="2470785" y="77344"/>
                    </a:cubicBezTo>
                    <a:lnTo>
                      <a:pt x="2470785" y="405994"/>
                    </a:lnTo>
                    <a:cubicBezTo>
                      <a:pt x="2475474" y="406870"/>
                      <a:pt x="2480886" y="407404"/>
                      <a:pt x="2487023" y="407594"/>
                    </a:cubicBezTo>
                    <a:cubicBezTo>
                      <a:pt x="2493160" y="407785"/>
                      <a:pt x="2499335" y="407861"/>
                      <a:pt x="2505548" y="407823"/>
                    </a:cubicBezTo>
                    <a:cubicBezTo>
                      <a:pt x="2549140" y="408470"/>
                      <a:pt x="2583775" y="394675"/>
                      <a:pt x="2609452" y="366436"/>
                    </a:cubicBezTo>
                    <a:cubicBezTo>
                      <a:pt x="2635130" y="338198"/>
                      <a:pt x="2648268" y="293458"/>
                      <a:pt x="2648865" y="232218"/>
                    </a:cubicBezTo>
                    <a:cubicBezTo>
                      <a:pt x="2648445" y="179196"/>
                      <a:pt x="2636324" y="139512"/>
                      <a:pt x="2612502" y="113166"/>
                    </a:cubicBezTo>
                    <a:cubicBezTo>
                      <a:pt x="2588679" y="86821"/>
                      <a:pt x="2555670" y="73660"/>
                      <a:pt x="2513476" y="73686"/>
                    </a:cubicBezTo>
                    <a:close/>
                    <a:moveTo>
                      <a:pt x="713251" y="73686"/>
                    </a:moveTo>
                    <a:cubicBezTo>
                      <a:pt x="703810" y="73724"/>
                      <a:pt x="695552" y="74105"/>
                      <a:pt x="688475" y="74829"/>
                    </a:cubicBezTo>
                    <a:cubicBezTo>
                      <a:pt x="681398" y="75553"/>
                      <a:pt x="675426" y="76391"/>
                      <a:pt x="670560" y="77344"/>
                    </a:cubicBezTo>
                    <a:lnTo>
                      <a:pt x="670560" y="405994"/>
                    </a:lnTo>
                    <a:cubicBezTo>
                      <a:pt x="675249" y="406870"/>
                      <a:pt x="680661" y="407404"/>
                      <a:pt x="686798" y="407594"/>
                    </a:cubicBezTo>
                    <a:cubicBezTo>
                      <a:pt x="692935" y="407785"/>
                      <a:pt x="699109" y="407861"/>
                      <a:pt x="705322" y="407823"/>
                    </a:cubicBezTo>
                    <a:cubicBezTo>
                      <a:pt x="748915" y="408470"/>
                      <a:pt x="783550" y="394675"/>
                      <a:pt x="809227" y="366436"/>
                    </a:cubicBezTo>
                    <a:cubicBezTo>
                      <a:pt x="834905" y="338198"/>
                      <a:pt x="848043" y="293458"/>
                      <a:pt x="848640" y="232218"/>
                    </a:cubicBezTo>
                    <a:cubicBezTo>
                      <a:pt x="848220" y="179196"/>
                      <a:pt x="836099" y="139512"/>
                      <a:pt x="812277" y="113166"/>
                    </a:cubicBezTo>
                    <a:cubicBezTo>
                      <a:pt x="788454" y="86821"/>
                      <a:pt x="755445" y="73660"/>
                      <a:pt x="713251" y="73686"/>
                    </a:cubicBezTo>
                    <a:close/>
                    <a:moveTo>
                      <a:pt x="1433499" y="73076"/>
                    </a:moveTo>
                    <a:cubicBezTo>
                      <a:pt x="1424362" y="73114"/>
                      <a:pt x="1416560" y="73495"/>
                      <a:pt x="1410091" y="74219"/>
                    </a:cubicBezTo>
                    <a:cubicBezTo>
                      <a:pt x="1403623" y="74943"/>
                      <a:pt x="1398413" y="75781"/>
                      <a:pt x="1394460" y="76734"/>
                    </a:cubicBezTo>
                    <a:lnTo>
                      <a:pt x="1394460" y="229209"/>
                    </a:lnTo>
                    <a:cubicBezTo>
                      <a:pt x="1398679" y="230111"/>
                      <a:pt x="1403356" y="230746"/>
                      <a:pt x="1408490" y="231115"/>
                    </a:cubicBezTo>
                    <a:cubicBezTo>
                      <a:pt x="1413624" y="231483"/>
                      <a:pt x="1419521" y="231661"/>
                      <a:pt x="1426179" y="231648"/>
                    </a:cubicBezTo>
                    <a:cubicBezTo>
                      <a:pt x="1454442" y="231382"/>
                      <a:pt x="1476300" y="223987"/>
                      <a:pt x="1491753" y="209463"/>
                    </a:cubicBezTo>
                    <a:cubicBezTo>
                      <a:pt x="1507206" y="194940"/>
                      <a:pt x="1515034" y="174890"/>
                      <a:pt x="1515237" y="149312"/>
                    </a:cubicBezTo>
                    <a:cubicBezTo>
                      <a:pt x="1514958" y="124256"/>
                      <a:pt x="1507587" y="105298"/>
                      <a:pt x="1493125" y="92440"/>
                    </a:cubicBezTo>
                    <a:cubicBezTo>
                      <a:pt x="1478663" y="79581"/>
                      <a:pt x="1458788" y="73127"/>
                      <a:pt x="1433499" y="73076"/>
                    </a:cubicBezTo>
                    <a:close/>
                    <a:moveTo>
                      <a:pt x="3867150" y="6706"/>
                    </a:moveTo>
                    <a:lnTo>
                      <a:pt x="4119449" y="6706"/>
                    </a:lnTo>
                    <a:lnTo>
                      <a:pt x="4119449" y="82220"/>
                    </a:lnTo>
                    <a:lnTo>
                      <a:pt x="3957295" y="82220"/>
                    </a:lnTo>
                    <a:lnTo>
                      <a:pt x="3957295" y="195682"/>
                    </a:lnTo>
                    <a:lnTo>
                      <a:pt x="4110305" y="195682"/>
                    </a:lnTo>
                    <a:lnTo>
                      <a:pt x="4110305" y="269367"/>
                    </a:lnTo>
                    <a:lnTo>
                      <a:pt x="3957295" y="269367"/>
                    </a:lnTo>
                    <a:lnTo>
                      <a:pt x="3957295" y="399898"/>
                    </a:lnTo>
                    <a:lnTo>
                      <a:pt x="4129202" y="399898"/>
                    </a:lnTo>
                    <a:lnTo>
                      <a:pt x="4129202" y="475412"/>
                    </a:lnTo>
                    <a:lnTo>
                      <a:pt x="3867150" y="475412"/>
                    </a:lnTo>
                    <a:close/>
                    <a:moveTo>
                      <a:pt x="3105150" y="6706"/>
                    </a:moveTo>
                    <a:lnTo>
                      <a:pt x="3202617" y="6706"/>
                    </a:lnTo>
                    <a:lnTo>
                      <a:pt x="3301414" y="196872"/>
                    </a:lnTo>
                    <a:cubicBezTo>
                      <a:pt x="3314095" y="220731"/>
                      <a:pt x="3326546" y="246000"/>
                      <a:pt x="3338767" y="272678"/>
                    </a:cubicBezTo>
                    <a:cubicBezTo>
                      <a:pt x="3350989" y="299356"/>
                      <a:pt x="3361913" y="325082"/>
                      <a:pt x="3371539" y="349856"/>
                    </a:cubicBezTo>
                    <a:lnTo>
                      <a:pt x="3372757" y="349856"/>
                    </a:lnTo>
                    <a:cubicBezTo>
                      <a:pt x="3370029" y="320054"/>
                      <a:pt x="3368025" y="288385"/>
                      <a:pt x="3366743" y="254850"/>
                    </a:cubicBezTo>
                    <a:cubicBezTo>
                      <a:pt x="3365462" y="221315"/>
                      <a:pt x="3364827" y="185532"/>
                      <a:pt x="3364840" y="147502"/>
                    </a:cubicBezTo>
                    <a:lnTo>
                      <a:pt x="3364840" y="6706"/>
                    </a:lnTo>
                    <a:lnTo>
                      <a:pt x="3446450" y="6706"/>
                    </a:lnTo>
                    <a:lnTo>
                      <a:pt x="3446450" y="475412"/>
                    </a:lnTo>
                    <a:lnTo>
                      <a:pt x="3356302" y="475412"/>
                    </a:lnTo>
                    <a:lnTo>
                      <a:pt x="3255675" y="281559"/>
                    </a:lnTo>
                    <a:cubicBezTo>
                      <a:pt x="3242957" y="257137"/>
                      <a:pt x="3230277" y="231305"/>
                      <a:pt x="3217635" y="204064"/>
                    </a:cubicBezTo>
                    <a:cubicBezTo>
                      <a:pt x="3204994" y="176822"/>
                      <a:pt x="3193687" y="150229"/>
                      <a:pt x="3183715" y="124283"/>
                    </a:cubicBezTo>
                    <a:lnTo>
                      <a:pt x="3181280" y="124283"/>
                    </a:lnTo>
                    <a:cubicBezTo>
                      <a:pt x="3183106" y="153035"/>
                      <a:pt x="3184477" y="184379"/>
                      <a:pt x="3185390" y="218316"/>
                    </a:cubicBezTo>
                    <a:cubicBezTo>
                      <a:pt x="3186304" y="252253"/>
                      <a:pt x="3186761" y="290005"/>
                      <a:pt x="3186761" y="331571"/>
                    </a:cubicBezTo>
                    <a:lnTo>
                      <a:pt x="3186761" y="475412"/>
                    </a:lnTo>
                    <a:lnTo>
                      <a:pt x="3105150" y="475412"/>
                    </a:lnTo>
                    <a:close/>
                    <a:moveTo>
                      <a:pt x="2790825" y="6706"/>
                    </a:moveTo>
                    <a:lnTo>
                      <a:pt x="3043123" y="6706"/>
                    </a:lnTo>
                    <a:lnTo>
                      <a:pt x="3043123" y="82220"/>
                    </a:lnTo>
                    <a:lnTo>
                      <a:pt x="2880970" y="82220"/>
                    </a:lnTo>
                    <a:lnTo>
                      <a:pt x="2880970" y="195682"/>
                    </a:lnTo>
                    <a:lnTo>
                      <a:pt x="3033979" y="195682"/>
                    </a:lnTo>
                    <a:lnTo>
                      <a:pt x="3033979" y="269367"/>
                    </a:lnTo>
                    <a:lnTo>
                      <a:pt x="2880970" y="269367"/>
                    </a:lnTo>
                    <a:lnTo>
                      <a:pt x="2880970" y="399898"/>
                    </a:lnTo>
                    <a:lnTo>
                      <a:pt x="3052877" y="399898"/>
                    </a:lnTo>
                    <a:lnTo>
                      <a:pt x="3052877" y="475412"/>
                    </a:lnTo>
                    <a:lnTo>
                      <a:pt x="2790825" y="475412"/>
                    </a:lnTo>
                    <a:close/>
                    <a:moveTo>
                      <a:pt x="1962150" y="6706"/>
                    </a:moveTo>
                    <a:lnTo>
                      <a:pt x="2059617" y="6706"/>
                    </a:lnTo>
                    <a:lnTo>
                      <a:pt x="2158414" y="196872"/>
                    </a:lnTo>
                    <a:cubicBezTo>
                      <a:pt x="2171094" y="220731"/>
                      <a:pt x="2183546" y="246000"/>
                      <a:pt x="2195767" y="272678"/>
                    </a:cubicBezTo>
                    <a:cubicBezTo>
                      <a:pt x="2207989" y="299356"/>
                      <a:pt x="2218913" y="325082"/>
                      <a:pt x="2228539" y="349856"/>
                    </a:cubicBezTo>
                    <a:lnTo>
                      <a:pt x="2229757" y="349856"/>
                    </a:lnTo>
                    <a:cubicBezTo>
                      <a:pt x="2227029" y="320054"/>
                      <a:pt x="2225025" y="288385"/>
                      <a:pt x="2223743" y="254850"/>
                    </a:cubicBezTo>
                    <a:cubicBezTo>
                      <a:pt x="2222462" y="221315"/>
                      <a:pt x="2221827" y="185532"/>
                      <a:pt x="2221840" y="147502"/>
                    </a:cubicBezTo>
                    <a:lnTo>
                      <a:pt x="2221840" y="6706"/>
                    </a:lnTo>
                    <a:lnTo>
                      <a:pt x="2303450" y="6706"/>
                    </a:lnTo>
                    <a:lnTo>
                      <a:pt x="2303450" y="475412"/>
                    </a:lnTo>
                    <a:lnTo>
                      <a:pt x="2213302" y="475412"/>
                    </a:lnTo>
                    <a:lnTo>
                      <a:pt x="2112675" y="281559"/>
                    </a:lnTo>
                    <a:cubicBezTo>
                      <a:pt x="2099957" y="257137"/>
                      <a:pt x="2087277" y="231305"/>
                      <a:pt x="2074635" y="204064"/>
                    </a:cubicBezTo>
                    <a:cubicBezTo>
                      <a:pt x="2061994" y="176822"/>
                      <a:pt x="2050687" y="150229"/>
                      <a:pt x="2040715" y="124283"/>
                    </a:cubicBezTo>
                    <a:lnTo>
                      <a:pt x="2038279" y="124283"/>
                    </a:lnTo>
                    <a:cubicBezTo>
                      <a:pt x="2040107" y="153035"/>
                      <a:pt x="2041477" y="184379"/>
                      <a:pt x="2042390" y="218316"/>
                    </a:cubicBezTo>
                    <a:cubicBezTo>
                      <a:pt x="2043304" y="252253"/>
                      <a:pt x="2043760" y="290005"/>
                      <a:pt x="2043760" y="331571"/>
                    </a:cubicBezTo>
                    <a:lnTo>
                      <a:pt x="2043760" y="475412"/>
                    </a:lnTo>
                    <a:lnTo>
                      <a:pt x="1962150" y="475412"/>
                    </a:lnTo>
                    <a:close/>
                    <a:moveTo>
                      <a:pt x="1647825" y="6706"/>
                    </a:moveTo>
                    <a:lnTo>
                      <a:pt x="1900124" y="6706"/>
                    </a:lnTo>
                    <a:lnTo>
                      <a:pt x="1900124" y="82220"/>
                    </a:lnTo>
                    <a:lnTo>
                      <a:pt x="1737970" y="82220"/>
                    </a:lnTo>
                    <a:lnTo>
                      <a:pt x="1737970" y="195682"/>
                    </a:lnTo>
                    <a:lnTo>
                      <a:pt x="1890980" y="195682"/>
                    </a:lnTo>
                    <a:lnTo>
                      <a:pt x="1890980" y="269367"/>
                    </a:lnTo>
                    <a:lnTo>
                      <a:pt x="1737970" y="269367"/>
                    </a:lnTo>
                    <a:lnTo>
                      <a:pt x="1737970" y="399898"/>
                    </a:lnTo>
                    <a:lnTo>
                      <a:pt x="1909877" y="399898"/>
                    </a:lnTo>
                    <a:lnTo>
                      <a:pt x="1909877" y="475412"/>
                    </a:lnTo>
                    <a:lnTo>
                      <a:pt x="1647825" y="475412"/>
                    </a:lnTo>
                    <a:close/>
                    <a:moveTo>
                      <a:pt x="990600" y="6706"/>
                    </a:moveTo>
                    <a:lnTo>
                      <a:pt x="1242899" y="6706"/>
                    </a:lnTo>
                    <a:lnTo>
                      <a:pt x="1242899" y="82220"/>
                    </a:lnTo>
                    <a:lnTo>
                      <a:pt x="1080745" y="82220"/>
                    </a:lnTo>
                    <a:lnTo>
                      <a:pt x="1080745" y="195682"/>
                    </a:lnTo>
                    <a:lnTo>
                      <a:pt x="1233755" y="195682"/>
                    </a:lnTo>
                    <a:lnTo>
                      <a:pt x="1233755" y="269367"/>
                    </a:lnTo>
                    <a:lnTo>
                      <a:pt x="1080745" y="269367"/>
                    </a:lnTo>
                    <a:lnTo>
                      <a:pt x="1080745" y="399898"/>
                    </a:lnTo>
                    <a:lnTo>
                      <a:pt x="1252652" y="399898"/>
                    </a:lnTo>
                    <a:lnTo>
                      <a:pt x="1252652" y="475412"/>
                    </a:lnTo>
                    <a:lnTo>
                      <a:pt x="990600" y="475412"/>
                    </a:lnTo>
                    <a:close/>
                    <a:moveTo>
                      <a:pt x="161925" y="6706"/>
                    </a:moveTo>
                    <a:lnTo>
                      <a:pt x="259392" y="6706"/>
                    </a:lnTo>
                    <a:lnTo>
                      <a:pt x="358189" y="196872"/>
                    </a:lnTo>
                    <a:cubicBezTo>
                      <a:pt x="370869" y="220731"/>
                      <a:pt x="383320" y="246000"/>
                      <a:pt x="395542" y="272678"/>
                    </a:cubicBezTo>
                    <a:cubicBezTo>
                      <a:pt x="407764" y="299356"/>
                      <a:pt x="418688" y="325082"/>
                      <a:pt x="428314" y="349856"/>
                    </a:cubicBezTo>
                    <a:lnTo>
                      <a:pt x="429532" y="349856"/>
                    </a:lnTo>
                    <a:cubicBezTo>
                      <a:pt x="426804" y="320054"/>
                      <a:pt x="424800" y="288385"/>
                      <a:pt x="423518" y="254850"/>
                    </a:cubicBezTo>
                    <a:cubicBezTo>
                      <a:pt x="422237" y="221315"/>
                      <a:pt x="421602" y="185532"/>
                      <a:pt x="421615" y="147502"/>
                    </a:cubicBezTo>
                    <a:lnTo>
                      <a:pt x="421615" y="6706"/>
                    </a:lnTo>
                    <a:lnTo>
                      <a:pt x="503225" y="6706"/>
                    </a:lnTo>
                    <a:lnTo>
                      <a:pt x="503225" y="475412"/>
                    </a:lnTo>
                    <a:lnTo>
                      <a:pt x="413077" y="475412"/>
                    </a:lnTo>
                    <a:lnTo>
                      <a:pt x="312450" y="281559"/>
                    </a:lnTo>
                    <a:cubicBezTo>
                      <a:pt x="299731" y="257137"/>
                      <a:pt x="287052" y="231305"/>
                      <a:pt x="274410" y="204064"/>
                    </a:cubicBezTo>
                    <a:cubicBezTo>
                      <a:pt x="261769" y="176822"/>
                      <a:pt x="250462" y="150229"/>
                      <a:pt x="240490" y="124283"/>
                    </a:cubicBezTo>
                    <a:lnTo>
                      <a:pt x="238054" y="124283"/>
                    </a:lnTo>
                    <a:cubicBezTo>
                      <a:pt x="239882" y="153035"/>
                      <a:pt x="241252" y="184379"/>
                      <a:pt x="242165" y="218316"/>
                    </a:cubicBezTo>
                    <a:cubicBezTo>
                      <a:pt x="243079" y="252253"/>
                      <a:pt x="243536" y="290005"/>
                      <a:pt x="243536" y="331571"/>
                    </a:cubicBezTo>
                    <a:lnTo>
                      <a:pt x="243536" y="475412"/>
                    </a:lnTo>
                    <a:lnTo>
                      <a:pt x="161925" y="475412"/>
                    </a:lnTo>
                    <a:close/>
                    <a:moveTo>
                      <a:pt x="0" y="6706"/>
                    </a:moveTo>
                    <a:lnTo>
                      <a:pt x="90145" y="6706"/>
                    </a:lnTo>
                    <a:lnTo>
                      <a:pt x="90145" y="475412"/>
                    </a:lnTo>
                    <a:lnTo>
                      <a:pt x="0" y="475412"/>
                    </a:lnTo>
                    <a:close/>
                    <a:moveTo>
                      <a:pt x="2502498" y="3048"/>
                    </a:moveTo>
                    <a:cubicBezTo>
                      <a:pt x="2541301" y="3061"/>
                      <a:pt x="2574537" y="7146"/>
                      <a:pt x="2602206" y="15303"/>
                    </a:cubicBezTo>
                    <a:cubicBezTo>
                      <a:pt x="2629876" y="23461"/>
                      <a:pt x="2653347" y="35614"/>
                      <a:pt x="2672620" y="51764"/>
                    </a:cubicBezTo>
                    <a:cubicBezTo>
                      <a:pt x="2695017" y="69928"/>
                      <a:pt x="2712351" y="93775"/>
                      <a:pt x="2724623" y="123307"/>
                    </a:cubicBezTo>
                    <a:cubicBezTo>
                      <a:pt x="2736894" y="152838"/>
                      <a:pt x="2743111" y="188735"/>
                      <a:pt x="2743277" y="230998"/>
                    </a:cubicBezTo>
                    <a:cubicBezTo>
                      <a:pt x="2742578" y="280972"/>
                      <a:pt x="2735295" y="321417"/>
                      <a:pt x="2721425" y="352334"/>
                    </a:cubicBezTo>
                    <a:cubicBezTo>
                      <a:pt x="2707555" y="383251"/>
                      <a:pt x="2691286" y="406619"/>
                      <a:pt x="2672620" y="422437"/>
                    </a:cubicBezTo>
                    <a:cubicBezTo>
                      <a:pt x="2651162" y="441607"/>
                      <a:pt x="2624438" y="455943"/>
                      <a:pt x="2592449" y="465445"/>
                    </a:cubicBezTo>
                    <a:cubicBezTo>
                      <a:pt x="2560460" y="474947"/>
                      <a:pt x="2523971" y="479692"/>
                      <a:pt x="2482983" y="479679"/>
                    </a:cubicBezTo>
                    <a:cubicBezTo>
                      <a:pt x="2461302" y="479616"/>
                      <a:pt x="2441908" y="478982"/>
                      <a:pt x="2424801" y="477776"/>
                    </a:cubicBezTo>
                    <a:cubicBezTo>
                      <a:pt x="2407695" y="476571"/>
                      <a:pt x="2393178" y="475176"/>
                      <a:pt x="2381250" y="473590"/>
                    </a:cubicBezTo>
                    <a:lnTo>
                      <a:pt x="2381250" y="12792"/>
                    </a:lnTo>
                    <a:cubicBezTo>
                      <a:pt x="2397834" y="9722"/>
                      <a:pt x="2416438" y="7337"/>
                      <a:pt x="2437062" y="5637"/>
                    </a:cubicBezTo>
                    <a:cubicBezTo>
                      <a:pt x="2457686" y="3936"/>
                      <a:pt x="2479498" y="3074"/>
                      <a:pt x="2502498" y="3048"/>
                    </a:cubicBezTo>
                    <a:close/>
                    <a:moveTo>
                      <a:pt x="1426179" y="3048"/>
                    </a:moveTo>
                    <a:cubicBezTo>
                      <a:pt x="1455764" y="2998"/>
                      <a:pt x="1481683" y="5992"/>
                      <a:pt x="1503936" y="12030"/>
                    </a:cubicBezTo>
                    <a:cubicBezTo>
                      <a:pt x="1526190" y="18069"/>
                      <a:pt x="1544778" y="27456"/>
                      <a:pt x="1559700" y="40193"/>
                    </a:cubicBezTo>
                    <a:cubicBezTo>
                      <a:pt x="1573836" y="52246"/>
                      <a:pt x="1584850" y="67276"/>
                      <a:pt x="1592743" y="85285"/>
                    </a:cubicBezTo>
                    <a:cubicBezTo>
                      <a:pt x="1600636" y="103294"/>
                      <a:pt x="1604645" y="123213"/>
                      <a:pt x="1604772" y="145043"/>
                    </a:cubicBezTo>
                    <a:cubicBezTo>
                      <a:pt x="1603882" y="187476"/>
                      <a:pt x="1593749" y="220121"/>
                      <a:pt x="1574375" y="242975"/>
                    </a:cubicBezTo>
                    <a:cubicBezTo>
                      <a:pt x="1555001" y="265830"/>
                      <a:pt x="1531730" y="281539"/>
                      <a:pt x="1504562" y="290102"/>
                    </a:cubicBezTo>
                    <a:cubicBezTo>
                      <a:pt x="1477393" y="298665"/>
                      <a:pt x="1451673" y="302726"/>
                      <a:pt x="1427399" y="302286"/>
                    </a:cubicBezTo>
                    <a:cubicBezTo>
                      <a:pt x="1414590" y="302387"/>
                      <a:pt x="1403610" y="301575"/>
                      <a:pt x="1394460" y="299850"/>
                    </a:cubicBezTo>
                    <a:lnTo>
                      <a:pt x="1394460" y="475412"/>
                    </a:lnTo>
                    <a:lnTo>
                      <a:pt x="1304925" y="475412"/>
                    </a:lnTo>
                    <a:lnTo>
                      <a:pt x="1304925" y="12791"/>
                    </a:lnTo>
                    <a:cubicBezTo>
                      <a:pt x="1319530" y="9987"/>
                      <a:pt x="1336916" y="7679"/>
                      <a:pt x="1357084" y="5865"/>
                    </a:cubicBezTo>
                    <a:cubicBezTo>
                      <a:pt x="1377252" y="4051"/>
                      <a:pt x="1400284" y="3112"/>
                      <a:pt x="1426179" y="3048"/>
                    </a:cubicBezTo>
                    <a:close/>
                    <a:moveTo>
                      <a:pt x="702273" y="3048"/>
                    </a:moveTo>
                    <a:cubicBezTo>
                      <a:pt x="741076" y="3061"/>
                      <a:pt x="774312" y="7146"/>
                      <a:pt x="801982" y="15303"/>
                    </a:cubicBezTo>
                    <a:cubicBezTo>
                      <a:pt x="829651" y="23461"/>
                      <a:pt x="853122" y="35614"/>
                      <a:pt x="872395" y="51764"/>
                    </a:cubicBezTo>
                    <a:cubicBezTo>
                      <a:pt x="894792" y="69928"/>
                      <a:pt x="912127" y="93775"/>
                      <a:pt x="924398" y="123307"/>
                    </a:cubicBezTo>
                    <a:cubicBezTo>
                      <a:pt x="936669" y="152838"/>
                      <a:pt x="942887" y="188735"/>
                      <a:pt x="943052" y="230998"/>
                    </a:cubicBezTo>
                    <a:cubicBezTo>
                      <a:pt x="942354" y="280972"/>
                      <a:pt x="935070" y="321417"/>
                      <a:pt x="921200" y="352334"/>
                    </a:cubicBezTo>
                    <a:cubicBezTo>
                      <a:pt x="907330" y="383251"/>
                      <a:pt x="891062" y="406619"/>
                      <a:pt x="872395" y="422437"/>
                    </a:cubicBezTo>
                    <a:cubicBezTo>
                      <a:pt x="850937" y="441607"/>
                      <a:pt x="824213" y="455943"/>
                      <a:pt x="792224" y="465445"/>
                    </a:cubicBezTo>
                    <a:cubicBezTo>
                      <a:pt x="760235" y="474947"/>
                      <a:pt x="723746" y="479692"/>
                      <a:pt x="682758" y="479679"/>
                    </a:cubicBezTo>
                    <a:cubicBezTo>
                      <a:pt x="661077" y="479616"/>
                      <a:pt x="641683" y="478982"/>
                      <a:pt x="624577" y="477776"/>
                    </a:cubicBezTo>
                    <a:cubicBezTo>
                      <a:pt x="607470" y="476571"/>
                      <a:pt x="592953" y="475176"/>
                      <a:pt x="581025" y="473590"/>
                    </a:cubicBezTo>
                    <a:lnTo>
                      <a:pt x="581025" y="12792"/>
                    </a:lnTo>
                    <a:cubicBezTo>
                      <a:pt x="597609" y="9722"/>
                      <a:pt x="616213" y="7337"/>
                      <a:pt x="636837" y="5637"/>
                    </a:cubicBezTo>
                    <a:cubicBezTo>
                      <a:pt x="657462" y="3936"/>
                      <a:pt x="679273" y="3074"/>
                      <a:pt x="702273" y="3048"/>
                    </a:cubicBezTo>
                    <a:close/>
                    <a:moveTo>
                      <a:pt x="3730829" y="0"/>
                    </a:moveTo>
                    <a:cubicBezTo>
                      <a:pt x="3756165" y="279"/>
                      <a:pt x="3776968" y="2309"/>
                      <a:pt x="3793236" y="6090"/>
                    </a:cubicBezTo>
                    <a:cubicBezTo>
                      <a:pt x="3809505" y="9871"/>
                      <a:pt x="3821011" y="13728"/>
                      <a:pt x="3827755" y="17661"/>
                    </a:cubicBezTo>
                    <a:lnTo>
                      <a:pt x="3810077" y="90759"/>
                    </a:lnTo>
                    <a:cubicBezTo>
                      <a:pt x="3800970" y="86656"/>
                      <a:pt x="3790226" y="83124"/>
                      <a:pt x="3777844" y="80164"/>
                    </a:cubicBezTo>
                    <a:cubicBezTo>
                      <a:pt x="3765461" y="77204"/>
                      <a:pt x="3751212" y="75654"/>
                      <a:pt x="3735096" y="75515"/>
                    </a:cubicBezTo>
                    <a:cubicBezTo>
                      <a:pt x="3695408" y="75362"/>
                      <a:pt x="3662464" y="88929"/>
                      <a:pt x="3636264" y="116215"/>
                    </a:cubicBezTo>
                    <a:cubicBezTo>
                      <a:pt x="3610064" y="143501"/>
                      <a:pt x="3596475" y="185421"/>
                      <a:pt x="3595497" y="241974"/>
                    </a:cubicBezTo>
                    <a:cubicBezTo>
                      <a:pt x="3595993" y="295174"/>
                      <a:pt x="3608566" y="335569"/>
                      <a:pt x="3633216" y="363160"/>
                    </a:cubicBezTo>
                    <a:cubicBezTo>
                      <a:pt x="3657867" y="390751"/>
                      <a:pt x="3691624" y="404622"/>
                      <a:pt x="3734486" y="404775"/>
                    </a:cubicBezTo>
                    <a:cubicBezTo>
                      <a:pt x="3748786" y="404711"/>
                      <a:pt x="3762705" y="403466"/>
                      <a:pt x="3776244" y="401040"/>
                    </a:cubicBezTo>
                    <a:cubicBezTo>
                      <a:pt x="3789782" y="398614"/>
                      <a:pt x="3801263" y="395387"/>
                      <a:pt x="3810686" y="391360"/>
                    </a:cubicBezTo>
                    <a:lnTo>
                      <a:pt x="3823488" y="463847"/>
                    </a:lnTo>
                    <a:cubicBezTo>
                      <a:pt x="3814445" y="468313"/>
                      <a:pt x="3800983" y="472322"/>
                      <a:pt x="3783102" y="475875"/>
                    </a:cubicBezTo>
                    <a:cubicBezTo>
                      <a:pt x="3765220" y="479427"/>
                      <a:pt x="3744138" y="481305"/>
                      <a:pt x="3719856" y="481508"/>
                    </a:cubicBezTo>
                    <a:cubicBezTo>
                      <a:pt x="3672827" y="481186"/>
                      <a:pt x="3633062" y="471205"/>
                      <a:pt x="3600558" y="451565"/>
                    </a:cubicBezTo>
                    <a:cubicBezTo>
                      <a:pt x="3568054" y="431925"/>
                      <a:pt x="3543373" y="404562"/>
                      <a:pt x="3526514" y="369476"/>
                    </a:cubicBezTo>
                    <a:cubicBezTo>
                      <a:pt x="3509655" y="334389"/>
                      <a:pt x="3501179" y="293515"/>
                      <a:pt x="3501086" y="246852"/>
                    </a:cubicBezTo>
                    <a:cubicBezTo>
                      <a:pt x="3501619" y="192169"/>
                      <a:pt x="3512262" y="146537"/>
                      <a:pt x="3533013" y="109956"/>
                    </a:cubicBezTo>
                    <a:cubicBezTo>
                      <a:pt x="3553765" y="73375"/>
                      <a:pt x="3581426" y="45906"/>
                      <a:pt x="3615995" y="27550"/>
                    </a:cubicBezTo>
                    <a:cubicBezTo>
                      <a:pt x="3650565" y="9194"/>
                      <a:pt x="3688842" y="11"/>
                      <a:pt x="3730829" y="0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</p:grpSp>
        <p:sp>
          <p:nvSpPr>
            <p:cNvPr id="3279" name="Freeform: Shape 3278">
              <a:extLst>
                <a:ext uri="{FF2B5EF4-FFF2-40B4-BE49-F238E27FC236}">
                  <a16:creationId xmlns:a16="http://schemas.microsoft.com/office/drawing/2014/main" id="{157EE94D-67C2-41A2-9324-8FC1CE50E2DC}"/>
                </a:ext>
              </a:extLst>
            </p:cNvPr>
            <p:cNvSpPr/>
            <p:nvPr/>
          </p:nvSpPr>
          <p:spPr>
            <a:xfrm>
              <a:off x="1540810" y="4460856"/>
              <a:ext cx="1350022" cy="412990"/>
            </a:xfrm>
            <a:custGeom>
              <a:avLst/>
              <a:gdLst/>
              <a:ahLst/>
              <a:cxnLst/>
              <a:rect l="l" t="t" r="r" b="b"/>
              <a:pathLst>
                <a:path w="1570435" h="480417">
                  <a:moveTo>
                    <a:pt x="437899" y="110868"/>
                  </a:moveTo>
                  <a:lnTo>
                    <a:pt x="404273" y="343495"/>
                  </a:lnTo>
                  <a:lnTo>
                    <a:pt x="470460" y="343495"/>
                  </a:lnTo>
                  <a:close/>
                  <a:moveTo>
                    <a:pt x="1096268" y="33040"/>
                  </a:moveTo>
                  <a:lnTo>
                    <a:pt x="1096268" y="282476"/>
                  </a:lnTo>
                  <a:lnTo>
                    <a:pt x="1117104" y="282476"/>
                  </a:lnTo>
                  <a:cubicBezTo>
                    <a:pt x="1124248" y="282476"/>
                    <a:pt x="1130647" y="278557"/>
                    <a:pt x="1136303" y="270718"/>
                  </a:cubicBezTo>
                  <a:cubicBezTo>
                    <a:pt x="1141958" y="262880"/>
                    <a:pt x="1144786" y="249833"/>
                    <a:pt x="1144786" y="231577"/>
                  </a:cubicBezTo>
                  <a:lnTo>
                    <a:pt x="1144786" y="83046"/>
                  </a:lnTo>
                  <a:cubicBezTo>
                    <a:pt x="1144786" y="49709"/>
                    <a:pt x="1133674" y="33040"/>
                    <a:pt x="1111449" y="33040"/>
                  </a:cubicBezTo>
                  <a:close/>
                  <a:moveTo>
                    <a:pt x="762893" y="33040"/>
                  </a:moveTo>
                  <a:lnTo>
                    <a:pt x="762893" y="282476"/>
                  </a:lnTo>
                  <a:lnTo>
                    <a:pt x="783729" y="282476"/>
                  </a:lnTo>
                  <a:cubicBezTo>
                    <a:pt x="790873" y="282476"/>
                    <a:pt x="797272" y="278557"/>
                    <a:pt x="802928" y="270718"/>
                  </a:cubicBezTo>
                  <a:cubicBezTo>
                    <a:pt x="808583" y="262880"/>
                    <a:pt x="811411" y="249833"/>
                    <a:pt x="811411" y="231577"/>
                  </a:cubicBezTo>
                  <a:lnTo>
                    <a:pt x="811411" y="83046"/>
                  </a:lnTo>
                  <a:cubicBezTo>
                    <a:pt x="811411" y="49709"/>
                    <a:pt x="800299" y="33040"/>
                    <a:pt x="778074" y="33040"/>
                  </a:cubicBezTo>
                  <a:close/>
                  <a:moveTo>
                    <a:pt x="1302242" y="0"/>
                  </a:moveTo>
                  <a:lnTo>
                    <a:pt x="1428373" y="0"/>
                  </a:lnTo>
                  <a:cubicBezTo>
                    <a:pt x="1431942" y="0"/>
                    <a:pt x="1434322" y="992"/>
                    <a:pt x="1435513" y="2977"/>
                  </a:cubicBezTo>
                  <a:cubicBezTo>
                    <a:pt x="1436703" y="4961"/>
                    <a:pt x="1437298" y="10219"/>
                    <a:pt x="1437298" y="18752"/>
                  </a:cubicBezTo>
                  <a:cubicBezTo>
                    <a:pt x="1437298" y="27285"/>
                    <a:pt x="1436951" y="32693"/>
                    <a:pt x="1436257" y="34975"/>
                  </a:cubicBezTo>
                  <a:cubicBezTo>
                    <a:pt x="1435562" y="37257"/>
                    <a:pt x="1433627" y="39291"/>
                    <a:pt x="1430452" y="41077"/>
                  </a:cubicBezTo>
                  <a:cubicBezTo>
                    <a:pt x="1425888" y="44053"/>
                    <a:pt x="1423606" y="47822"/>
                    <a:pt x="1423606" y="52383"/>
                  </a:cubicBezTo>
                  <a:cubicBezTo>
                    <a:pt x="1423606" y="54959"/>
                    <a:pt x="1424102" y="57934"/>
                    <a:pt x="1425095" y="61308"/>
                  </a:cubicBezTo>
                  <a:lnTo>
                    <a:pt x="1464120" y="193881"/>
                  </a:lnTo>
                  <a:lnTo>
                    <a:pt x="1504043" y="61247"/>
                  </a:lnTo>
                  <a:cubicBezTo>
                    <a:pt x="1504449" y="60060"/>
                    <a:pt x="1504653" y="58179"/>
                    <a:pt x="1504653" y="55606"/>
                  </a:cubicBezTo>
                  <a:cubicBezTo>
                    <a:pt x="1504653" y="49274"/>
                    <a:pt x="1500712" y="42745"/>
                    <a:pt x="1492830" y="36016"/>
                  </a:cubicBezTo>
                  <a:cubicBezTo>
                    <a:pt x="1489193" y="32841"/>
                    <a:pt x="1487375" y="29964"/>
                    <a:pt x="1487375" y="27384"/>
                  </a:cubicBezTo>
                  <a:lnTo>
                    <a:pt x="1487375" y="9823"/>
                  </a:lnTo>
                  <a:cubicBezTo>
                    <a:pt x="1487375" y="3274"/>
                    <a:pt x="1490263" y="0"/>
                    <a:pt x="1496039" y="0"/>
                  </a:cubicBezTo>
                  <a:lnTo>
                    <a:pt x="1561472" y="0"/>
                  </a:lnTo>
                  <a:cubicBezTo>
                    <a:pt x="1567447" y="0"/>
                    <a:pt x="1570435" y="3274"/>
                    <a:pt x="1570435" y="9823"/>
                  </a:cubicBezTo>
                  <a:lnTo>
                    <a:pt x="1570435" y="28575"/>
                  </a:lnTo>
                  <a:cubicBezTo>
                    <a:pt x="1570435" y="31948"/>
                    <a:pt x="1568252" y="35223"/>
                    <a:pt x="1563886" y="38398"/>
                  </a:cubicBezTo>
                  <a:cubicBezTo>
                    <a:pt x="1556345" y="43755"/>
                    <a:pt x="1551087" y="51395"/>
                    <a:pt x="1548110" y="61317"/>
                  </a:cubicBezTo>
                  <a:lnTo>
                    <a:pt x="1487686" y="265212"/>
                  </a:lnTo>
                  <a:lnTo>
                    <a:pt x="1487686" y="421184"/>
                  </a:lnTo>
                  <a:cubicBezTo>
                    <a:pt x="1487686" y="429121"/>
                    <a:pt x="1492746" y="434876"/>
                    <a:pt x="1502867" y="438448"/>
                  </a:cubicBezTo>
                  <a:cubicBezTo>
                    <a:pt x="1507232" y="440035"/>
                    <a:pt x="1510258" y="441672"/>
                    <a:pt x="1511945" y="443359"/>
                  </a:cubicBezTo>
                  <a:cubicBezTo>
                    <a:pt x="1513632" y="445046"/>
                    <a:pt x="1514475" y="452041"/>
                    <a:pt x="1514475" y="464344"/>
                  </a:cubicBezTo>
                  <a:cubicBezTo>
                    <a:pt x="1514475" y="471884"/>
                    <a:pt x="1513681" y="476448"/>
                    <a:pt x="1512094" y="478036"/>
                  </a:cubicBezTo>
                  <a:cubicBezTo>
                    <a:pt x="1510506" y="479623"/>
                    <a:pt x="1507331" y="480417"/>
                    <a:pt x="1502569" y="480417"/>
                  </a:cubicBezTo>
                  <a:lnTo>
                    <a:pt x="1361480" y="480417"/>
                  </a:lnTo>
                  <a:cubicBezTo>
                    <a:pt x="1354535" y="480417"/>
                    <a:pt x="1351062" y="477341"/>
                    <a:pt x="1351062" y="471190"/>
                  </a:cubicBezTo>
                  <a:lnTo>
                    <a:pt x="1351062" y="453628"/>
                  </a:lnTo>
                  <a:cubicBezTo>
                    <a:pt x="1351062" y="446286"/>
                    <a:pt x="1355626" y="441127"/>
                    <a:pt x="1364754" y="438150"/>
                  </a:cubicBezTo>
                  <a:cubicBezTo>
                    <a:pt x="1369517" y="436562"/>
                    <a:pt x="1372692" y="434628"/>
                    <a:pt x="1374279" y="432346"/>
                  </a:cubicBezTo>
                  <a:cubicBezTo>
                    <a:pt x="1375867" y="430064"/>
                    <a:pt x="1376660" y="425748"/>
                    <a:pt x="1376660" y="419398"/>
                  </a:cubicBezTo>
                  <a:lnTo>
                    <a:pt x="1376660" y="272951"/>
                  </a:lnTo>
                  <a:lnTo>
                    <a:pt x="1316831" y="61317"/>
                  </a:lnTo>
                  <a:cubicBezTo>
                    <a:pt x="1313855" y="50800"/>
                    <a:pt x="1308299" y="43855"/>
                    <a:pt x="1300163" y="40481"/>
                  </a:cubicBezTo>
                  <a:cubicBezTo>
                    <a:pt x="1295797" y="38497"/>
                    <a:pt x="1293614" y="35223"/>
                    <a:pt x="1293614" y="30659"/>
                  </a:cubicBezTo>
                  <a:lnTo>
                    <a:pt x="1293614" y="8037"/>
                  </a:lnTo>
                  <a:cubicBezTo>
                    <a:pt x="1293614" y="2679"/>
                    <a:pt x="1296490" y="0"/>
                    <a:pt x="1302242" y="0"/>
                  </a:cubicBezTo>
                  <a:close/>
                  <a:moveTo>
                    <a:pt x="972741" y="0"/>
                  </a:moveTo>
                  <a:lnTo>
                    <a:pt x="1125141" y="0"/>
                  </a:lnTo>
                  <a:cubicBezTo>
                    <a:pt x="1168995" y="0"/>
                    <a:pt x="1203970" y="14039"/>
                    <a:pt x="1230065" y="42118"/>
                  </a:cubicBezTo>
                  <a:cubicBezTo>
                    <a:pt x="1256159" y="70197"/>
                    <a:pt x="1269206" y="109041"/>
                    <a:pt x="1269206" y="158651"/>
                  </a:cubicBezTo>
                  <a:cubicBezTo>
                    <a:pt x="1269206" y="186630"/>
                    <a:pt x="1265188" y="211534"/>
                    <a:pt x="1257151" y="233362"/>
                  </a:cubicBezTo>
                  <a:cubicBezTo>
                    <a:pt x="1249115" y="255191"/>
                    <a:pt x="1238994" y="271264"/>
                    <a:pt x="1226790" y="281583"/>
                  </a:cubicBezTo>
                  <a:cubicBezTo>
                    <a:pt x="1214587" y="291902"/>
                    <a:pt x="1200497" y="300335"/>
                    <a:pt x="1184523" y="306884"/>
                  </a:cubicBezTo>
                  <a:cubicBezTo>
                    <a:pt x="1168549" y="313432"/>
                    <a:pt x="1151533" y="316706"/>
                    <a:pt x="1133475" y="316706"/>
                  </a:cubicBezTo>
                  <a:lnTo>
                    <a:pt x="1096268" y="316706"/>
                  </a:lnTo>
                  <a:lnTo>
                    <a:pt x="1096268" y="415826"/>
                  </a:lnTo>
                  <a:cubicBezTo>
                    <a:pt x="1096268" y="427335"/>
                    <a:pt x="1101229" y="434876"/>
                    <a:pt x="1111151" y="438448"/>
                  </a:cubicBezTo>
                  <a:cubicBezTo>
                    <a:pt x="1115913" y="440234"/>
                    <a:pt x="1119237" y="442664"/>
                    <a:pt x="1121122" y="445740"/>
                  </a:cubicBezTo>
                  <a:cubicBezTo>
                    <a:pt x="1123008" y="448816"/>
                    <a:pt x="1123950" y="454521"/>
                    <a:pt x="1123950" y="462856"/>
                  </a:cubicBezTo>
                  <a:cubicBezTo>
                    <a:pt x="1123950" y="470793"/>
                    <a:pt x="1122859" y="475704"/>
                    <a:pt x="1120676" y="477590"/>
                  </a:cubicBezTo>
                  <a:cubicBezTo>
                    <a:pt x="1118493" y="479475"/>
                    <a:pt x="1114127" y="480417"/>
                    <a:pt x="1107579" y="480417"/>
                  </a:cubicBezTo>
                  <a:lnTo>
                    <a:pt x="972741" y="480417"/>
                  </a:lnTo>
                  <a:cubicBezTo>
                    <a:pt x="965597" y="480417"/>
                    <a:pt x="962025" y="474166"/>
                    <a:pt x="962025" y="461665"/>
                  </a:cubicBezTo>
                  <a:cubicBezTo>
                    <a:pt x="962025" y="451743"/>
                    <a:pt x="962521" y="445641"/>
                    <a:pt x="963513" y="443359"/>
                  </a:cubicBezTo>
                  <a:cubicBezTo>
                    <a:pt x="964506" y="441077"/>
                    <a:pt x="967879" y="439043"/>
                    <a:pt x="973634" y="437257"/>
                  </a:cubicBezTo>
                  <a:cubicBezTo>
                    <a:pt x="978793" y="435670"/>
                    <a:pt x="982018" y="433933"/>
                    <a:pt x="983308" y="432048"/>
                  </a:cubicBezTo>
                  <a:cubicBezTo>
                    <a:pt x="984597" y="430163"/>
                    <a:pt x="985242" y="426938"/>
                    <a:pt x="985242" y="422374"/>
                  </a:cubicBezTo>
                  <a:lnTo>
                    <a:pt x="985242" y="62805"/>
                  </a:lnTo>
                  <a:cubicBezTo>
                    <a:pt x="985242" y="54273"/>
                    <a:pt x="979984" y="47427"/>
                    <a:pt x="969467" y="42267"/>
                  </a:cubicBezTo>
                  <a:cubicBezTo>
                    <a:pt x="963910" y="39291"/>
                    <a:pt x="961033" y="34726"/>
                    <a:pt x="960834" y="28575"/>
                  </a:cubicBezTo>
                  <a:lnTo>
                    <a:pt x="960537" y="14585"/>
                  </a:lnTo>
                  <a:cubicBezTo>
                    <a:pt x="960537" y="8632"/>
                    <a:pt x="961281" y="4713"/>
                    <a:pt x="962769" y="2828"/>
                  </a:cubicBezTo>
                  <a:cubicBezTo>
                    <a:pt x="964258" y="943"/>
                    <a:pt x="967581" y="0"/>
                    <a:pt x="972741" y="0"/>
                  </a:cubicBezTo>
                  <a:close/>
                  <a:moveTo>
                    <a:pt x="639366" y="0"/>
                  </a:moveTo>
                  <a:lnTo>
                    <a:pt x="791766" y="0"/>
                  </a:lnTo>
                  <a:cubicBezTo>
                    <a:pt x="835620" y="0"/>
                    <a:pt x="870595" y="14039"/>
                    <a:pt x="896690" y="42118"/>
                  </a:cubicBezTo>
                  <a:cubicBezTo>
                    <a:pt x="922784" y="70197"/>
                    <a:pt x="935831" y="109041"/>
                    <a:pt x="935831" y="158651"/>
                  </a:cubicBezTo>
                  <a:cubicBezTo>
                    <a:pt x="935831" y="186630"/>
                    <a:pt x="931813" y="211534"/>
                    <a:pt x="923776" y="233362"/>
                  </a:cubicBezTo>
                  <a:cubicBezTo>
                    <a:pt x="915740" y="255191"/>
                    <a:pt x="905619" y="271264"/>
                    <a:pt x="893415" y="281583"/>
                  </a:cubicBezTo>
                  <a:cubicBezTo>
                    <a:pt x="881211" y="291902"/>
                    <a:pt x="867122" y="300335"/>
                    <a:pt x="851148" y="306884"/>
                  </a:cubicBezTo>
                  <a:cubicBezTo>
                    <a:pt x="835174" y="313432"/>
                    <a:pt x="818158" y="316706"/>
                    <a:pt x="800100" y="316706"/>
                  </a:cubicBezTo>
                  <a:lnTo>
                    <a:pt x="762893" y="316706"/>
                  </a:lnTo>
                  <a:lnTo>
                    <a:pt x="762893" y="415826"/>
                  </a:lnTo>
                  <a:cubicBezTo>
                    <a:pt x="762893" y="427335"/>
                    <a:pt x="767854" y="434876"/>
                    <a:pt x="777776" y="438448"/>
                  </a:cubicBezTo>
                  <a:cubicBezTo>
                    <a:pt x="782538" y="440234"/>
                    <a:pt x="785862" y="442664"/>
                    <a:pt x="787747" y="445740"/>
                  </a:cubicBezTo>
                  <a:cubicBezTo>
                    <a:pt x="789632" y="448816"/>
                    <a:pt x="790575" y="454521"/>
                    <a:pt x="790575" y="462856"/>
                  </a:cubicBezTo>
                  <a:cubicBezTo>
                    <a:pt x="790575" y="470793"/>
                    <a:pt x="789484" y="475704"/>
                    <a:pt x="787301" y="477590"/>
                  </a:cubicBezTo>
                  <a:cubicBezTo>
                    <a:pt x="785118" y="479475"/>
                    <a:pt x="780752" y="480417"/>
                    <a:pt x="774204" y="480417"/>
                  </a:cubicBezTo>
                  <a:lnTo>
                    <a:pt x="639366" y="480417"/>
                  </a:lnTo>
                  <a:cubicBezTo>
                    <a:pt x="632222" y="480417"/>
                    <a:pt x="628650" y="474166"/>
                    <a:pt x="628650" y="461665"/>
                  </a:cubicBezTo>
                  <a:cubicBezTo>
                    <a:pt x="628650" y="451743"/>
                    <a:pt x="629146" y="445641"/>
                    <a:pt x="630138" y="443359"/>
                  </a:cubicBezTo>
                  <a:cubicBezTo>
                    <a:pt x="631131" y="441077"/>
                    <a:pt x="634504" y="439043"/>
                    <a:pt x="640259" y="437257"/>
                  </a:cubicBezTo>
                  <a:cubicBezTo>
                    <a:pt x="645418" y="435670"/>
                    <a:pt x="648643" y="433933"/>
                    <a:pt x="649933" y="432048"/>
                  </a:cubicBezTo>
                  <a:cubicBezTo>
                    <a:pt x="651222" y="430163"/>
                    <a:pt x="651867" y="426938"/>
                    <a:pt x="651867" y="422374"/>
                  </a:cubicBezTo>
                  <a:lnTo>
                    <a:pt x="651867" y="62805"/>
                  </a:lnTo>
                  <a:cubicBezTo>
                    <a:pt x="651867" y="54273"/>
                    <a:pt x="646609" y="47427"/>
                    <a:pt x="636091" y="42267"/>
                  </a:cubicBezTo>
                  <a:cubicBezTo>
                    <a:pt x="630535" y="39291"/>
                    <a:pt x="627658" y="34726"/>
                    <a:pt x="627459" y="28575"/>
                  </a:cubicBezTo>
                  <a:lnTo>
                    <a:pt x="627162" y="14585"/>
                  </a:lnTo>
                  <a:cubicBezTo>
                    <a:pt x="627162" y="8632"/>
                    <a:pt x="627906" y="4713"/>
                    <a:pt x="629394" y="2828"/>
                  </a:cubicBezTo>
                  <a:cubicBezTo>
                    <a:pt x="630883" y="943"/>
                    <a:pt x="634206" y="0"/>
                    <a:pt x="639366" y="0"/>
                  </a:cubicBezTo>
                  <a:close/>
                  <a:moveTo>
                    <a:pt x="395878" y="0"/>
                  </a:moveTo>
                  <a:lnTo>
                    <a:pt x="509546" y="0"/>
                  </a:lnTo>
                  <a:cubicBezTo>
                    <a:pt x="516488" y="0"/>
                    <a:pt x="521347" y="3274"/>
                    <a:pt x="524124" y="9823"/>
                  </a:cubicBezTo>
                  <a:cubicBezTo>
                    <a:pt x="526901" y="16371"/>
                    <a:pt x="529678" y="30659"/>
                    <a:pt x="532456" y="52685"/>
                  </a:cubicBezTo>
                  <a:cubicBezTo>
                    <a:pt x="533647" y="61218"/>
                    <a:pt x="534839" y="69652"/>
                    <a:pt x="536033" y="77986"/>
                  </a:cubicBezTo>
                  <a:lnTo>
                    <a:pt x="584895" y="405110"/>
                  </a:lnTo>
                  <a:cubicBezTo>
                    <a:pt x="587276" y="420985"/>
                    <a:pt x="593130" y="433090"/>
                    <a:pt x="602456" y="441424"/>
                  </a:cubicBezTo>
                  <a:cubicBezTo>
                    <a:pt x="605036" y="443607"/>
                    <a:pt x="606723" y="445343"/>
                    <a:pt x="607516" y="446633"/>
                  </a:cubicBezTo>
                  <a:cubicBezTo>
                    <a:pt x="608310" y="447923"/>
                    <a:pt x="608707" y="451842"/>
                    <a:pt x="608707" y="458391"/>
                  </a:cubicBezTo>
                  <a:cubicBezTo>
                    <a:pt x="608707" y="468511"/>
                    <a:pt x="608014" y="474712"/>
                    <a:pt x="606628" y="476994"/>
                  </a:cubicBezTo>
                  <a:cubicBezTo>
                    <a:pt x="605242" y="479276"/>
                    <a:pt x="602272" y="480417"/>
                    <a:pt x="597717" y="480417"/>
                  </a:cubicBezTo>
                  <a:lnTo>
                    <a:pt x="465520" y="480417"/>
                  </a:lnTo>
                  <a:cubicBezTo>
                    <a:pt x="461561" y="480417"/>
                    <a:pt x="459581" y="476647"/>
                    <a:pt x="459581" y="469106"/>
                  </a:cubicBezTo>
                  <a:cubicBezTo>
                    <a:pt x="459581" y="459581"/>
                    <a:pt x="460074" y="453628"/>
                    <a:pt x="461060" y="451247"/>
                  </a:cubicBezTo>
                  <a:cubicBezTo>
                    <a:pt x="462046" y="448866"/>
                    <a:pt x="464907" y="446087"/>
                    <a:pt x="469641" y="442912"/>
                  </a:cubicBezTo>
                  <a:cubicBezTo>
                    <a:pt x="476546" y="438534"/>
                    <a:pt x="479999" y="432964"/>
                    <a:pt x="479999" y="426202"/>
                  </a:cubicBezTo>
                  <a:cubicBezTo>
                    <a:pt x="479999" y="419263"/>
                    <a:pt x="477841" y="403104"/>
                    <a:pt x="473525" y="377726"/>
                  </a:cubicBezTo>
                  <a:lnTo>
                    <a:pt x="399329" y="377726"/>
                  </a:lnTo>
                  <a:lnTo>
                    <a:pt x="395883" y="405101"/>
                  </a:lnTo>
                  <a:cubicBezTo>
                    <a:pt x="395883" y="405696"/>
                    <a:pt x="395675" y="406589"/>
                    <a:pt x="395260" y="407780"/>
                  </a:cubicBezTo>
                  <a:cubicBezTo>
                    <a:pt x="393588" y="413531"/>
                    <a:pt x="392753" y="418689"/>
                    <a:pt x="392753" y="423253"/>
                  </a:cubicBezTo>
                  <a:cubicBezTo>
                    <a:pt x="392753" y="430403"/>
                    <a:pt x="397390" y="436460"/>
                    <a:pt x="406664" y="441424"/>
                  </a:cubicBezTo>
                  <a:cubicBezTo>
                    <a:pt x="411594" y="444004"/>
                    <a:pt x="414651" y="446683"/>
                    <a:pt x="415835" y="449461"/>
                  </a:cubicBezTo>
                  <a:cubicBezTo>
                    <a:pt x="417020" y="452239"/>
                    <a:pt x="417612" y="456803"/>
                    <a:pt x="417612" y="463153"/>
                  </a:cubicBezTo>
                  <a:cubicBezTo>
                    <a:pt x="417612" y="471289"/>
                    <a:pt x="417167" y="476200"/>
                    <a:pt x="416277" y="477887"/>
                  </a:cubicBezTo>
                  <a:cubicBezTo>
                    <a:pt x="415387" y="479574"/>
                    <a:pt x="413260" y="480417"/>
                    <a:pt x="409896" y="480417"/>
                  </a:cubicBezTo>
                  <a:lnTo>
                    <a:pt x="331566" y="480417"/>
                  </a:lnTo>
                  <a:cubicBezTo>
                    <a:pt x="327216" y="480417"/>
                    <a:pt x="325041" y="475853"/>
                    <a:pt x="325041" y="466725"/>
                  </a:cubicBezTo>
                  <a:cubicBezTo>
                    <a:pt x="325041" y="455811"/>
                    <a:pt x="328513" y="446980"/>
                    <a:pt x="335459" y="440234"/>
                  </a:cubicBezTo>
                  <a:cubicBezTo>
                    <a:pt x="342007" y="434082"/>
                    <a:pt x="345777" y="427534"/>
                    <a:pt x="346770" y="420588"/>
                  </a:cubicBezTo>
                  <a:lnTo>
                    <a:pt x="401896" y="70270"/>
                  </a:lnTo>
                  <a:cubicBezTo>
                    <a:pt x="402889" y="64909"/>
                    <a:pt x="403385" y="60244"/>
                    <a:pt x="403385" y="56276"/>
                  </a:cubicBezTo>
                  <a:cubicBezTo>
                    <a:pt x="403385" y="50121"/>
                    <a:pt x="399104" y="44662"/>
                    <a:pt x="390544" y="39900"/>
                  </a:cubicBezTo>
                  <a:cubicBezTo>
                    <a:pt x="386562" y="37519"/>
                    <a:pt x="384572" y="32258"/>
                    <a:pt x="384572" y="24119"/>
                  </a:cubicBezTo>
                  <a:cubicBezTo>
                    <a:pt x="384572" y="13202"/>
                    <a:pt x="385167" y="6453"/>
                    <a:pt x="386358" y="3872"/>
                  </a:cubicBezTo>
                  <a:cubicBezTo>
                    <a:pt x="387548" y="1291"/>
                    <a:pt x="390722" y="0"/>
                    <a:pt x="395878" y="0"/>
                  </a:cubicBezTo>
                  <a:close/>
                  <a:moveTo>
                    <a:pt x="13990" y="0"/>
                  </a:moveTo>
                  <a:lnTo>
                    <a:pt x="136029" y="0"/>
                  </a:lnTo>
                  <a:cubicBezTo>
                    <a:pt x="141387" y="0"/>
                    <a:pt x="145058" y="943"/>
                    <a:pt x="147042" y="2828"/>
                  </a:cubicBezTo>
                  <a:cubicBezTo>
                    <a:pt x="149027" y="4713"/>
                    <a:pt x="150019" y="9128"/>
                    <a:pt x="150019" y="16073"/>
                  </a:cubicBezTo>
                  <a:lnTo>
                    <a:pt x="150019" y="30063"/>
                  </a:lnTo>
                  <a:cubicBezTo>
                    <a:pt x="149622" y="33635"/>
                    <a:pt x="147141" y="36810"/>
                    <a:pt x="142577" y="39588"/>
                  </a:cubicBezTo>
                  <a:cubicBezTo>
                    <a:pt x="136426" y="42962"/>
                    <a:pt x="133350" y="48518"/>
                    <a:pt x="133350" y="56257"/>
                  </a:cubicBezTo>
                  <a:lnTo>
                    <a:pt x="133350" y="205978"/>
                  </a:lnTo>
                  <a:lnTo>
                    <a:pt x="180975" y="205978"/>
                  </a:lnTo>
                  <a:lnTo>
                    <a:pt x="180975" y="56257"/>
                  </a:lnTo>
                  <a:cubicBezTo>
                    <a:pt x="180975" y="51494"/>
                    <a:pt x="180529" y="48319"/>
                    <a:pt x="179636" y="46732"/>
                  </a:cubicBezTo>
                  <a:cubicBezTo>
                    <a:pt x="178743" y="45144"/>
                    <a:pt x="176312" y="43160"/>
                    <a:pt x="172343" y="40779"/>
                  </a:cubicBezTo>
                  <a:cubicBezTo>
                    <a:pt x="167977" y="38398"/>
                    <a:pt x="165795" y="32841"/>
                    <a:pt x="165795" y="24110"/>
                  </a:cubicBezTo>
                  <a:cubicBezTo>
                    <a:pt x="165795" y="12998"/>
                    <a:pt x="166291" y="6201"/>
                    <a:pt x="167283" y="3721"/>
                  </a:cubicBezTo>
                  <a:cubicBezTo>
                    <a:pt x="168275" y="1240"/>
                    <a:pt x="171053" y="0"/>
                    <a:pt x="175617" y="0"/>
                  </a:cubicBezTo>
                  <a:lnTo>
                    <a:pt x="304800" y="0"/>
                  </a:lnTo>
                  <a:cubicBezTo>
                    <a:pt x="310555" y="0"/>
                    <a:pt x="314027" y="1042"/>
                    <a:pt x="315218" y="3125"/>
                  </a:cubicBezTo>
                  <a:cubicBezTo>
                    <a:pt x="316409" y="5209"/>
                    <a:pt x="317004" y="12005"/>
                    <a:pt x="317004" y="23515"/>
                  </a:cubicBezTo>
                  <a:cubicBezTo>
                    <a:pt x="317004" y="30460"/>
                    <a:pt x="316359" y="34578"/>
                    <a:pt x="315069" y="35868"/>
                  </a:cubicBezTo>
                  <a:cubicBezTo>
                    <a:pt x="313779" y="37157"/>
                    <a:pt x="309761" y="39489"/>
                    <a:pt x="303014" y="42862"/>
                  </a:cubicBezTo>
                  <a:cubicBezTo>
                    <a:pt x="295672" y="46831"/>
                    <a:pt x="292001" y="52983"/>
                    <a:pt x="292001" y="61317"/>
                  </a:cubicBezTo>
                  <a:lnTo>
                    <a:pt x="292001" y="417612"/>
                  </a:lnTo>
                  <a:cubicBezTo>
                    <a:pt x="292001" y="426938"/>
                    <a:pt x="296267" y="434380"/>
                    <a:pt x="304800" y="439936"/>
                  </a:cubicBezTo>
                  <a:cubicBezTo>
                    <a:pt x="311745" y="444302"/>
                    <a:pt x="315218" y="448270"/>
                    <a:pt x="315218" y="451842"/>
                  </a:cubicBezTo>
                  <a:lnTo>
                    <a:pt x="315218" y="470595"/>
                  </a:lnTo>
                  <a:cubicBezTo>
                    <a:pt x="315218" y="474563"/>
                    <a:pt x="314623" y="477193"/>
                    <a:pt x="313432" y="478482"/>
                  </a:cubicBezTo>
                  <a:cubicBezTo>
                    <a:pt x="312241" y="479772"/>
                    <a:pt x="308769" y="480417"/>
                    <a:pt x="303014" y="480417"/>
                  </a:cubicBezTo>
                  <a:lnTo>
                    <a:pt x="173236" y="480417"/>
                  </a:lnTo>
                  <a:cubicBezTo>
                    <a:pt x="168870" y="480417"/>
                    <a:pt x="166191" y="479623"/>
                    <a:pt x="165199" y="478036"/>
                  </a:cubicBezTo>
                  <a:cubicBezTo>
                    <a:pt x="164207" y="476448"/>
                    <a:pt x="163711" y="469106"/>
                    <a:pt x="163711" y="456009"/>
                  </a:cubicBezTo>
                  <a:cubicBezTo>
                    <a:pt x="163711" y="449461"/>
                    <a:pt x="166390" y="444302"/>
                    <a:pt x="171748" y="440531"/>
                  </a:cubicBezTo>
                  <a:cubicBezTo>
                    <a:pt x="177899" y="436166"/>
                    <a:pt x="180975" y="431105"/>
                    <a:pt x="180975" y="425351"/>
                  </a:cubicBezTo>
                  <a:lnTo>
                    <a:pt x="180975" y="239613"/>
                  </a:lnTo>
                  <a:lnTo>
                    <a:pt x="133350" y="239613"/>
                  </a:lnTo>
                  <a:lnTo>
                    <a:pt x="133350" y="427137"/>
                  </a:lnTo>
                  <a:cubicBezTo>
                    <a:pt x="133350" y="433487"/>
                    <a:pt x="135930" y="438547"/>
                    <a:pt x="141089" y="442317"/>
                  </a:cubicBezTo>
                  <a:cubicBezTo>
                    <a:pt x="146248" y="446484"/>
                    <a:pt x="148828" y="452338"/>
                    <a:pt x="148828" y="459879"/>
                  </a:cubicBezTo>
                  <a:cubicBezTo>
                    <a:pt x="148828" y="470396"/>
                    <a:pt x="148233" y="476448"/>
                    <a:pt x="147042" y="478036"/>
                  </a:cubicBezTo>
                  <a:cubicBezTo>
                    <a:pt x="145852" y="479623"/>
                    <a:pt x="143470" y="480417"/>
                    <a:pt x="139898" y="480417"/>
                  </a:cubicBezTo>
                  <a:lnTo>
                    <a:pt x="9227" y="480417"/>
                  </a:lnTo>
                  <a:cubicBezTo>
                    <a:pt x="5060" y="480417"/>
                    <a:pt x="2481" y="479524"/>
                    <a:pt x="1488" y="477738"/>
                  </a:cubicBezTo>
                  <a:cubicBezTo>
                    <a:pt x="496" y="475952"/>
                    <a:pt x="0" y="468908"/>
                    <a:pt x="0" y="456605"/>
                  </a:cubicBezTo>
                  <a:cubicBezTo>
                    <a:pt x="0" y="450850"/>
                    <a:pt x="496" y="447080"/>
                    <a:pt x="1488" y="445294"/>
                  </a:cubicBezTo>
                  <a:cubicBezTo>
                    <a:pt x="2481" y="443508"/>
                    <a:pt x="5259" y="441325"/>
                    <a:pt x="9823" y="438745"/>
                  </a:cubicBezTo>
                  <a:cubicBezTo>
                    <a:pt x="18157" y="434380"/>
                    <a:pt x="22324" y="428526"/>
                    <a:pt x="22324" y="421184"/>
                  </a:cubicBezTo>
                  <a:lnTo>
                    <a:pt x="22324" y="61317"/>
                  </a:lnTo>
                  <a:cubicBezTo>
                    <a:pt x="22324" y="55562"/>
                    <a:pt x="18653" y="50105"/>
                    <a:pt x="11311" y="44946"/>
                  </a:cubicBezTo>
                  <a:cubicBezTo>
                    <a:pt x="3969" y="39588"/>
                    <a:pt x="298" y="31948"/>
                    <a:pt x="298" y="22027"/>
                  </a:cubicBezTo>
                  <a:cubicBezTo>
                    <a:pt x="298" y="11509"/>
                    <a:pt x="1141" y="5209"/>
                    <a:pt x="2828" y="3125"/>
                  </a:cubicBezTo>
                  <a:cubicBezTo>
                    <a:pt x="4514" y="1042"/>
                    <a:pt x="8235" y="0"/>
                    <a:pt x="13990" y="0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80" name="Freeform: Shape 3279">
              <a:extLst>
                <a:ext uri="{FF2B5EF4-FFF2-40B4-BE49-F238E27FC236}">
                  <a16:creationId xmlns:a16="http://schemas.microsoft.com/office/drawing/2014/main" id="{D2406A50-9229-481D-87EC-5FA799B2E1D2}"/>
                </a:ext>
              </a:extLst>
            </p:cNvPr>
            <p:cNvSpPr/>
            <p:nvPr/>
          </p:nvSpPr>
          <p:spPr>
            <a:xfrm>
              <a:off x="3035883" y="4682434"/>
              <a:ext cx="1367691" cy="214140"/>
            </a:xfrm>
            <a:custGeom>
              <a:avLst/>
              <a:gdLst/>
              <a:ahLst/>
              <a:cxnLst/>
              <a:rect l="l" t="t" r="r" b="b"/>
              <a:pathLst>
                <a:path w="1798439" h="281583">
                  <a:moveTo>
                    <a:pt x="490240" y="20985"/>
                  </a:moveTo>
                  <a:lnTo>
                    <a:pt x="490240" y="121295"/>
                  </a:lnTo>
                  <a:lnTo>
                    <a:pt x="499913" y="121295"/>
                  </a:lnTo>
                  <a:cubicBezTo>
                    <a:pt x="509736" y="121295"/>
                    <a:pt x="514647" y="111423"/>
                    <a:pt x="514647" y="91678"/>
                  </a:cubicBezTo>
                  <a:lnTo>
                    <a:pt x="514647" y="43756"/>
                  </a:lnTo>
                  <a:cubicBezTo>
                    <a:pt x="514647" y="35421"/>
                    <a:pt x="513085" y="29543"/>
                    <a:pt x="509959" y="26120"/>
                  </a:cubicBezTo>
                  <a:cubicBezTo>
                    <a:pt x="506834" y="22696"/>
                    <a:pt x="501947" y="20985"/>
                    <a:pt x="495300" y="20985"/>
                  </a:cubicBezTo>
                  <a:close/>
                  <a:moveTo>
                    <a:pt x="1051917" y="16669"/>
                  </a:moveTo>
                  <a:cubicBezTo>
                    <a:pt x="1048544" y="16669"/>
                    <a:pt x="1045666" y="18207"/>
                    <a:pt x="1043285" y="21283"/>
                  </a:cubicBezTo>
                  <a:cubicBezTo>
                    <a:pt x="1040904" y="24358"/>
                    <a:pt x="1039713" y="28129"/>
                    <a:pt x="1039713" y="32594"/>
                  </a:cubicBezTo>
                  <a:lnTo>
                    <a:pt x="1039713" y="212229"/>
                  </a:lnTo>
                  <a:cubicBezTo>
                    <a:pt x="1039713" y="218281"/>
                    <a:pt x="1040904" y="222870"/>
                    <a:pt x="1043285" y="225996"/>
                  </a:cubicBezTo>
                  <a:cubicBezTo>
                    <a:pt x="1045666" y="229121"/>
                    <a:pt x="1048494" y="230684"/>
                    <a:pt x="1051768" y="230684"/>
                  </a:cubicBezTo>
                  <a:cubicBezTo>
                    <a:pt x="1055439" y="230684"/>
                    <a:pt x="1058391" y="228947"/>
                    <a:pt x="1060623" y="225475"/>
                  </a:cubicBezTo>
                  <a:cubicBezTo>
                    <a:pt x="1062856" y="222002"/>
                    <a:pt x="1063972" y="218133"/>
                    <a:pt x="1063972" y="213866"/>
                  </a:cubicBezTo>
                  <a:lnTo>
                    <a:pt x="1063972" y="35272"/>
                  </a:lnTo>
                  <a:cubicBezTo>
                    <a:pt x="1063972" y="22870"/>
                    <a:pt x="1059954" y="16669"/>
                    <a:pt x="1051917" y="16669"/>
                  </a:cubicBezTo>
                  <a:close/>
                  <a:moveTo>
                    <a:pt x="204192" y="16669"/>
                  </a:moveTo>
                  <a:cubicBezTo>
                    <a:pt x="200819" y="16669"/>
                    <a:pt x="197941" y="18207"/>
                    <a:pt x="195560" y="21283"/>
                  </a:cubicBezTo>
                  <a:cubicBezTo>
                    <a:pt x="193179" y="24358"/>
                    <a:pt x="191988" y="28129"/>
                    <a:pt x="191988" y="32594"/>
                  </a:cubicBezTo>
                  <a:lnTo>
                    <a:pt x="191988" y="212229"/>
                  </a:lnTo>
                  <a:cubicBezTo>
                    <a:pt x="191988" y="218281"/>
                    <a:pt x="193179" y="222870"/>
                    <a:pt x="195560" y="225996"/>
                  </a:cubicBezTo>
                  <a:cubicBezTo>
                    <a:pt x="197941" y="229121"/>
                    <a:pt x="200769" y="230684"/>
                    <a:pt x="204043" y="230684"/>
                  </a:cubicBezTo>
                  <a:cubicBezTo>
                    <a:pt x="207714" y="230684"/>
                    <a:pt x="210666" y="228947"/>
                    <a:pt x="212898" y="225475"/>
                  </a:cubicBezTo>
                  <a:cubicBezTo>
                    <a:pt x="215131" y="222002"/>
                    <a:pt x="216247" y="218133"/>
                    <a:pt x="216247" y="213866"/>
                  </a:cubicBezTo>
                  <a:lnTo>
                    <a:pt x="216247" y="35272"/>
                  </a:lnTo>
                  <a:cubicBezTo>
                    <a:pt x="216247" y="22870"/>
                    <a:pt x="212229" y="16669"/>
                    <a:pt x="204192" y="16669"/>
                  </a:cubicBezTo>
                  <a:close/>
                  <a:moveTo>
                    <a:pt x="1664342" y="4019"/>
                  </a:moveTo>
                  <a:lnTo>
                    <a:pt x="1727408" y="4019"/>
                  </a:lnTo>
                  <a:cubicBezTo>
                    <a:pt x="1729193" y="4019"/>
                    <a:pt x="1730383" y="4515"/>
                    <a:pt x="1730978" y="5507"/>
                  </a:cubicBezTo>
                  <a:cubicBezTo>
                    <a:pt x="1731573" y="6499"/>
                    <a:pt x="1731871" y="9128"/>
                    <a:pt x="1731871" y="13395"/>
                  </a:cubicBezTo>
                  <a:cubicBezTo>
                    <a:pt x="1731871" y="17661"/>
                    <a:pt x="1731697" y="20365"/>
                    <a:pt x="1731350" y="21506"/>
                  </a:cubicBezTo>
                  <a:cubicBezTo>
                    <a:pt x="1731003" y="22647"/>
                    <a:pt x="1730035" y="23664"/>
                    <a:pt x="1728448" y="24557"/>
                  </a:cubicBezTo>
                  <a:cubicBezTo>
                    <a:pt x="1726166" y="26045"/>
                    <a:pt x="1725025" y="27929"/>
                    <a:pt x="1725025" y="30210"/>
                  </a:cubicBezTo>
                  <a:cubicBezTo>
                    <a:pt x="1725025" y="31498"/>
                    <a:pt x="1725273" y="32986"/>
                    <a:pt x="1725769" y="34672"/>
                  </a:cubicBezTo>
                  <a:lnTo>
                    <a:pt x="1745282" y="100959"/>
                  </a:lnTo>
                  <a:lnTo>
                    <a:pt x="1765243" y="34642"/>
                  </a:lnTo>
                  <a:cubicBezTo>
                    <a:pt x="1765446" y="34048"/>
                    <a:pt x="1765548" y="33108"/>
                    <a:pt x="1765548" y="31821"/>
                  </a:cubicBezTo>
                  <a:cubicBezTo>
                    <a:pt x="1765548" y="28656"/>
                    <a:pt x="1763578" y="25391"/>
                    <a:pt x="1759637" y="22027"/>
                  </a:cubicBezTo>
                  <a:cubicBezTo>
                    <a:pt x="1757818" y="20439"/>
                    <a:pt x="1756909" y="19001"/>
                    <a:pt x="1756909" y="17711"/>
                  </a:cubicBezTo>
                  <a:lnTo>
                    <a:pt x="1756909" y="8930"/>
                  </a:lnTo>
                  <a:cubicBezTo>
                    <a:pt x="1756909" y="5656"/>
                    <a:pt x="1758353" y="4019"/>
                    <a:pt x="1761241" y="4019"/>
                  </a:cubicBezTo>
                  <a:lnTo>
                    <a:pt x="1793958" y="4019"/>
                  </a:lnTo>
                  <a:cubicBezTo>
                    <a:pt x="1796945" y="4019"/>
                    <a:pt x="1798439" y="5656"/>
                    <a:pt x="1798439" y="8930"/>
                  </a:cubicBezTo>
                  <a:lnTo>
                    <a:pt x="1798439" y="18306"/>
                  </a:lnTo>
                  <a:cubicBezTo>
                    <a:pt x="1798439" y="19993"/>
                    <a:pt x="1797348" y="21630"/>
                    <a:pt x="1795165" y="23217"/>
                  </a:cubicBezTo>
                  <a:cubicBezTo>
                    <a:pt x="1791394" y="25896"/>
                    <a:pt x="1788765" y="29716"/>
                    <a:pt x="1787277" y="34677"/>
                  </a:cubicBezTo>
                  <a:lnTo>
                    <a:pt x="1757065" y="136624"/>
                  </a:lnTo>
                  <a:lnTo>
                    <a:pt x="1757065" y="214610"/>
                  </a:lnTo>
                  <a:cubicBezTo>
                    <a:pt x="1757065" y="218579"/>
                    <a:pt x="1759595" y="221456"/>
                    <a:pt x="1764655" y="223242"/>
                  </a:cubicBezTo>
                  <a:cubicBezTo>
                    <a:pt x="1766838" y="224036"/>
                    <a:pt x="1768351" y="224855"/>
                    <a:pt x="1769194" y="225698"/>
                  </a:cubicBezTo>
                  <a:cubicBezTo>
                    <a:pt x="1770038" y="226541"/>
                    <a:pt x="1770459" y="230039"/>
                    <a:pt x="1770459" y="236191"/>
                  </a:cubicBezTo>
                  <a:cubicBezTo>
                    <a:pt x="1770459" y="239961"/>
                    <a:pt x="1770062" y="242243"/>
                    <a:pt x="1769269" y="243037"/>
                  </a:cubicBezTo>
                  <a:cubicBezTo>
                    <a:pt x="1768475" y="243830"/>
                    <a:pt x="1766887" y="244227"/>
                    <a:pt x="1764506" y="244227"/>
                  </a:cubicBezTo>
                  <a:lnTo>
                    <a:pt x="1693962" y="244227"/>
                  </a:lnTo>
                  <a:cubicBezTo>
                    <a:pt x="1690489" y="244227"/>
                    <a:pt x="1688753" y="242689"/>
                    <a:pt x="1688753" y="239614"/>
                  </a:cubicBezTo>
                  <a:lnTo>
                    <a:pt x="1688753" y="230833"/>
                  </a:lnTo>
                  <a:cubicBezTo>
                    <a:pt x="1688753" y="227162"/>
                    <a:pt x="1691035" y="224582"/>
                    <a:pt x="1695599" y="223094"/>
                  </a:cubicBezTo>
                  <a:cubicBezTo>
                    <a:pt x="1697980" y="222300"/>
                    <a:pt x="1699567" y="221332"/>
                    <a:pt x="1700361" y="220191"/>
                  </a:cubicBezTo>
                  <a:cubicBezTo>
                    <a:pt x="1701155" y="219050"/>
                    <a:pt x="1701552" y="216892"/>
                    <a:pt x="1701552" y="213717"/>
                  </a:cubicBezTo>
                  <a:lnTo>
                    <a:pt x="1701552" y="140494"/>
                  </a:lnTo>
                  <a:lnTo>
                    <a:pt x="1671637" y="34677"/>
                  </a:lnTo>
                  <a:cubicBezTo>
                    <a:pt x="1670149" y="29419"/>
                    <a:pt x="1667371" y="25946"/>
                    <a:pt x="1663303" y="24259"/>
                  </a:cubicBezTo>
                  <a:cubicBezTo>
                    <a:pt x="1661120" y="23267"/>
                    <a:pt x="1660029" y="21630"/>
                    <a:pt x="1660029" y="19348"/>
                  </a:cubicBezTo>
                  <a:lnTo>
                    <a:pt x="1660029" y="8037"/>
                  </a:lnTo>
                  <a:cubicBezTo>
                    <a:pt x="1660029" y="5358"/>
                    <a:pt x="1661467" y="4019"/>
                    <a:pt x="1664342" y="4019"/>
                  </a:cubicBezTo>
                  <a:close/>
                  <a:moveTo>
                    <a:pt x="1560612" y="4019"/>
                  </a:moveTo>
                  <a:lnTo>
                    <a:pt x="1629221" y="4019"/>
                  </a:lnTo>
                  <a:cubicBezTo>
                    <a:pt x="1631801" y="4019"/>
                    <a:pt x="1633562" y="4639"/>
                    <a:pt x="1634505" y="5879"/>
                  </a:cubicBezTo>
                  <a:cubicBezTo>
                    <a:pt x="1635447" y="7119"/>
                    <a:pt x="1635919" y="10468"/>
                    <a:pt x="1635919" y="15925"/>
                  </a:cubicBezTo>
                  <a:cubicBezTo>
                    <a:pt x="1635919" y="19199"/>
                    <a:pt x="1635596" y="21407"/>
                    <a:pt x="1634951" y="22548"/>
                  </a:cubicBezTo>
                  <a:cubicBezTo>
                    <a:pt x="1634306" y="23689"/>
                    <a:pt x="1632644" y="24706"/>
                    <a:pt x="1629965" y="25599"/>
                  </a:cubicBezTo>
                  <a:cubicBezTo>
                    <a:pt x="1625005" y="27285"/>
                    <a:pt x="1622524" y="30560"/>
                    <a:pt x="1622524" y="35421"/>
                  </a:cubicBezTo>
                  <a:lnTo>
                    <a:pt x="1622524" y="227410"/>
                  </a:lnTo>
                  <a:lnTo>
                    <a:pt x="1631007" y="227410"/>
                  </a:lnTo>
                  <a:cubicBezTo>
                    <a:pt x="1635373" y="227410"/>
                    <a:pt x="1638597" y="225673"/>
                    <a:pt x="1640681" y="222201"/>
                  </a:cubicBezTo>
                  <a:cubicBezTo>
                    <a:pt x="1642765" y="218728"/>
                    <a:pt x="1645493" y="210691"/>
                    <a:pt x="1648867" y="198090"/>
                  </a:cubicBezTo>
                  <a:cubicBezTo>
                    <a:pt x="1650057" y="193229"/>
                    <a:pt x="1651496" y="190277"/>
                    <a:pt x="1653183" y="189235"/>
                  </a:cubicBezTo>
                  <a:cubicBezTo>
                    <a:pt x="1654869" y="188193"/>
                    <a:pt x="1657747" y="187672"/>
                    <a:pt x="1661815" y="187672"/>
                  </a:cubicBezTo>
                  <a:cubicBezTo>
                    <a:pt x="1666280" y="187672"/>
                    <a:pt x="1669157" y="188045"/>
                    <a:pt x="1670447" y="188789"/>
                  </a:cubicBezTo>
                  <a:cubicBezTo>
                    <a:pt x="1671737" y="189533"/>
                    <a:pt x="1672381" y="190897"/>
                    <a:pt x="1672381" y="192881"/>
                  </a:cubicBezTo>
                  <a:cubicBezTo>
                    <a:pt x="1672381" y="194270"/>
                    <a:pt x="1672133" y="196503"/>
                    <a:pt x="1671637" y="199579"/>
                  </a:cubicBezTo>
                  <a:lnTo>
                    <a:pt x="1666428" y="235149"/>
                  </a:lnTo>
                  <a:cubicBezTo>
                    <a:pt x="1665833" y="238820"/>
                    <a:pt x="1665064" y="241251"/>
                    <a:pt x="1664122" y="242441"/>
                  </a:cubicBezTo>
                  <a:cubicBezTo>
                    <a:pt x="1663179" y="243632"/>
                    <a:pt x="1661269" y="244227"/>
                    <a:pt x="1658392" y="244227"/>
                  </a:cubicBezTo>
                  <a:lnTo>
                    <a:pt x="1560463" y="244227"/>
                  </a:lnTo>
                  <a:cubicBezTo>
                    <a:pt x="1556296" y="244227"/>
                    <a:pt x="1554212" y="241648"/>
                    <a:pt x="1554212" y="236488"/>
                  </a:cubicBezTo>
                  <a:cubicBezTo>
                    <a:pt x="1554212" y="232519"/>
                    <a:pt x="1554485" y="229964"/>
                    <a:pt x="1555031" y="228823"/>
                  </a:cubicBezTo>
                  <a:cubicBezTo>
                    <a:pt x="1555576" y="227682"/>
                    <a:pt x="1556742" y="226814"/>
                    <a:pt x="1558528" y="226219"/>
                  </a:cubicBezTo>
                  <a:cubicBezTo>
                    <a:pt x="1564183" y="224433"/>
                    <a:pt x="1567011" y="219224"/>
                    <a:pt x="1567011" y="210592"/>
                  </a:cubicBezTo>
                  <a:lnTo>
                    <a:pt x="1567011" y="33784"/>
                  </a:lnTo>
                  <a:cubicBezTo>
                    <a:pt x="1567011" y="30113"/>
                    <a:pt x="1565225" y="27484"/>
                    <a:pt x="1561653" y="25896"/>
                  </a:cubicBezTo>
                  <a:cubicBezTo>
                    <a:pt x="1558578" y="24606"/>
                    <a:pt x="1556692" y="23168"/>
                    <a:pt x="1555998" y="21580"/>
                  </a:cubicBezTo>
                  <a:cubicBezTo>
                    <a:pt x="1555303" y="19993"/>
                    <a:pt x="1554956" y="17363"/>
                    <a:pt x="1554956" y="13692"/>
                  </a:cubicBezTo>
                  <a:cubicBezTo>
                    <a:pt x="1554956" y="9327"/>
                    <a:pt x="1555254" y="6623"/>
                    <a:pt x="1555849" y="5581"/>
                  </a:cubicBezTo>
                  <a:cubicBezTo>
                    <a:pt x="1556444" y="4539"/>
                    <a:pt x="1558032" y="4019"/>
                    <a:pt x="1560612" y="4019"/>
                  </a:cubicBezTo>
                  <a:close/>
                  <a:moveTo>
                    <a:pt x="1427708" y="4019"/>
                  </a:moveTo>
                  <a:lnTo>
                    <a:pt x="1492151" y="4019"/>
                  </a:lnTo>
                  <a:cubicBezTo>
                    <a:pt x="1494333" y="4019"/>
                    <a:pt x="1495722" y="4490"/>
                    <a:pt x="1496318" y="5432"/>
                  </a:cubicBezTo>
                  <a:cubicBezTo>
                    <a:pt x="1496913" y="6375"/>
                    <a:pt x="1497211" y="9277"/>
                    <a:pt x="1497211" y="14139"/>
                  </a:cubicBezTo>
                  <a:cubicBezTo>
                    <a:pt x="1497211" y="19001"/>
                    <a:pt x="1495772" y="22225"/>
                    <a:pt x="1492895" y="23813"/>
                  </a:cubicBezTo>
                  <a:cubicBezTo>
                    <a:pt x="1490712" y="25005"/>
                    <a:pt x="1489248" y="26246"/>
                    <a:pt x="1488504" y="27537"/>
                  </a:cubicBezTo>
                  <a:cubicBezTo>
                    <a:pt x="1487760" y="28827"/>
                    <a:pt x="1487388" y="31310"/>
                    <a:pt x="1487388" y="34984"/>
                  </a:cubicBezTo>
                  <a:lnTo>
                    <a:pt x="1487388" y="201799"/>
                  </a:lnTo>
                  <a:cubicBezTo>
                    <a:pt x="1487388" y="206367"/>
                    <a:pt x="1488678" y="210065"/>
                    <a:pt x="1491258" y="212895"/>
                  </a:cubicBezTo>
                  <a:cubicBezTo>
                    <a:pt x="1493837" y="215725"/>
                    <a:pt x="1497112" y="217140"/>
                    <a:pt x="1501080" y="217140"/>
                  </a:cubicBezTo>
                  <a:cubicBezTo>
                    <a:pt x="1504751" y="217140"/>
                    <a:pt x="1507877" y="215553"/>
                    <a:pt x="1510456" y="212378"/>
                  </a:cubicBezTo>
                  <a:cubicBezTo>
                    <a:pt x="1513036" y="209203"/>
                    <a:pt x="1514326" y="205681"/>
                    <a:pt x="1514326" y="201811"/>
                  </a:cubicBezTo>
                  <a:lnTo>
                    <a:pt x="1514326" y="35124"/>
                  </a:lnTo>
                  <a:cubicBezTo>
                    <a:pt x="1514326" y="32246"/>
                    <a:pt x="1514053" y="30237"/>
                    <a:pt x="1513507" y="29096"/>
                  </a:cubicBezTo>
                  <a:cubicBezTo>
                    <a:pt x="1512962" y="27955"/>
                    <a:pt x="1511598" y="26541"/>
                    <a:pt x="1509415" y="24854"/>
                  </a:cubicBezTo>
                  <a:cubicBezTo>
                    <a:pt x="1506041" y="22256"/>
                    <a:pt x="1504355" y="18259"/>
                    <a:pt x="1504355" y="12862"/>
                  </a:cubicBezTo>
                  <a:cubicBezTo>
                    <a:pt x="1504355" y="8666"/>
                    <a:pt x="1504826" y="6142"/>
                    <a:pt x="1505768" y="5293"/>
                  </a:cubicBezTo>
                  <a:cubicBezTo>
                    <a:pt x="1506711" y="4443"/>
                    <a:pt x="1508075" y="4019"/>
                    <a:pt x="1509861" y="4019"/>
                  </a:cubicBezTo>
                  <a:lnTo>
                    <a:pt x="1542008" y="4019"/>
                  </a:lnTo>
                  <a:cubicBezTo>
                    <a:pt x="1545580" y="4019"/>
                    <a:pt x="1547366" y="5804"/>
                    <a:pt x="1547366" y="9376"/>
                  </a:cubicBezTo>
                  <a:lnTo>
                    <a:pt x="1547366" y="16520"/>
                  </a:lnTo>
                  <a:cubicBezTo>
                    <a:pt x="1547366" y="19695"/>
                    <a:pt x="1547167" y="21704"/>
                    <a:pt x="1546771" y="22548"/>
                  </a:cubicBezTo>
                  <a:cubicBezTo>
                    <a:pt x="1546374" y="23391"/>
                    <a:pt x="1545233" y="24160"/>
                    <a:pt x="1543347" y="24854"/>
                  </a:cubicBezTo>
                  <a:cubicBezTo>
                    <a:pt x="1538684" y="26442"/>
                    <a:pt x="1536353" y="29667"/>
                    <a:pt x="1536353" y="34528"/>
                  </a:cubicBezTo>
                  <a:lnTo>
                    <a:pt x="1536353" y="196900"/>
                  </a:lnTo>
                  <a:cubicBezTo>
                    <a:pt x="1536353" y="212279"/>
                    <a:pt x="1531937" y="224458"/>
                    <a:pt x="1523107" y="233437"/>
                  </a:cubicBezTo>
                  <a:cubicBezTo>
                    <a:pt x="1514276" y="242417"/>
                    <a:pt x="1501973" y="246906"/>
                    <a:pt x="1486197" y="246906"/>
                  </a:cubicBezTo>
                  <a:cubicBezTo>
                    <a:pt x="1468537" y="246906"/>
                    <a:pt x="1455068" y="242144"/>
                    <a:pt x="1445791" y="232619"/>
                  </a:cubicBezTo>
                  <a:cubicBezTo>
                    <a:pt x="1436514" y="223094"/>
                    <a:pt x="1431875" y="209352"/>
                    <a:pt x="1431875" y="191393"/>
                  </a:cubicBezTo>
                  <a:lnTo>
                    <a:pt x="1431875" y="34528"/>
                  </a:lnTo>
                  <a:cubicBezTo>
                    <a:pt x="1431875" y="30361"/>
                    <a:pt x="1429692" y="27285"/>
                    <a:pt x="1425327" y="25301"/>
                  </a:cubicBezTo>
                  <a:cubicBezTo>
                    <a:pt x="1423144" y="24309"/>
                    <a:pt x="1421829" y="23391"/>
                    <a:pt x="1421383" y="22548"/>
                  </a:cubicBezTo>
                  <a:cubicBezTo>
                    <a:pt x="1420936" y="21704"/>
                    <a:pt x="1420713" y="19894"/>
                    <a:pt x="1420713" y="17115"/>
                  </a:cubicBezTo>
                  <a:cubicBezTo>
                    <a:pt x="1420713" y="11361"/>
                    <a:pt x="1421060" y="7739"/>
                    <a:pt x="1421755" y="6251"/>
                  </a:cubicBezTo>
                  <a:cubicBezTo>
                    <a:pt x="1422449" y="4763"/>
                    <a:pt x="1424434" y="4019"/>
                    <a:pt x="1427708" y="4019"/>
                  </a:cubicBezTo>
                  <a:close/>
                  <a:moveTo>
                    <a:pt x="1342430" y="4019"/>
                  </a:moveTo>
                  <a:lnTo>
                    <a:pt x="1413421" y="4019"/>
                  </a:lnTo>
                  <a:cubicBezTo>
                    <a:pt x="1416199" y="4019"/>
                    <a:pt x="1418009" y="4415"/>
                    <a:pt x="1418853" y="5209"/>
                  </a:cubicBezTo>
                  <a:cubicBezTo>
                    <a:pt x="1419696" y="6003"/>
                    <a:pt x="1420118" y="8235"/>
                    <a:pt x="1420118" y="11906"/>
                  </a:cubicBezTo>
                  <a:cubicBezTo>
                    <a:pt x="1420118" y="16669"/>
                    <a:pt x="1419746" y="19670"/>
                    <a:pt x="1419002" y="20911"/>
                  </a:cubicBezTo>
                  <a:cubicBezTo>
                    <a:pt x="1418257" y="22151"/>
                    <a:pt x="1416595" y="23168"/>
                    <a:pt x="1414016" y="23962"/>
                  </a:cubicBezTo>
                  <a:cubicBezTo>
                    <a:pt x="1411039" y="24854"/>
                    <a:pt x="1409229" y="25896"/>
                    <a:pt x="1408584" y="27087"/>
                  </a:cubicBezTo>
                  <a:cubicBezTo>
                    <a:pt x="1407939" y="28278"/>
                    <a:pt x="1407616" y="30857"/>
                    <a:pt x="1407616" y="34826"/>
                  </a:cubicBezTo>
                  <a:lnTo>
                    <a:pt x="1407616" y="198686"/>
                  </a:lnTo>
                  <a:cubicBezTo>
                    <a:pt x="1407616" y="221506"/>
                    <a:pt x="1401465" y="241027"/>
                    <a:pt x="1389162" y="257250"/>
                  </a:cubicBezTo>
                  <a:cubicBezTo>
                    <a:pt x="1376858" y="273472"/>
                    <a:pt x="1357858" y="281583"/>
                    <a:pt x="1332160" y="281583"/>
                  </a:cubicBezTo>
                  <a:cubicBezTo>
                    <a:pt x="1327299" y="281583"/>
                    <a:pt x="1324372" y="281211"/>
                    <a:pt x="1323380" y="280467"/>
                  </a:cubicBezTo>
                  <a:cubicBezTo>
                    <a:pt x="1322387" y="279723"/>
                    <a:pt x="1321891" y="278110"/>
                    <a:pt x="1321891" y="275630"/>
                  </a:cubicBezTo>
                  <a:lnTo>
                    <a:pt x="1321891" y="269974"/>
                  </a:lnTo>
                  <a:cubicBezTo>
                    <a:pt x="1321891" y="267692"/>
                    <a:pt x="1322114" y="266204"/>
                    <a:pt x="1322561" y="265510"/>
                  </a:cubicBezTo>
                  <a:cubicBezTo>
                    <a:pt x="1323007" y="264815"/>
                    <a:pt x="1324421" y="264369"/>
                    <a:pt x="1326803" y="264170"/>
                  </a:cubicBezTo>
                  <a:cubicBezTo>
                    <a:pt x="1343670" y="262682"/>
                    <a:pt x="1352103" y="249188"/>
                    <a:pt x="1352103" y="223689"/>
                  </a:cubicBezTo>
                  <a:lnTo>
                    <a:pt x="1352103" y="41672"/>
                  </a:lnTo>
                  <a:cubicBezTo>
                    <a:pt x="1352103" y="34429"/>
                    <a:pt x="1351434" y="29791"/>
                    <a:pt x="1350094" y="27757"/>
                  </a:cubicBezTo>
                  <a:cubicBezTo>
                    <a:pt x="1348755" y="25723"/>
                    <a:pt x="1346299" y="24160"/>
                    <a:pt x="1342727" y="23069"/>
                  </a:cubicBezTo>
                  <a:cubicBezTo>
                    <a:pt x="1339155" y="21977"/>
                    <a:pt x="1337369" y="19596"/>
                    <a:pt x="1337369" y="15925"/>
                  </a:cubicBezTo>
                  <a:cubicBezTo>
                    <a:pt x="1337369" y="9773"/>
                    <a:pt x="1337593" y="6251"/>
                    <a:pt x="1338039" y="5358"/>
                  </a:cubicBezTo>
                  <a:cubicBezTo>
                    <a:pt x="1338486" y="4465"/>
                    <a:pt x="1339949" y="4019"/>
                    <a:pt x="1342430" y="4019"/>
                  </a:cubicBezTo>
                  <a:close/>
                  <a:moveTo>
                    <a:pt x="1142553" y="4019"/>
                  </a:moveTo>
                  <a:lnTo>
                    <a:pt x="1235422" y="4019"/>
                  </a:lnTo>
                  <a:cubicBezTo>
                    <a:pt x="1238200" y="4019"/>
                    <a:pt x="1240135" y="4465"/>
                    <a:pt x="1241226" y="5358"/>
                  </a:cubicBezTo>
                  <a:cubicBezTo>
                    <a:pt x="1242318" y="6251"/>
                    <a:pt x="1243161" y="8434"/>
                    <a:pt x="1243756" y="11906"/>
                  </a:cubicBezTo>
                  <a:cubicBezTo>
                    <a:pt x="1243856" y="12502"/>
                    <a:pt x="1244005" y="13345"/>
                    <a:pt x="1244203" y="14437"/>
                  </a:cubicBezTo>
                  <a:lnTo>
                    <a:pt x="1250900" y="47476"/>
                  </a:lnTo>
                  <a:cubicBezTo>
                    <a:pt x="1251297" y="49560"/>
                    <a:pt x="1251496" y="51346"/>
                    <a:pt x="1251496" y="52834"/>
                  </a:cubicBezTo>
                  <a:cubicBezTo>
                    <a:pt x="1251496" y="56009"/>
                    <a:pt x="1249114" y="57597"/>
                    <a:pt x="1244352" y="57597"/>
                  </a:cubicBezTo>
                  <a:cubicBezTo>
                    <a:pt x="1238002" y="57597"/>
                    <a:pt x="1234033" y="56406"/>
                    <a:pt x="1232446" y="54025"/>
                  </a:cubicBezTo>
                  <a:cubicBezTo>
                    <a:pt x="1230858" y="51644"/>
                    <a:pt x="1228378" y="45740"/>
                    <a:pt x="1225004" y="36314"/>
                  </a:cubicBezTo>
                  <a:cubicBezTo>
                    <a:pt x="1222921" y="30560"/>
                    <a:pt x="1220862" y="26690"/>
                    <a:pt x="1218828" y="24706"/>
                  </a:cubicBezTo>
                  <a:cubicBezTo>
                    <a:pt x="1216794" y="22721"/>
                    <a:pt x="1213643" y="21729"/>
                    <a:pt x="1209377" y="21729"/>
                  </a:cubicBezTo>
                  <a:cubicBezTo>
                    <a:pt x="1208187" y="21729"/>
                    <a:pt x="1206004" y="21878"/>
                    <a:pt x="1202829" y="22176"/>
                  </a:cubicBezTo>
                  <a:lnTo>
                    <a:pt x="1202829" y="107156"/>
                  </a:lnTo>
                  <a:lnTo>
                    <a:pt x="1210419" y="107156"/>
                  </a:lnTo>
                  <a:cubicBezTo>
                    <a:pt x="1214388" y="107156"/>
                    <a:pt x="1217141" y="106239"/>
                    <a:pt x="1218679" y="104403"/>
                  </a:cubicBezTo>
                  <a:cubicBezTo>
                    <a:pt x="1220217" y="102568"/>
                    <a:pt x="1221333" y="99417"/>
                    <a:pt x="1222028" y="94953"/>
                  </a:cubicBezTo>
                  <a:cubicBezTo>
                    <a:pt x="1222921" y="89892"/>
                    <a:pt x="1223764" y="86643"/>
                    <a:pt x="1224558" y="85204"/>
                  </a:cubicBezTo>
                  <a:cubicBezTo>
                    <a:pt x="1225351" y="83766"/>
                    <a:pt x="1228626" y="83046"/>
                    <a:pt x="1234380" y="83046"/>
                  </a:cubicBezTo>
                  <a:cubicBezTo>
                    <a:pt x="1238349" y="83046"/>
                    <a:pt x="1240755" y="83443"/>
                    <a:pt x="1241598" y="84237"/>
                  </a:cubicBezTo>
                  <a:cubicBezTo>
                    <a:pt x="1242442" y="85031"/>
                    <a:pt x="1242864" y="86569"/>
                    <a:pt x="1242864" y="88851"/>
                  </a:cubicBezTo>
                  <a:lnTo>
                    <a:pt x="1242864" y="142726"/>
                  </a:lnTo>
                  <a:cubicBezTo>
                    <a:pt x="1242864" y="145008"/>
                    <a:pt x="1242467" y="146497"/>
                    <a:pt x="1241673" y="147191"/>
                  </a:cubicBezTo>
                  <a:cubicBezTo>
                    <a:pt x="1240879" y="147886"/>
                    <a:pt x="1238349" y="148233"/>
                    <a:pt x="1234083" y="148233"/>
                  </a:cubicBezTo>
                  <a:cubicBezTo>
                    <a:pt x="1228923" y="148233"/>
                    <a:pt x="1225674" y="147390"/>
                    <a:pt x="1224334" y="145703"/>
                  </a:cubicBezTo>
                  <a:cubicBezTo>
                    <a:pt x="1222995" y="144016"/>
                    <a:pt x="1221978" y="139899"/>
                    <a:pt x="1221283" y="133350"/>
                  </a:cubicBezTo>
                  <a:cubicBezTo>
                    <a:pt x="1220490" y="126703"/>
                    <a:pt x="1216868" y="123379"/>
                    <a:pt x="1210419" y="123379"/>
                  </a:cubicBezTo>
                  <a:lnTo>
                    <a:pt x="1202829" y="123379"/>
                  </a:lnTo>
                  <a:lnTo>
                    <a:pt x="1202829" y="213717"/>
                  </a:lnTo>
                  <a:cubicBezTo>
                    <a:pt x="1202829" y="218381"/>
                    <a:pt x="1205706" y="221556"/>
                    <a:pt x="1211461" y="223242"/>
                  </a:cubicBezTo>
                  <a:cubicBezTo>
                    <a:pt x="1214338" y="224036"/>
                    <a:pt x="1216149" y="224954"/>
                    <a:pt x="1216893" y="225996"/>
                  </a:cubicBezTo>
                  <a:cubicBezTo>
                    <a:pt x="1217637" y="227037"/>
                    <a:pt x="1218009" y="229344"/>
                    <a:pt x="1218009" y="232916"/>
                  </a:cubicBezTo>
                  <a:cubicBezTo>
                    <a:pt x="1218009" y="238473"/>
                    <a:pt x="1217588" y="241747"/>
                    <a:pt x="1216744" y="242739"/>
                  </a:cubicBezTo>
                  <a:cubicBezTo>
                    <a:pt x="1215901" y="243731"/>
                    <a:pt x="1213842" y="244227"/>
                    <a:pt x="1210568" y="244227"/>
                  </a:cubicBezTo>
                  <a:lnTo>
                    <a:pt x="1142553" y="244227"/>
                  </a:lnTo>
                  <a:cubicBezTo>
                    <a:pt x="1138783" y="244227"/>
                    <a:pt x="1136327" y="243458"/>
                    <a:pt x="1135186" y="241920"/>
                  </a:cubicBezTo>
                  <a:cubicBezTo>
                    <a:pt x="1134045" y="240383"/>
                    <a:pt x="1133475" y="237232"/>
                    <a:pt x="1133475" y="232470"/>
                  </a:cubicBezTo>
                  <a:cubicBezTo>
                    <a:pt x="1133475" y="229295"/>
                    <a:pt x="1133748" y="227286"/>
                    <a:pt x="1134293" y="226442"/>
                  </a:cubicBezTo>
                  <a:cubicBezTo>
                    <a:pt x="1134839" y="225599"/>
                    <a:pt x="1136451" y="224582"/>
                    <a:pt x="1139130" y="223391"/>
                  </a:cubicBezTo>
                  <a:cubicBezTo>
                    <a:pt x="1142801" y="221804"/>
                    <a:pt x="1145083" y="220439"/>
                    <a:pt x="1145976" y="219298"/>
                  </a:cubicBezTo>
                  <a:cubicBezTo>
                    <a:pt x="1146869" y="218157"/>
                    <a:pt x="1147316" y="216446"/>
                    <a:pt x="1147316" y="214164"/>
                  </a:cubicBezTo>
                  <a:lnTo>
                    <a:pt x="1147316" y="34379"/>
                  </a:lnTo>
                  <a:cubicBezTo>
                    <a:pt x="1147316" y="31800"/>
                    <a:pt x="1146795" y="29815"/>
                    <a:pt x="1145753" y="28426"/>
                  </a:cubicBezTo>
                  <a:cubicBezTo>
                    <a:pt x="1144711" y="27037"/>
                    <a:pt x="1142454" y="25599"/>
                    <a:pt x="1138981" y="24110"/>
                  </a:cubicBezTo>
                  <a:cubicBezTo>
                    <a:pt x="1136501" y="23019"/>
                    <a:pt x="1135261" y="20588"/>
                    <a:pt x="1135261" y="16818"/>
                  </a:cubicBezTo>
                  <a:cubicBezTo>
                    <a:pt x="1135261" y="16421"/>
                    <a:pt x="1135310" y="14238"/>
                    <a:pt x="1135410" y="10269"/>
                  </a:cubicBezTo>
                  <a:cubicBezTo>
                    <a:pt x="1136005" y="6102"/>
                    <a:pt x="1138386" y="4019"/>
                    <a:pt x="1142553" y="4019"/>
                  </a:cubicBezTo>
                  <a:close/>
                  <a:moveTo>
                    <a:pt x="734467" y="4019"/>
                  </a:moveTo>
                  <a:lnTo>
                    <a:pt x="795486" y="4019"/>
                  </a:lnTo>
                  <a:cubicBezTo>
                    <a:pt x="798165" y="4019"/>
                    <a:pt x="800001" y="4490"/>
                    <a:pt x="800993" y="5432"/>
                  </a:cubicBezTo>
                  <a:cubicBezTo>
                    <a:pt x="801985" y="6375"/>
                    <a:pt x="802481" y="8583"/>
                    <a:pt x="802481" y="12055"/>
                  </a:cubicBezTo>
                  <a:lnTo>
                    <a:pt x="802481" y="19050"/>
                  </a:lnTo>
                  <a:cubicBezTo>
                    <a:pt x="802283" y="20836"/>
                    <a:pt x="801042" y="22424"/>
                    <a:pt x="798760" y="23813"/>
                  </a:cubicBezTo>
                  <a:cubicBezTo>
                    <a:pt x="795685" y="25499"/>
                    <a:pt x="794147" y="28278"/>
                    <a:pt x="794147" y="32147"/>
                  </a:cubicBezTo>
                  <a:lnTo>
                    <a:pt x="794147" y="107008"/>
                  </a:lnTo>
                  <a:lnTo>
                    <a:pt x="817959" y="107008"/>
                  </a:lnTo>
                  <a:lnTo>
                    <a:pt x="817959" y="32147"/>
                  </a:lnTo>
                  <a:cubicBezTo>
                    <a:pt x="817959" y="29766"/>
                    <a:pt x="817736" y="28178"/>
                    <a:pt x="817289" y="27385"/>
                  </a:cubicBezTo>
                  <a:cubicBezTo>
                    <a:pt x="816843" y="26591"/>
                    <a:pt x="815628" y="25599"/>
                    <a:pt x="813643" y="24408"/>
                  </a:cubicBezTo>
                  <a:cubicBezTo>
                    <a:pt x="811460" y="23217"/>
                    <a:pt x="810369" y="20439"/>
                    <a:pt x="810369" y="16074"/>
                  </a:cubicBezTo>
                  <a:cubicBezTo>
                    <a:pt x="810369" y="10517"/>
                    <a:pt x="810617" y="7119"/>
                    <a:pt x="811113" y="5879"/>
                  </a:cubicBezTo>
                  <a:cubicBezTo>
                    <a:pt x="811609" y="4639"/>
                    <a:pt x="812998" y="4019"/>
                    <a:pt x="815280" y="4019"/>
                  </a:cubicBezTo>
                  <a:lnTo>
                    <a:pt x="879872" y="4019"/>
                  </a:lnTo>
                  <a:cubicBezTo>
                    <a:pt x="882749" y="4019"/>
                    <a:pt x="884485" y="4539"/>
                    <a:pt x="885081" y="5581"/>
                  </a:cubicBezTo>
                  <a:cubicBezTo>
                    <a:pt x="885676" y="6623"/>
                    <a:pt x="885974" y="10021"/>
                    <a:pt x="885974" y="15776"/>
                  </a:cubicBezTo>
                  <a:cubicBezTo>
                    <a:pt x="885974" y="19249"/>
                    <a:pt x="885651" y="21307"/>
                    <a:pt x="885006" y="21952"/>
                  </a:cubicBezTo>
                  <a:cubicBezTo>
                    <a:pt x="884361" y="22597"/>
                    <a:pt x="882352" y="23763"/>
                    <a:pt x="878979" y="25450"/>
                  </a:cubicBezTo>
                  <a:cubicBezTo>
                    <a:pt x="875308" y="27434"/>
                    <a:pt x="873472" y="30510"/>
                    <a:pt x="873472" y="34677"/>
                  </a:cubicBezTo>
                  <a:lnTo>
                    <a:pt x="873472" y="212824"/>
                  </a:lnTo>
                  <a:cubicBezTo>
                    <a:pt x="873472" y="217488"/>
                    <a:pt x="875605" y="221208"/>
                    <a:pt x="879872" y="223987"/>
                  </a:cubicBezTo>
                  <a:cubicBezTo>
                    <a:pt x="883344" y="226169"/>
                    <a:pt x="885081" y="228154"/>
                    <a:pt x="885081" y="229940"/>
                  </a:cubicBezTo>
                  <a:lnTo>
                    <a:pt x="885081" y="239316"/>
                  </a:lnTo>
                  <a:cubicBezTo>
                    <a:pt x="885081" y="241300"/>
                    <a:pt x="884783" y="242615"/>
                    <a:pt x="884188" y="243260"/>
                  </a:cubicBezTo>
                  <a:cubicBezTo>
                    <a:pt x="883592" y="243905"/>
                    <a:pt x="881856" y="244227"/>
                    <a:pt x="878979" y="244227"/>
                  </a:cubicBezTo>
                  <a:lnTo>
                    <a:pt x="814090" y="244227"/>
                  </a:lnTo>
                  <a:cubicBezTo>
                    <a:pt x="811907" y="244227"/>
                    <a:pt x="810567" y="243830"/>
                    <a:pt x="810071" y="243037"/>
                  </a:cubicBezTo>
                  <a:cubicBezTo>
                    <a:pt x="809575" y="242243"/>
                    <a:pt x="809327" y="238572"/>
                    <a:pt x="809327" y="232023"/>
                  </a:cubicBezTo>
                  <a:cubicBezTo>
                    <a:pt x="809327" y="228749"/>
                    <a:pt x="810667" y="226169"/>
                    <a:pt x="813346" y="224284"/>
                  </a:cubicBezTo>
                  <a:cubicBezTo>
                    <a:pt x="816421" y="222101"/>
                    <a:pt x="817959" y="219571"/>
                    <a:pt x="817959" y="216694"/>
                  </a:cubicBezTo>
                  <a:lnTo>
                    <a:pt x="817959" y="123825"/>
                  </a:lnTo>
                  <a:lnTo>
                    <a:pt x="794147" y="123825"/>
                  </a:lnTo>
                  <a:lnTo>
                    <a:pt x="794147" y="217587"/>
                  </a:lnTo>
                  <a:cubicBezTo>
                    <a:pt x="794147" y="220762"/>
                    <a:pt x="795437" y="223292"/>
                    <a:pt x="798016" y="225177"/>
                  </a:cubicBezTo>
                  <a:cubicBezTo>
                    <a:pt x="800596" y="227261"/>
                    <a:pt x="801886" y="230188"/>
                    <a:pt x="801886" y="233958"/>
                  </a:cubicBezTo>
                  <a:cubicBezTo>
                    <a:pt x="801886" y="239217"/>
                    <a:pt x="801588" y="242243"/>
                    <a:pt x="800993" y="243037"/>
                  </a:cubicBezTo>
                  <a:cubicBezTo>
                    <a:pt x="800397" y="243830"/>
                    <a:pt x="799207" y="244227"/>
                    <a:pt x="797421" y="244227"/>
                  </a:cubicBezTo>
                  <a:lnTo>
                    <a:pt x="732085" y="244227"/>
                  </a:lnTo>
                  <a:cubicBezTo>
                    <a:pt x="730002" y="244227"/>
                    <a:pt x="728712" y="243781"/>
                    <a:pt x="728216" y="242888"/>
                  </a:cubicBezTo>
                  <a:cubicBezTo>
                    <a:pt x="727720" y="241995"/>
                    <a:pt x="727472" y="238473"/>
                    <a:pt x="727472" y="232321"/>
                  </a:cubicBezTo>
                  <a:cubicBezTo>
                    <a:pt x="727472" y="229444"/>
                    <a:pt x="727720" y="227558"/>
                    <a:pt x="728216" y="226665"/>
                  </a:cubicBezTo>
                  <a:cubicBezTo>
                    <a:pt x="728712" y="225772"/>
                    <a:pt x="730101" y="224681"/>
                    <a:pt x="732383" y="223391"/>
                  </a:cubicBezTo>
                  <a:cubicBezTo>
                    <a:pt x="736550" y="221208"/>
                    <a:pt x="738634" y="218281"/>
                    <a:pt x="738634" y="214610"/>
                  </a:cubicBezTo>
                  <a:lnTo>
                    <a:pt x="738634" y="34677"/>
                  </a:lnTo>
                  <a:cubicBezTo>
                    <a:pt x="738634" y="31800"/>
                    <a:pt x="736798" y="29071"/>
                    <a:pt x="733127" y="26492"/>
                  </a:cubicBezTo>
                  <a:cubicBezTo>
                    <a:pt x="729456" y="23813"/>
                    <a:pt x="727621" y="19993"/>
                    <a:pt x="727621" y="15032"/>
                  </a:cubicBezTo>
                  <a:cubicBezTo>
                    <a:pt x="727621" y="9773"/>
                    <a:pt x="728042" y="6623"/>
                    <a:pt x="728886" y="5581"/>
                  </a:cubicBezTo>
                  <a:cubicBezTo>
                    <a:pt x="729729" y="4539"/>
                    <a:pt x="731589" y="4019"/>
                    <a:pt x="734467" y="4019"/>
                  </a:cubicBezTo>
                  <a:close/>
                  <a:moveTo>
                    <a:pt x="597261" y="4019"/>
                  </a:moveTo>
                  <a:lnTo>
                    <a:pt x="706475" y="4019"/>
                  </a:lnTo>
                  <a:cubicBezTo>
                    <a:pt x="709653" y="4019"/>
                    <a:pt x="711590" y="4415"/>
                    <a:pt x="712285" y="5209"/>
                  </a:cubicBezTo>
                  <a:cubicBezTo>
                    <a:pt x="712981" y="6003"/>
                    <a:pt x="713527" y="8880"/>
                    <a:pt x="713926" y="13841"/>
                  </a:cubicBezTo>
                  <a:lnTo>
                    <a:pt x="716458" y="44500"/>
                  </a:lnTo>
                  <a:cubicBezTo>
                    <a:pt x="716657" y="46881"/>
                    <a:pt x="716756" y="49312"/>
                    <a:pt x="716756" y="51792"/>
                  </a:cubicBezTo>
                  <a:cubicBezTo>
                    <a:pt x="716756" y="54769"/>
                    <a:pt x="716384" y="57051"/>
                    <a:pt x="715640" y="58638"/>
                  </a:cubicBezTo>
                  <a:cubicBezTo>
                    <a:pt x="714896" y="60226"/>
                    <a:pt x="712539" y="61020"/>
                    <a:pt x="708570" y="61020"/>
                  </a:cubicBezTo>
                  <a:cubicBezTo>
                    <a:pt x="703510" y="61020"/>
                    <a:pt x="700261" y="60524"/>
                    <a:pt x="698822" y="59531"/>
                  </a:cubicBezTo>
                  <a:cubicBezTo>
                    <a:pt x="697384" y="58539"/>
                    <a:pt x="696218" y="55414"/>
                    <a:pt x="695325" y="50155"/>
                  </a:cubicBezTo>
                  <a:cubicBezTo>
                    <a:pt x="693737" y="41523"/>
                    <a:pt x="692001" y="34454"/>
                    <a:pt x="690116" y="28947"/>
                  </a:cubicBezTo>
                  <a:cubicBezTo>
                    <a:pt x="688231" y="23441"/>
                    <a:pt x="685899" y="20687"/>
                    <a:pt x="683121" y="20687"/>
                  </a:cubicBezTo>
                  <a:lnTo>
                    <a:pt x="678656" y="20687"/>
                  </a:lnTo>
                  <a:lnTo>
                    <a:pt x="678656" y="211783"/>
                  </a:lnTo>
                  <a:cubicBezTo>
                    <a:pt x="678656" y="217240"/>
                    <a:pt x="681037" y="221010"/>
                    <a:pt x="685800" y="223094"/>
                  </a:cubicBezTo>
                  <a:cubicBezTo>
                    <a:pt x="687784" y="223987"/>
                    <a:pt x="689099" y="225053"/>
                    <a:pt x="689744" y="226293"/>
                  </a:cubicBezTo>
                  <a:cubicBezTo>
                    <a:pt x="690389" y="227534"/>
                    <a:pt x="690711" y="230138"/>
                    <a:pt x="690711" y="234107"/>
                  </a:cubicBezTo>
                  <a:cubicBezTo>
                    <a:pt x="690711" y="239167"/>
                    <a:pt x="690264" y="242119"/>
                    <a:pt x="689369" y="242962"/>
                  </a:cubicBezTo>
                  <a:cubicBezTo>
                    <a:pt x="688475" y="243806"/>
                    <a:pt x="686437" y="244227"/>
                    <a:pt x="683256" y="244227"/>
                  </a:cubicBezTo>
                  <a:lnTo>
                    <a:pt x="617648" y="244227"/>
                  </a:lnTo>
                  <a:cubicBezTo>
                    <a:pt x="615064" y="244227"/>
                    <a:pt x="613399" y="243731"/>
                    <a:pt x="612653" y="242739"/>
                  </a:cubicBezTo>
                  <a:cubicBezTo>
                    <a:pt x="611907" y="241747"/>
                    <a:pt x="611535" y="238919"/>
                    <a:pt x="611535" y="234256"/>
                  </a:cubicBezTo>
                  <a:cubicBezTo>
                    <a:pt x="611535" y="228699"/>
                    <a:pt x="613093" y="225326"/>
                    <a:pt x="616209" y="224135"/>
                  </a:cubicBezTo>
                  <a:cubicBezTo>
                    <a:pt x="619224" y="222945"/>
                    <a:pt x="621134" y="221779"/>
                    <a:pt x="621937" y="220638"/>
                  </a:cubicBezTo>
                  <a:cubicBezTo>
                    <a:pt x="622741" y="219497"/>
                    <a:pt x="623143" y="217537"/>
                    <a:pt x="623143" y="214759"/>
                  </a:cubicBezTo>
                  <a:lnTo>
                    <a:pt x="623143" y="20687"/>
                  </a:lnTo>
                  <a:lnTo>
                    <a:pt x="616385" y="20687"/>
                  </a:lnTo>
                  <a:cubicBezTo>
                    <a:pt x="614182" y="20687"/>
                    <a:pt x="612384" y="22151"/>
                    <a:pt x="610990" y="25078"/>
                  </a:cubicBezTo>
                  <a:cubicBezTo>
                    <a:pt x="609597" y="28005"/>
                    <a:pt x="608141" y="35917"/>
                    <a:pt x="606623" y="48816"/>
                  </a:cubicBezTo>
                  <a:cubicBezTo>
                    <a:pt x="605919" y="54471"/>
                    <a:pt x="604826" y="58018"/>
                    <a:pt x="603342" y="59457"/>
                  </a:cubicBezTo>
                  <a:cubicBezTo>
                    <a:pt x="601858" y="60896"/>
                    <a:pt x="598884" y="61615"/>
                    <a:pt x="594419" y="61615"/>
                  </a:cubicBezTo>
                  <a:cubicBezTo>
                    <a:pt x="590153" y="61615"/>
                    <a:pt x="587400" y="61094"/>
                    <a:pt x="586159" y="60052"/>
                  </a:cubicBezTo>
                  <a:cubicBezTo>
                    <a:pt x="584919" y="59011"/>
                    <a:pt x="584299" y="56952"/>
                    <a:pt x="584299" y="53876"/>
                  </a:cubicBezTo>
                  <a:cubicBezTo>
                    <a:pt x="584299" y="52090"/>
                    <a:pt x="584349" y="50304"/>
                    <a:pt x="584448" y="48518"/>
                  </a:cubicBezTo>
                  <a:lnTo>
                    <a:pt x="586259" y="13841"/>
                  </a:lnTo>
                  <a:cubicBezTo>
                    <a:pt x="586452" y="9773"/>
                    <a:pt x="587141" y="7119"/>
                    <a:pt x="588329" y="5879"/>
                  </a:cubicBezTo>
                  <a:cubicBezTo>
                    <a:pt x="589517" y="4639"/>
                    <a:pt x="592494" y="4019"/>
                    <a:pt x="597261" y="4019"/>
                  </a:cubicBezTo>
                  <a:close/>
                  <a:moveTo>
                    <a:pt x="428476" y="4019"/>
                  </a:moveTo>
                  <a:lnTo>
                    <a:pt x="510778" y="4019"/>
                  </a:lnTo>
                  <a:cubicBezTo>
                    <a:pt x="527149" y="4019"/>
                    <a:pt x="541759" y="10170"/>
                    <a:pt x="554608" y="22473"/>
                  </a:cubicBezTo>
                  <a:cubicBezTo>
                    <a:pt x="567457" y="34776"/>
                    <a:pt x="573881" y="51296"/>
                    <a:pt x="573881" y="72033"/>
                  </a:cubicBezTo>
                  <a:cubicBezTo>
                    <a:pt x="573881" y="101501"/>
                    <a:pt x="558849" y="120749"/>
                    <a:pt x="528786" y="129778"/>
                  </a:cubicBezTo>
                  <a:cubicBezTo>
                    <a:pt x="556270" y="135831"/>
                    <a:pt x="570012" y="153244"/>
                    <a:pt x="570012" y="182017"/>
                  </a:cubicBezTo>
                  <a:lnTo>
                    <a:pt x="570012" y="217438"/>
                  </a:lnTo>
                  <a:cubicBezTo>
                    <a:pt x="570012" y="220415"/>
                    <a:pt x="571153" y="222647"/>
                    <a:pt x="573435" y="224135"/>
                  </a:cubicBezTo>
                  <a:cubicBezTo>
                    <a:pt x="576113" y="225921"/>
                    <a:pt x="577453" y="228650"/>
                    <a:pt x="577453" y="232321"/>
                  </a:cubicBezTo>
                  <a:cubicBezTo>
                    <a:pt x="577453" y="238076"/>
                    <a:pt x="577106" y="241499"/>
                    <a:pt x="576411" y="242590"/>
                  </a:cubicBezTo>
                  <a:cubicBezTo>
                    <a:pt x="575717" y="243682"/>
                    <a:pt x="573881" y="244227"/>
                    <a:pt x="570904" y="244227"/>
                  </a:cubicBezTo>
                  <a:lnTo>
                    <a:pt x="531019" y="244227"/>
                  </a:lnTo>
                  <a:cubicBezTo>
                    <a:pt x="526256" y="244227"/>
                    <a:pt x="522337" y="241524"/>
                    <a:pt x="519261" y="236116"/>
                  </a:cubicBezTo>
                  <a:cubicBezTo>
                    <a:pt x="516185" y="230709"/>
                    <a:pt x="514647" y="224036"/>
                    <a:pt x="514647" y="216099"/>
                  </a:cubicBezTo>
                  <a:lnTo>
                    <a:pt x="514647" y="156121"/>
                  </a:lnTo>
                  <a:cubicBezTo>
                    <a:pt x="514647" y="144413"/>
                    <a:pt x="508744" y="138559"/>
                    <a:pt x="496937" y="138559"/>
                  </a:cubicBezTo>
                  <a:lnTo>
                    <a:pt x="490240" y="138559"/>
                  </a:lnTo>
                  <a:lnTo>
                    <a:pt x="490240" y="212378"/>
                  </a:lnTo>
                  <a:cubicBezTo>
                    <a:pt x="490240" y="215851"/>
                    <a:pt x="490459" y="218182"/>
                    <a:pt x="490898" y="219373"/>
                  </a:cubicBezTo>
                  <a:cubicBezTo>
                    <a:pt x="491336" y="220563"/>
                    <a:pt x="492579" y="221804"/>
                    <a:pt x="494625" y="223094"/>
                  </a:cubicBezTo>
                  <a:cubicBezTo>
                    <a:pt x="497258" y="224780"/>
                    <a:pt x="498574" y="227608"/>
                    <a:pt x="498574" y="231577"/>
                  </a:cubicBezTo>
                  <a:cubicBezTo>
                    <a:pt x="498574" y="237332"/>
                    <a:pt x="498054" y="240879"/>
                    <a:pt x="497015" y="242218"/>
                  </a:cubicBezTo>
                  <a:cubicBezTo>
                    <a:pt x="495975" y="243558"/>
                    <a:pt x="494069" y="244227"/>
                    <a:pt x="491295" y="244227"/>
                  </a:cubicBezTo>
                  <a:lnTo>
                    <a:pt x="428464" y="244227"/>
                  </a:lnTo>
                  <a:cubicBezTo>
                    <a:pt x="424900" y="244227"/>
                    <a:pt x="423118" y="241648"/>
                    <a:pt x="423118" y="236488"/>
                  </a:cubicBezTo>
                  <a:cubicBezTo>
                    <a:pt x="423118" y="231527"/>
                    <a:pt x="423267" y="228327"/>
                    <a:pt x="423565" y="226889"/>
                  </a:cubicBezTo>
                  <a:cubicBezTo>
                    <a:pt x="423862" y="225450"/>
                    <a:pt x="424854" y="224433"/>
                    <a:pt x="426541" y="223838"/>
                  </a:cubicBezTo>
                  <a:cubicBezTo>
                    <a:pt x="431998" y="221653"/>
                    <a:pt x="434727" y="217384"/>
                    <a:pt x="434727" y="211029"/>
                  </a:cubicBezTo>
                  <a:lnTo>
                    <a:pt x="434727" y="36621"/>
                  </a:lnTo>
                  <a:cubicBezTo>
                    <a:pt x="434727" y="30167"/>
                    <a:pt x="432345" y="26245"/>
                    <a:pt x="427583" y="24854"/>
                  </a:cubicBezTo>
                  <a:cubicBezTo>
                    <a:pt x="425202" y="24067"/>
                    <a:pt x="423713" y="23279"/>
                    <a:pt x="423118" y="22491"/>
                  </a:cubicBezTo>
                  <a:cubicBezTo>
                    <a:pt x="422523" y="21702"/>
                    <a:pt x="422225" y="19387"/>
                    <a:pt x="422225" y="15546"/>
                  </a:cubicBezTo>
                  <a:cubicBezTo>
                    <a:pt x="422225" y="7861"/>
                    <a:pt x="424309" y="4019"/>
                    <a:pt x="428476" y="4019"/>
                  </a:cubicBezTo>
                  <a:close/>
                  <a:moveTo>
                    <a:pt x="294233" y="4019"/>
                  </a:moveTo>
                  <a:lnTo>
                    <a:pt x="358676" y="4019"/>
                  </a:lnTo>
                  <a:cubicBezTo>
                    <a:pt x="360858" y="4019"/>
                    <a:pt x="362247" y="4490"/>
                    <a:pt x="362843" y="5432"/>
                  </a:cubicBezTo>
                  <a:cubicBezTo>
                    <a:pt x="363438" y="6375"/>
                    <a:pt x="363736" y="9277"/>
                    <a:pt x="363736" y="14139"/>
                  </a:cubicBezTo>
                  <a:cubicBezTo>
                    <a:pt x="363736" y="19001"/>
                    <a:pt x="362297" y="22225"/>
                    <a:pt x="359420" y="23813"/>
                  </a:cubicBezTo>
                  <a:cubicBezTo>
                    <a:pt x="357237" y="25005"/>
                    <a:pt x="355773" y="26246"/>
                    <a:pt x="355029" y="27537"/>
                  </a:cubicBezTo>
                  <a:cubicBezTo>
                    <a:pt x="354285" y="28827"/>
                    <a:pt x="353913" y="31310"/>
                    <a:pt x="353913" y="34984"/>
                  </a:cubicBezTo>
                  <a:lnTo>
                    <a:pt x="353913" y="201799"/>
                  </a:lnTo>
                  <a:cubicBezTo>
                    <a:pt x="353913" y="206367"/>
                    <a:pt x="355203" y="210065"/>
                    <a:pt x="357783" y="212895"/>
                  </a:cubicBezTo>
                  <a:cubicBezTo>
                    <a:pt x="360362" y="215725"/>
                    <a:pt x="363636" y="217140"/>
                    <a:pt x="367605" y="217140"/>
                  </a:cubicBezTo>
                  <a:cubicBezTo>
                    <a:pt x="371276" y="217140"/>
                    <a:pt x="374402" y="215553"/>
                    <a:pt x="376981" y="212378"/>
                  </a:cubicBezTo>
                  <a:cubicBezTo>
                    <a:pt x="379561" y="209203"/>
                    <a:pt x="380851" y="205681"/>
                    <a:pt x="380851" y="201811"/>
                  </a:cubicBezTo>
                  <a:lnTo>
                    <a:pt x="380851" y="35124"/>
                  </a:lnTo>
                  <a:cubicBezTo>
                    <a:pt x="380851" y="32246"/>
                    <a:pt x="380578" y="30237"/>
                    <a:pt x="380032" y="29096"/>
                  </a:cubicBezTo>
                  <a:cubicBezTo>
                    <a:pt x="379487" y="27955"/>
                    <a:pt x="378122" y="26541"/>
                    <a:pt x="375940" y="24854"/>
                  </a:cubicBezTo>
                  <a:cubicBezTo>
                    <a:pt x="372566" y="22256"/>
                    <a:pt x="370879" y="18259"/>
                    <a:pt x="370879" y="12862"/>
                  </a:cubicBezTo>
                  <a:cubicBezTo>
                    <a:pt x="370879" y="8666"/>
                    <a:pt x="371351" y="6142"/>
                    <a:pt x="372293" y="5293"/>
                  </a:cubicBezTo>
                  <a:cubicBezTo>
                    <a:pt x="373236" y="4443"/>
                    <a:pt x="374600" y="4019"/>
                    <a:pt x="376386" y="4019"/>
                  </a:cubicBezTo>
                  <a:lnTo>
                    <a:pt x="408533" y="4019"/>
                  </a:lnTo>
                  <a:cubicBezTo>
                    <a:pt x="412105" y="4019"/>
                    <a:pt x="413891" y="5804"/>
                    <a:pt x="413891" y="9376"/>
                  </a:cubicBezTo>
                  <a:lnTo>
                    <a:pt x="413891" y="16520"/>
                  </a:lnTo>
                  <a:cubicBezTo>
                    <a:pt x="413891" y="19695"/>
                    <a:pt x="413692" y="21704"/>
                    <a:pt x="413295" y="22548"/>
                  </a:cubicBezTo>
                  <a:cubicBezTo>
                    <a:pt x="412899" y="23391"/>
                    <a:pt x="411758" y="24160"/>
                    <a:pt x="409872" y="24854"/>
                  </a:cubicBezTo>
                  <a:cubicBezTo>
                    <a:pt x="405209" y="26442"/>
                    <a:pt x="402877" y="29667"/>
                    <a:pt x="402877" y="34528"/>
                  </a:cubicBezTo>
                  <a:lnTo>
                    <a:pt x="402877" y="196900"/>
                  </a:lnTo>
                  <a:cubicBezTo>
                    <a:pt x="402877" y="212279"/>
                    <a:pt x="398462" y="224458"/>
                    <a:pt x="389632" y="233437"/>
                  </a:cubicBezTo>
                  <a:cubicBezTo>
                    <a:pt x="380801" y="242417"/>
                    <a:pt x="368498" y="246906"/>
                    <a:pt x="352722" y="246906"/>
                  </a:cubicBezTo>
                  <a:cubicBezTo>
                    <a:pt x="335061" y="246906"/>
                    <a:pt x="321593" y="242144"/>
                    <a:pt x="312316" y="232619"/>
                  </a:cubicBezTo>
                  <a:cubicBezTo>
                    <a:pt x="303039" y="223094"/>
                    <a:pt x="298400" y="209352"/>
                    <a:pt x="298400" y="191393"/>
                  </a:cubicBezTo>
                  <a:lnTo>
                    <a:pt x="298400" y="34528"/>
                  </a:lnTo>
                  <a:cubicBezTo>
                    <a:pt x="298400" y="30361"/>
                    <a:pt x="296217" y="27285"/>
                    <a:pt x="291852" y="25301"/>
                  </a:cubicBezTo>
                  <a:cubicBezTo>
                    <a:pt x="289669" y="24309"/>
                    <a:pt x="288354" y="23391"/>
                    <a:pt x="287908" y="22548"/>
                  </a:cubicBezTo>
                  <a:cubicBezTo>
                    <a:pt x="287461" y="21704"/>
                    <a:pt x="287238" y="19894"/>
                    <a:pt x="287238" y="17115"/>
                  </a:cubicBezTo>
                  <a:cubicBezTo>
                    <a:pt x="287238" y="11361"/>
                    <a:pt x="287585" y="7739"/>
                    <a:pt x="288280" y="6251"/>
                  </a:cubicBezTo>
                  <a:cubicBezTo>
                    <a:pt x="288974" y="4763"/>
                    <a:pt x="290959" y="4019"/>
                    <a:pt x="294233" y="4019"/>
                  </a:cubicBezTo>
                  <a:close/>
                  <a:moveTo>
                    <a:pt x="9078" y="4019"/>
                  </a:moveTo>
                  <a:lnTo>
                    <a:pt x="101947" y="4019"/>
                  </a:lnTo>
                  <a:cubicBezTo>
                    <a:pt x="104725" y="4019"/>
                    <a:pt x="106660" y="4465"/>
                    <a:pt x="107751" y="5358"/>
                  </a:cubicBezTo>
                  <a:cubicBezTo>
                    <a:pt x="108843" y="6251"/>
                    <a:pt x="109686" y="8434"/>
                    <a:pt x="110281" y="11906"/>
                  </a:cubicBezTo>
                  <a:cubicBezTo>
                    <a:pt x="110381" y="12502"/>
                    <a:pt x="110529" y="13345"/>
                    <a:pt x="110728" y="14437"/>
                  </a:cubicBezTo>
                  <a:lnTo>
                    <a:pt x="117425" y="47476"/>
                  </a:lnTo>
                  <a:cubicBezTo>
                    <a:pt x="117822" y="49560"/>
                    <a:pt x="118020" y="51346"/>
                    <a:pt x="118020" y="52834"/>
                  </a:cubicBezTo>
                  <a:cubicBezTo>
                    <a:pt x="118020" y="56009"/>
                    <a:pt x="115639" y="57597"/>
                    <a:pt x="110877" y="57597"/>
                  </a:cubicBezTo>
                  <a:cubicBezTo>
                    <a:pt x="104527" y="57597"/>
                    <a:pt x="100558" y="56406"/>
                    <a:pt x="98970" y="54025"/>
                  </a:cubicBezTo>
                  <a:cubicBezTo>
                    <a:pt x="97383" y="51644"/>
                    <a:pt x="94902" y="45740"/>
                    <a:pt x="91529" y="36314"/>
                  </a:cubicBezTo>
                  <a:cubicBezTo>
                    <a:pt x="89445" y="30560"/>
                    <a:pt x="87387" y="26690"/>
                    <a:pt x="85353" y="24706"/>
                  </a:cubicBezTo>
                  <a:cubicBezTo>
                    <a:pt x="83319" y="22721"/>
                    <a:pt x="80168" y="21729"/>
                    <a:pt x="75902" y="21729"/>
                  </a:cubicBezTo>
                  <a:cubicBezTo>
                    <a:pt x="74711" y="21729"/>
                    <a:pt x="72529" y="21878"/>
                    <a:pt x="69354" y="22176"/>
                  </a:cubicBezTo>
                  <a:lnTo>
                    <a:pt x="69354" y="107156"/>
                  </a:lnTo>
                  <a:lnTo>
                    <a:pt x="76944" y="107156"/>
                  </a:lnTo>
                  <a:cubicBezTo>
                    <a:pt x="80913" y="107156"/>
                    <a:pt x="83666" y="106239"/>
                    <a:pt x="85204" y="104403"/>
                  </a:cubicBezTo>
                  <a:cubicBezTo>
                    <a:pt x="86742" y="102568"/>
                    <a:pt x="87858" y="99417"/>
                    <a:pt x="88552" y="94953"/>
                  </a:cubicBezTo>
                  <a:cubicBezTo>
                    <a:pt x="89445" y="89892"/>
                    <a:pt x="90289" y="86643"/>
                    <a:pt x="91083" y="85204"/>
                  </a:cubicBezTo>
                  <a:cubicBezTo>
                    <a:pt x="91876" y="83766"/>
                    <a:pt x="95151" y="83046"/>
                    <a:pt x="100905" y="83046"/>
                  </a:cubicBezTo>
                  <a:cubicBezTo>
                    <a:pt x="104874" y="83046"/>
                    <a:pt x="107280" y="83443"/>
                    <a:pt x="108123" y="84237"/>
                  </a:cubicBezTo>
                  <a:cubicBezTo>
                    <a:pt x="108967" y="85031"/>
                    <a:pt x="109388" y="86569"/>
                    <a:pt x="109388" y="88851"/>
                  </a:cubicBezTo>
                  <a:lnTo>
                    <a:pt x="109388" y="142726"/>
                  </a:lnTo>
                  <a:cubicBezTo>
                    <a:pt x="109388" y="145008"/>
                    <a:pt x="108992" y="146497"/>
                    <a:pt x="108198" y="147191"/>
                  </a:cubicBezTo>
                  <a:cubicBezTo>
                    <a:pt x="107404" y="147886"/>
                    <a:pt x="104874" y="148233"/>
                    <a:pt x="100608" y="148233"/>
                  </a:cubicBezTo>
                  <a:cubicBezTo>
                    <a:pt x="95448" y="148233"/>
                    <a:pt x="92199" y="147390"/>
                    <a:pt x="90859" y="145703"/>
                  </a:cubicBezTo>
                  <a:cubicBezTo>
                    <a:pt x="89520" y="144016"/>
                    <a:pt x="88503" y="139899"/>
                    <a:pt x="87808" y="133350"/>
                  </a:cubicBezTo>
                  <a:cubicBezTo>
                    <a:pt x="87015" y="126703"/>
                    <a:pt x="83393" y="123379"/>
                    <a:pt x="76944" y="123379"/>
                  </a:cubicBezTo>
                  <a:lnTo>
                    <a:pt x="69354" y="123379"/>
                  </a:lnTo>
                  <a:lnTo>
                    <a:pt x="69354" y="213717"/>
                  </a:lnTo>
                  <a:cubicBezTo>
                    <a:pt x="69354" y="218381"/>
                    <a:pt x="72231" y="221556"/>
                    <a:pt x="77986" y="223242"/>
                  </a:cubicBezTo>
                  <a:cubicBezTo>
                    <a:pt x="80863" y="224036"/>
                    <a:pt x="82674" y="224954"/>
                    <a:pt x="83418" y="225996"/>
                  </a:cubicBezTo>
                  <a:cubicBezTo>
                    <a:pt x="84162" y="227037"/>
                    <a:pt x="84534" y="229344"/>
                    <a:pt x="84534" y="232916"/>
                  </a:cubicBezTo>
                  <a:cubicBezTo>
                    <a:pt x="84534" y="238473"/>
                    <a:pt x="84112" y="241747"/>
                    <a:pt x="83269" y="242739"/>
                  </a:cubicBezTo>
                  <a:cubicBezTo>
                    <a:pt x="82426" y="243731"/>
                    <a:pt x="80367" y="244227"/>
                    <a:pt x="77093" y="244227"/>
                  </a:cubicBezTo>
                  <a:lnTo>
                    <a:pt x="9078" y="244227"/>
                  </a:lnTo>
                  <a:cubicBezTo>
                    <a:pt x="5308" y="244227"/>
                    <a:pt x="2852" y="243458"/>
                    <a:pt x="1711" y="241920"/>
                  </a:cubicBezTo>
                  <a:cubicBezTo>
                    <a:pt x="570" y="240383"/>
                    <a:pt x="0" y="237232"/>
                    <a:pt x="0" y="232470"/>
                  </a:cubicBezTo>
                  <a:cubicBezTo>
                    <a:pt x="0" y="229295"/>
                    <a:pt x="273" y="227286"/>
                    <a:pt x="818" y="226442"/>
                  </a:cubicBezTo>
                  <a:cubicBezTo>
                    <a:pt x="1364" y="225599"/>
                    <a:pt x="2976" y="224582"/>
                    <a:pt x="5655" y="223391"/>
                  </a:cubicBezTo>
                  <a:cubicBezTo>
                    <a:pt x="9326" y="221804"/>
                    <a:pt x="11608" y="220439"/>
                    <a:pt x="12501" y="219298"/>
                  </a:cubicBezTo>
                  <a:cubicBezTo>
                    <a:pt x="13394" y="218157"/>
                    <a:pt x="13841" y="216446"/>
                    <a:pt x="13841" y="214164"/>
                  </a:cubicBezTo>
                  <a:lnTo>
                    <a:pt x="13841" y="34379"/>
                  </a:lnTo>
                  <a:cubicBezTo>
                    <a:pt x="13841" y="31800"/>
                    <a:pt x="13320" y="29815"/>
                    <a:pt x="12278" y="28426"/>
                  </a:cubicBezTo>
                  <a:cubicBezTo>
                    <a:pt x="11236" y="27037"/>
                    <a:pt x="8979" y="25599"/>
                    <a:pt x="5506" y="24110"/>
                  </a:cubicBezTo>
                  <a:cubicBezTo>
                    <a:pt x="3026" y="23019"/>
                    <a:pt x="1786" y="20588"/>
                    <a:pt x="1786" y="16818"/>
                  </a:cubicBezTo>
                  <a:cubicBezTo>
                    <a:pt x="1786" y="16421"/>
                    <a:pt x="1835" y="14238"/>
                    <a:pt x="1935" y="10269"/>
                  </a:cubicBezTo>
                  <a:cubicBezTo>
                    <a:pt x="2530" y="6102"/>
                    <a:pt x="4911" y="4019"/>
                    <a:pt x="9078" y="4019"/>
                  </a:cubicBezTo>
                  <a:close/>
                  <a:moveTo>
                    <a:pt x="1052215" y="0"/>
                  </a:moveTo>
                  <a:cubicBezTo>
                    <a:pt x="1066800" y="0"/>
                    <a:pt x="1079425" y="4887"/>
                    <a:pt x="1090091" y="14660"/>
                  </a:cubicBezTo>
                  <a:cubicBezTo>
                    <a:pt x="1100757" y="24433"/>
                    <a:pt x="1109464" y="38348"/>
                    <a:pt x="1116211" y="56406"/>
                  </a:cubicBezTo>
                  <a:cubicBezTo>
                    <a:pt x="1122958" y="74464"/>
                    <a:pt x="1126331" y="97631"/>
                    <a:pt x="1126331" y="125909"/>
                  </a:cubicBezTo>
                  <a:cubicBezTo>
                    <a:pt x="1126331" y="159842"/>
                    <a:pt x="1119758" y="188491"/>
                    <a:pt x="1106611" y="211857"/>
                  </a:cubicBezTo>
                  <a:cubicBezTo>
                    <a:pt x="1093465" y="235223"/>
                    <a:pt x="1074936" y="246906"/>
                    <a:pt x="1051024" y="246906"/>
                  </a:cubicBezTo>
                  <a:cubicBezTo>
                    <a:pt x="1028303" y="246906"/>
                    <a:pt x="1010394" y="235496"/>
                    <a:pt x="997297" y="212676"/>
                  </a:cubicBezTo>
                  <a:cubicBezTo>
                    <a:pt x="984200" y="189855"/>
                    <a:pt x="977652" y="160387"/>
                    <a:pt x="977652" y="124272"/>
                  </a:cubicBezTo>
                  <a:cubicBezTo>
                    <a:pt x="977652" y="87263"/>
                    <a:pt x="984374" y="57299"/>
                    <a:pt x="997818" y="34379"/>
                  </a:cubicBezTo>
                  <a:cubicBezTo>
                    <a:pt x="1011262" y="11460"/>
                    <a:pt x="1029394" y="0"/>
                    <a:pt x="1052215" y="0"/>
                  </a:cubicBezTo>
                  <a:close/>
                  <a:moveTo>
                    <a:pt x="204490" y="0"/>
                  </a:moveTo>
                  <a:cubicBezTo>
                    <a:pt x="219075" y="0"/>
                    <a:pt x="231700" y="4887"/>
                    <a:pt x="242366" y="14660"/>
                  </a:cubicBezTo>
                  <a:cubicBezTo>
                    <a:pt x="253032" y="24433"/>
                    <a:pt x="261739" y="38348"/>
                    <a:pt x="268486" y="56406"/>
                  </a:cubicBezTo>
                  <a:cubicBezTo>
                    <a:pt x="275233" y="74464"/>
                    <a:pt x="278606" y="97631"/>
                    <a:pt x="278606" y="125909"/>
                  </a:cubicBezTo>
                  <a:cubicBezTo>
                    <a:pt x="278606" y="159842"/>
                    <a:pt x="272033" y="188491"/>
                    <a:pt x="258886" y="211857"/>
                  </a:cubicBezTo>
                  <a:cubicBezTo>
                    <a:pt x="245740" y="235223"/>
                    <a:pt x="227211" y="246906"/>
                    <a:pt x="203299" y="246906"/>
                  </a:cubicBezTo>
                  <a:cubicBezTo>
                    <a:pt x="180578" y="246906"/>
                    <a:pt x="162669" y="235496"/>
                    <a:pt x="149572" y="212676"/>
                  </a:cubicBezTo>
                  <a:cubicBezTo>
                    <a:pt x="136475" y="189855"/>
                    <a:pt x="129927" y="160387"/>
                    <a:pt x="129927" y="124272"/>
                  </a:cubicBezTo>
                  <a:cubicBezTo>
                    <a:pt x="129927" y="87263"/>
                    <a:pt x="136649" y="57299"/>
                    <a:pt x="150093" y="34379"/>
                  </a:cubicBezTo>
                  <a:cubicBezTo>
                    <a:pt x="163537" y="11460"/>
                    <a:pt x="181669" y="0"/>
                    <a:pt x="20449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81" name="Freeform: Shape 3280">
              <a:extLst>
                <a:ext uri="{FF2B5EF4-FFF2-40B4-BE49-F238E27FC236}">
                  <a16:creationId xmlns:a16="http://schemas.microsoft.com/office/drawing/2014/main" id="{4316B9E4-EFBF-4313-AF5E-2A81303DD97F}"/>
                </a:ext>
              </a:extLst>
            </p:cNvPr>
            <p:cNvSpPr/>
            <p:nvPr/>
          </p:nvSpPr>
          <p:spPr>
            <a:xfrm>
              <a:off x="3287522" y="4326463"/>
              <a:ext cx="885374" cy="255912"/>
            </a:xfrm>
            <a:custGeom>
              <a:avLst/>
              <a:gdLst>
                <a:gd name="connsiteX0" fmla="*/ 710537 w 775424"/>
                <a:gd name="connsiteY0" fmla="*/ 94357 h 224132"/>
                <a:gd name="connsiteX1" fmla="*/ 725854 w 775424"/>
                <a:gd name="connsiteY1" fmla="*/ 143927 h 224132"/>
                <a:gd name="connsiteX2" fmla="*/ 775424 w 775424"/>
                <a:gd name="connsiteY2" fmla="*/ 143927 h 224132"/>
                <a:gd name="connsiteX3" fmla="*/ 735321 w 775424"/>
                <a:gd name="connsiteY3" fmla="*/ 174562 h 224132"/>
                <a:gd name="connsiteX4" fmla="*/ 750639 w 775424"/>
                <a:gd name="connsiteY4" fmla="*/ 224132 h 224132"/>
                <a:gd name="connsiteX5" fmla="*/ 710537 w 775424"/>
                <a:gd name="connsiteY5" fmla="*/ 193496 h 224132"/>
                <a:gd name="connsiteX6" fmla="*/ 670434 w 775424"/>
                <a:gd name="connsiteY6" fmla="*/ 224132 h 224132"/>
                <a:gd name="connsiteX7" fmla="*/ 685752 w 775424"/>
                <a:gd name="connsiteY7" fmla="*/ 174562 h 224132"/>
                <a:gd name="connsiteX8" fmla="*/ 645649 w 775424"/>
                <a:gd name="connsiteY8" fmla="*/ 143927 h 224132"/>
                <a:gd name="connsiteX9" fmla="*/ 695219 w 775424"/>
                <a:gd name="connsiteY9" fmla="*/ 143927 h 224132"/>
                <a:gd name="connsiteX10" fmla="*/ 64888 w 775424"/>
                <a:gd name="connsiteY10" fmla="*/ 94357 h 224132"/>
                <a:gd name="connsiteX11" fmla="*/ 80205 w 775424"/>
                <a:gd name="connsiteY11" fmla="*/ 143927 h 224132"/>
                <a:gd name="connsiteX12" fmla="*/ 129775 w 775424"/>
                <a:gd name="connsiteY12" fmla="*/ 143927 h 224132"/>
                <a:gd name="connsiteX13" fmla="*/ 89672 w 775424"/>
                <a:gd name="connsiteY13" fmla="*/ 174562 h 224132"/>
                <a:gd name="connsiteX14" fmla="*/ 104990 w 775424"/>
                <a:gd name="connsiteY14" fmla="*/ 224132 h 224132"/>
                <a:gd name="connsiteX15" fmla="*/ 64888 w 775424"/>
                <a:gd name="connsiteY15" fmla="*/ 193496 h 224132"/>
                <a:gd name="connsiteX16" fmla="*/ 24785 w 775424"/>
                <a:gd name="connsiteY16" fmla="*/ 224132 h 224132"/>
                <a:gd name="connsiteX17" fmla="*/ 40103 w 775424"/>
                <a:gd name="connsiteY17" fmla="*/ 174562 h 224132"/>
                <a:gd name="connsiteX18" fmla="*/ 0 w 775424"/>
                <a:gd name="connsiteY18" fmla="*/ 143927 h 224132"/>
                <a:gd name="connsiteX19" fmla="*/ 49570 w 775424"/>
                <a:gd name="connsiteY19" fmla="*/ 143927 h 224132"/>
                <a:gd name="connsiteX20" fmla="*/ 558186 w 775424"/>
                <a:gd name="connsiteY20" fmla="*/ 35919 h 224132"/>
                <a:gd name="connsiteX21" fmla="*/ 574722 w 775424"/>
                <a:gd name="connsiteY21" fmla="*/ 89433 h 224132"/>
                <a:gd name="connsiteX22" fmla="*/ 628236 w 775424"/>
                <a:gd name="connsiteY22" fmla="*/ 89432 h 224132"/>
                <a:gd name="connsiteX23" fmla="*/ 584942 w 775424"/>
                <a:gd name="connsiteY23" fmla="*/ 122505 h 224132"/>
                <a:gd name="connsiteX24" fmla="*/ 601479 w 775424"/>
                <a:gd name="connsiteY24" fmla="*/ 176019 h 224132"/>
                <a:gd name="connsiteX25" fmla="*/ 558186 w 775424"/>
                <a:gd name="connsiteY25" fmla="*/ 142945 h 224132"/>
                <a:gd name="connsiteX26" fmla="*/ 514893 w 775424"/>
                <a:gd name="connsiteY26" fmla="*/ 176019 h 224132"/>
                <a:gd name="connsiteX27" fmla="*/ 531430 w 775424"/>
                <a:gd name="connsiteY27" fmla="*/ 122505 h 224132"/>
                <a:gd name="connsiteX28" fmla="*/ 488136 w 775424"/>
                <a:gd name="connsiteY28" fmla="*/ 89432 h 224132"/>
                <a:gd name="connsiteX29" fmla="*/ 541650 w 775424"/>
                <a:gd name="connsiteY29" fmla="*/ 89433 h 224132"/>
                <a:gd name="connsiteX30" fmla="*/ 217239 w 775424"/>
                <a:gd name="connsiteY30" fmla="*/ 35919 h 224132"/>
                <a:gd name="connsiteX31" fmla="*/ 233775 w 775424"/>
                <a:gd name="connsiteY31" fmla="*/ 89433 h 224132"/>
                <a:gd name="connsiteX32" fmla="*/ 287289 w 775424"/>
                <a:gd name="connsiteY32" fmla="*/ 89432 h 224132"/>
                <a:gd name="connsiteX33" fmla="*/ 243995 w 775424"/>
                <a:gd name="connsiteY33" fmla="*/ 122505 h 224132"/>
                <a:gd name="connsiteX34" fmla="*/ 260532 w 775424"/>
                <a:gd name="connsiteY34" fmla="*/ 176019 h 224132"/>
                <a:gd name="connsiteX35" fmla="*/ 217239 w 775424"/>
                <a:gd name="connsiteY35" fmla="*/ 142945 h 224132"/>
                <a:gd name="connsiteX36" fmla="*/ 173946 w 775424"/>
                <a:gd name="connsiteY36" fmla="*/ 176019 h 224132"/>
                <a:gd name="connsiteX37" fmla="*/ 190483 w 775424"/>
                <a:gd name="connsiteY37" fmla="*/ 122505 h 224132"/>
                <a:gd name="connsiteX38" fmla="*/ 147189 w 775424"/>
                <a:gd name="connsiteY38" fmla="*/ 89432 h 224132"/>
                <a:gd name="connsiteX39" fmla="*/ 200703 w 775424"/>
                <a:gd name="connsiteY39" fmla="*/ 89433 h 224132"/>
                <a:gd name="connsiteX40" fmla="*/ 387712 w 775424"/>
                <a:gd name="connsiteY40" fmla="*/ 0 h 224132"/>
                <a:gd name="connsiteX41" fmla="*/ 407308 w 775424"/>
                <a:gd name="connsiteY41" fmla="*/ 63414 h 224132"/>
                <a:gd name="connsiteX42" fmla="*/ 470722 w 775424"/>
                <a:gd name="connsiteY42" fmla="*/ 63413 h 224132"/>
                <a:gd name="connsiteX43" fmla="*/ 419418 w 775424"/>
                <a:gd name="connsiteY43" fmla="*/ 102605 h 224132"/>
                <a:gd name="connsiteX44" fmla="*/ 439015 w 775424"/>
                <a:gd name="connsiteY44" fmla="*/ 166019 h 224132"/>
                <a:gd name="connsiteX45" fmla="*/ 387712 w 775424"/>
                <a:gd name="connsiteY45" fmla="*/ 126826 h 224132"/>
                <a:gd name="connsiteX46" fmla="*/ 336409 w 775424"/>
                <a:gd name="connsiteY46" fmla="*/ 166019 h 224132"/>
                <a:gd name="connsiteX47" fmla="*/ 356006 w 775424"/>
                <a:gd name="connsiteY47" fmla="*/ 102605 h 224132"/>
                <a:gd name="connsiteX48" fmla="*/ 304702 w 775424"/>
                <a:gd name="connsiteY48" fmla="*/ 63413 h 224132"/>
                <a:gd name="connsiteX49" fmla="*/ 368116 w 775424"/>
                <a:gd name="connsiteY49" fmla="*/ 63414 h 224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775424" h="224132">
                  <a:moveTo>
                    <a:pt x="710537" y="94357"/>
                  </a:moveTo>
                  <a:lnTo>
                    <a:pt x="725854" y="143927"/>
                  </a:lnTo>
                  <a:lnTo>
                    <a:pt x="775424" y="143927"/>
                  </a:lnTo>
                  <a:lnTo>
                    <a:pt x="735321" y="174562"/>
                  </a:lnTo>
                  <a:lnTo>
                    <a:pt x="750639" y="224132"/>
                  </a:lnTo>
                  <a:lnTo>
                    <a:pt x="710537" y="193496"/>
                  </a:lnTo>
                  <a:lnTo>
                    <a:pt x="670434" y="224132"/>
                  </a:lnTo>
                  <a:lnTo>
                    <a:pt x="685752" y="174562"/>
                  </a:lnTo>
                  <a:lnTo>
                    <a:pt x="645649" y="143927"/>
                  </a:lnTo>
                  <a:lnTo>
                    <a:pt x="695219" y="143927"/>
                  </a:lnTo>
                  <a:close/>
                  <a:moveTo>
                    <a:pt x="64888" y="94357"/>
                  </a:moveTo>
                  <a:lnTo>
                    <a:pt x="80205" y="143927"/>
                  </a:lnTo>
                  <a:lnTo>
                    <a:pt x="129775" y="143927"/>
                  </a:lnTo>
                  <a:lnTo>
                    <a:pt x="89672" y="174562"/>
                  </a:lnTo>
                  <a:lnTo>
                    <a:pt x="104990" y="224132"/>
                  </a:lnTo>
                  <a:lnTo>
                    <a:pt x="64888" y="193496"/>
                  </a:lnTo>
                  <a:lnTo>
                    <a:pt x="24785" y="224132"/>
                  </a:lnTo>
                  <a:lnTo>
                    <a:pt x="40103" y="174562"/>
                  </a:lnTo>
                  <a:lnTo>
                    <a:pt x="0" y="143927"/>
                  </a:lnTo>
                  <a:lnTo>
                    <a:pt x="49570" y="143927"/>
                  </a:lnTo>
                  <a:close/>
                  <a:moveTo>
                    <a:pt x="558186" y="35919"/>
                  </a:moveTo>
                  <a:lnTo>
                    <a:pt x="574722" y="89433"/>
                  </a:lnTo>
                  <a:lnTo>
                    <a:pt x="628236" y="89432"/>
                  </a:lnTo>
                  <a:lnTo>
                    <a:pt x="584942" y="122505"/>
                  </a:lnTo>
                  <a:lnTo>
                    <a:pt x="601479" y="176019"/>
                  </a:lnTo>
                  <a:lnTo>
                    <a:pt x="558186" y="142945"/>
                  </a:lnTo>
                  <a:lnTo>
                    <a:pt x="514893" y="176019"/>
                  </a:lnTo>
                  <a:lnTo>
                    <a:pt x="531430" y="122505"/>
                  </a:lnTo>
                  <a:lnTo>
                    <a:pt x="488136" y="89432"/>
                  </a:lnTo>
                  <a:lnTo>
                    <a:pt x="541650" y="89433"/>
                  </a:lnTo>
                  <a:close/>
                  <a:moveTo>
                    <a:pt x="217239" y="35919"/>
                  </a:moveTo>
                  <a:lnTo>
                    <a:pt x="233775" y="89433"/>
                  </a:lnTo>
                  <a:lnTo>
                    <a:pt x="287289" y="89432"/>
                  </a:lnTo>
                  <a:lnTo>
                    <a:pt x="243995" y="122505"/>
                  </a:lnTo>
                  <a:lnTo>
                    <a:pt x="260532" y="176019"/>
                  </a:lnTo>
                  <a:lnTo>
                    <a:pt x="217239" y="142945"/>
                  </a:lnTo>
                  <a:lnTo>
                    <a:pt x="173946" y="176019"/>
                  </a:lnTo>
                  <a:lnTo>
                    <a:pt x="190483" y="122505"/>
                  </a:lnTo>
                  <a:lnTo>
                    <a:pt x="147189" y="89432"/>
                  </a:lnTo>
                  <a:lnTo>
                    <a:pt x="200703" y="89433"/>
                  </a:lnTo>
                  <a:close/>
                  <a:moveTo>
                    <a:pt x="387712" y="0"/>
                  </a:moveTo>
                  <a:lnTo>
                    <a:pt x="407308" y="63414"/>
                  </a:lnTo>
                  <a:lnTo>
                    <a:pt x="470722" y="63413"/>
                  </a:lnTo>
                  <a:lnTo>
                    <a:pt x="419418" y="102605"/>
                  </a:lnTo>
                  <a:lnTo>
                    <a:pt x="439015" y="166019"/>
                  </a:lnTo>
                  <a:lnTo>
                    <a:pt x="387712" y="126826"/>
                  </a:lnTo>
                  <a:lnTo>
                    <a:pt x="336409" y="166019"/>
                  </a:lnTo>
                  <a:lnTo>
                    <a:pt x="356006" y="102605"/>
                  </a:lnTo>
                  <a:lnTo>
                    <a:pt x="304702" y="63413"/>
                  </a:lnTo>
                  <a:lnTo>
                    <a:pt x="368116" y="6341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3289" name="Graphic 43">
            <a:extLst>
              <a:ext uri="{FF2B5EF4-FFF2-40B4-BE49-F238E27FC236}">
                <a16:creationId xmlns:a16="http://schemas.microsoft.com/office/drawing/2014/main" id="{0E305863-8B93-4EE1-94AB-780F25CAE22E}"/>
              </a:ext>
            </a:extLst>
          </p:cNvPr>
          <p:cNvGrpSpPr/>
          <p:nvPr/>
        </p:nvGrpSpPr>
        <p:grpSpPr>
          <a:xfrm>
            <a:off x="1186869" y="1523622"/>
            <a:ext cx="4262716" cy="3093551"/>
            <a:chOff x="1371055" y="2999574"/>
            <a:chExt cx="5316667" cy="3858426"/>
          </a:xfrm>
        </p:grpSpPr>
        <p:sp>
          <p:nvSpPr>
            <p:cNvPr id="3290" name="Freeform: Shape 3289">
              <a:extLst>
                <a:ext uri="{FF2B5EF4-FFF2-40B4-BE49-F238E27FC236}">
                  <a16:creationId xmlns:a16="http://schemas.microsoft.com/office/drawing/2014/main" id="{63F8601C-943C-4665-B670-4AC89AF3AD69}"/>
                </a:ext>
              </a:extLst>
            </p:cNvPr>
            <p:cNvSpPr/>
            <p:nvPr/>
          </p:nvSpPr>
          <p:spPr>
            <a:xfrm>
              <a:off x="1372137" y="3002872"/>
              <a:ext cx="5313082" cy="3853527"/>
            </a:xfrm>
            <a:custGeom>
              <a:avLst/>
              <a:gdLst>
                <a:gd name="connsiteX0" fmla="*/ 5301002 w 5313082"/>
                <a:gd name="connsiteY0" fmla="*/ 455062 h 3853527"/>
                <a:gd name="connsiteX1" fmla="*/ 4199833 w 5313082"/>
                <a:gd name="connsiteY1" fmla="*/ 416439 h 3853527"/>
                <a:gd name="connsiteX2" fmla="*/ 3581854 w 5313082"/>
                <a:gd name="connsiteY2" fmla="*/ 719910 h 3853527"/>
                <a:gd name="connsiteX3" fmla="*/ 3181823 w 5313082"/>
                <a:gd name="connsiteY3" fmla="*/ 955594 h 3853527"/>
                <a:gd name="connsiteX4" fmla="*/ 2790857 w 5313082"/>
                <a:gd name="connsiteY4" fmla="*/ 1132947 h 3853527"/>
                <a:gd name="connsiteX5" fmla="*/ 2376244 w 5313082"/>
                <a:gd name="connsiteY5" fmla="*/ 1102600 h 3853527"/>
                <a:gd name="connsiteX6" fmla="*/ 2263132 w 5313082"/>
                <a:gd name="connsiteY6" fmla="*/ 926823 h 3853527"/>
                <a:gd name="connsiteX7" fmla="*/ 2218596 w 5313082"/>
                <a:gd name="connsiteY7" fmla="*/ 604433 h 3853527"/>
                <a:gd name="connsiteX8" fmla="*/ 2126372 w 5313082"/>
                <a:gd name="connsiteY8" fmla="*/ 324215 h 3853527"/>
                <a:gd name="connsiteX9" fmla="*/ 2115731 w 5313082"/>
                <a:gd name="connsiteY9" fmla="*/ 304903 h 3853527"/>
                <a:gd name="connsiteX10" fmla="*/ 1759448 w 5313082"/>
                <a:gd name="connsiteY10" fmla="*/ 45178 h 3853527"/>
                <a:gd name="connsiteX11" fmla="*/ 1637271 w 5313082"/>
                <a:gd name="connsiteY11" fmla="*/ 14437 h 3853527"/>
                <a:gd name="connsiteX12" fmla="*/ 1589976 w 5313082"/>
                <a:gd name="connsiteY12" fmla="*/ 8131 h 3853527"/>
                <a:gd name="connsiteX13" fmla="*/ 1182063 w 5313082"/>
                <a:gd name="connsiteY13" fmla="*/ 25867 h 3853527"/>
                <a:gd name="connsiteX14" fmla="*/ 662614 w 5313082"/>
                <a:gd name="connsiteY14" fmla="*/ 217408 h 3853527"/>
                <a:gd name="connsiteX15" fmla="*/ 9953 w 5313082"/>
                <a:gd name="connsiteY15" fmla="*/ 827505 h 3853527"/>
                <a:gd name="connsiteX16" fmla="*/ 100 w 5313082"/>
                <a:gd name="connsiteY16" fmla="*/ 862187 h 3853527"/>
                <a:gd name="connsiteX17" fmla="*/ 45423 w 5313082"/>
                <a:gd name="connsiteY17" fmla="*/ 1719791 h 3853527"/>
                <a:gd name="connsiteX18" fmla="*/ 251154 w 5313082"/>
                <a:gd name="connsiteY18" fmla="*/ 2988854 h 3853527"/>
                <a:gd name="connsiteX19" fmla="*/ 255095 w 5313082"/>
                <a:gd name="connsiteY19" fmla="*/ 3008166 h 3853527"/>
                <a:gd name="connsiteX20" fmla="*/ 326036 w 5313082"/>
                <a:gd name="connsiteY20" fmla="*/ 3322279 h 3853527"/>
                <a:gd name="connsiteX21" fmla="*/ 393825 w 5313082"/>
                <a:gd name="connsiteY21" fmla="*/ 3567815 h 3853527"/>
                <a:gd name="connsiteX22" fmla="*/ 397766 w 5313082"/>
                <a:gd name="connsiteY22" fmla="*/ 3572939 h 3853527"/>
                <a:gd name="connsiteX23" fmla="*/ 399736 w 5313082"/>
                <a:gd name="connsiteY23" fmla="*/ 3571756 h 3853527"/>
                <a:gd name="connsiteX24" fmla="*/ 406042 w 5313082"/>
                <a:gd name="connsiteY24" fmla="*/ 3557962 h 3853527"/>
                <a:gd name="connsiteX25" fmla="*/ 511272 w 5313082"/>
                <a:gd name="connsiteY25" fmla="*/ 3338438 h 3853527"/>
                <a:gd name="connsiteX26" fmla="*/ 664585 w 5313082"/>
                <a:gd name="connsiteY26" fmla="*/ 3135072 h 3853527"/>
                <a:gd name="connsiteX27" fmla="*/ 986186 w 5313082"/>
                <a:gd name="connsiteY27" fmla="*/ 2920672 h 3853527"/>
                <a:gd name="connsiteX28" fmla="*/ 1435482 w 5313082"/>
                <a:gd name="connsiteY28" fmla="*/ 2847760 h 3853527"/>
                <a:gd name="connsiteX29" fmla="*/ 1784671 w 5313082"/>
                <a:gd name="connsiteY29" fmla="*/ 2984519 h 3853527"/>
                <a:gd name="connsiteX30" fmla="*/ 1974243 w 5313082"/>
                <a:gd name="connsiteY30" fmla="*/ 3357355 h 3853527"/>
                <a:gd name="connsiteX31" fmla="*/ 1979760 w 5313082"/>
                <a:gd name="connsiteY31" fmla="*/ 3493327 h 3853527"/>
                <a:gd name="connsiteX32" fmla="*/ 2017201 w 5313082"/>
                <a:gd name="connsiteY32" fmla="*/ 3634027 h 3853527"/>
                <a:gd name="connsiteX33" fmla="*/ 2712428 w 5313082"/>
                <a:gd name="connsiteY33" fmla="*/ 3825175 h 3853527"/>
                <a:gd name="connsiteX34" fmla="*/ 3061223 w 5313082"/>
                <a:gd name="connsiteY34" fmla="*/ 3738469 h 3853527"/>
                <a:gd name="connsiteX35" fmla="*/ 3231877 w 5313082"/>
                <a:gd name="connsiteY35" fmla="*/ 3681321 h 3853527"/>
                <a:gd name="connsiteX36" fmla="*/ 3313065 w 5313082"/>
                <a:gd name="connsiteY36" fmla="*/ 3650580 h 3853527"/>
                <a:gd name="connsiteX37" fmla="*/ 3384007 w 5313082"/>
                <a:gd name="connsiteY37" fmla="*/ 3622204 h 3853527"/>
                <a:gd name="connsiteX38" fmla="*/ 3391495 w 5313082"/>
                <a:gd name="connsiteY38" fmla="*/ 3615897 h 3853527"/>
                <a:gd name="connsiteX39" fmla="*/ 3943656 w 5313082"/>
                <a:gd name="connsiteY39" fmla="*/ 3504362 h 3853527"/>
                <a:gd name="connsiteX40" fmla="*/ 4231363 w 5313082"/>
                <a:gd name="connsiteY40" fmla="*/ 3526432 h 3853527"/>
                <a:gd name="connsiteX41" fmla="*/ 4496605 w 5313082"/>
                <a:gd name="connsiteY41" fmla="*/ 3605650 h 3853527"/>
                <a:gd name="connsiteX42" fmla="*/ 4523405 w 5313082"/>
                <a:gd name="connsiteY42" fmla="*/ 3619445 h 3853527"/>
                <a:gd name="connsiteX43" fmla="*/ 4756723 w 5313082"/>
                <a:gd name="connsiteY43" fmla="*/ 3824781 h 3853527"/>
                <a:gd name="connsiteX44" fmla="*/ 4755935 w 5313082"/>
                <a:gd name="connsiteY44" fmla="*/ 3107878 h 3853527"/>
                <a:gd name="connsiteX45" fmla="*/ 4757906 w 5313082"/>
                <a:gd name="connsiteY45" fmla="*/ 3120884 h 3853527"/>
                <a:gd name="connsiteX46" fmla="*/ 4785494 w 5313082"/>
                <a:gd name="connsiteY46" fmla="*/ 2722429 h 3853527"/>
                <a:gd name="connsiteX47" fmla="*/ 4788648 w 5313082"/>
                <a:gd name="connsiteY47" fmla="*/ 2706271 h 3853527"/>
                <a:gd name="connsiteX48" fmla="*/ 4878900 w 5313082"/>
                <a:gd name="connsiteY48" fmla="*/ 2058339 h 3853527"/>
                <a:gd name="connsiteX49" fmla="*/ 5010142 w 5313082"/>
                <a:gd name="connsiteY49" fmla="*/ 1451001 h 3853527"/>
                <a:gd name="connsiteX50" fmla="*/ 5251737 w 5313082"/>
                <a:gd name="connsiteY50" fmla="*/ 637145 h 3853527"/>
                <a:gd name="connsiteX51" fmla="*/ 5311249 w 5313082"/>
                <a:gd name="connsiteY51" fmla="*/ 483045 h 3853527"/>
                <a:gd name="connsiteX52" fmla="*/ 5301002 w 5313082"/>
                <a:gd name="connsiteY52" fmla="*/ 455062 h 3853527"/>
                <a:gd name="connsiteX53" fmla="*/ 2079078 w 5313082"/>
                <a:gd name="connsiteY53" fmla="*/ 539798 h 3853527"/>
                <a:gd name="connsiteX54" fmla="*/ 2079078 w 5313082"/>
                <a:gd name="connsiteY54" fmla="*/ 539798 h 3853527"/>
                <a:gd name="connsiteX55" fmla="*/ 2079078 w 5313082"/>
                <a:gd name="connsiteY55" fmla="*/ 539798 h 3853527"/>
                <a:gd name="connsiteX56" fmla="*/ 2079078 w 5313082"/>
                <a:gd name="connsiteY56" fmla="*/ 539798 h 3853527"/>
                <a:gd name="connsiteX57" fmla="*/ 2079078 w 5313082"/>
                <a:gd name="connsiteY57" fmla="*/ 539798 h 38535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5313082" h="3853527">
                  <a:moveTo>
                    <a:pt x="5301002" y="455062"/>
                  </a:moveTo>
                  <a:cubicBezTo>
                    <a:pt x="4963636" y="270220"/>
                    <a:pt x="4554147" y="298203"/>
                    <a:pt x="4199833" y="416439"/>
                  </a:cubicBezTo>
                  <a:cubicBezTo>
                    <a:pt x="3981491" y="489351"/>
                    <a:pt x="3776549" y="598128"/>
                    <a:pt x="3581854" y="719910"/>
                  </a:cubicBezTo>
                  <a:cubicBezTo>
                    <a:pt x="3450613" y="801887"/>
                    <a:pt x="3318583" y="883076"/>
                    <a:pt x="3181823" y="955594"/>
                  </a:cubicBezTo>
                  <a:cubicBezTo>
                    <a:pt x="3056888" y="1021806"/>
                    <a:pt x="2928799" y="1093141"/>
                    <a:pt x="2790857" y="1132947"/>
                  </a:cubicBezTo>
                  <a:cubicBezTo>
                    <a:pt x="2661980" y="1169994"/>
                    <a:pt x="2489750" y="1190094"/>
                    <a:pt x="2376244" y="1102600"/>
                  </a:cubicBezTo>
                  <a:cubicBezTo>
                    <a:pt x="2317520" y="1057276"/>
                    <a:pt x="2285991" y="995794"/>
                    <a:pt x="2263132" y="926823"/>
                  </a:cubicBezTo>
                  <a:cubicBezTo>
                    <a:pt x="2228055" y="821593"/>
                    <a:pt x="2233179" y="712816"/>
                    <a:pt x="2218596" y="604433"/>
                  </a:cubicBezTo>
                  <a:cubicBezTo>
                    <a:pt x="2205196" y="506298"/>
                    <a:pt x="2177608" y="409344"/>
                    <a:pt x="2126372" y="324215"/>
                  </a:cubicBezTo>
                  <a:cubicBezTo>
                    <a:pt x="2122826" y="317909"/>
                    <a:pt x="2119672" y="311209"/>
                    <a:pt x="2115731" y="304903"/>
                  </a:cubicBezTo>
                  <a:cubicBezTo>
                    <a:pt x="2029419" y="173661"/>
                    <a:pt x="1906060" y="92867"/>
                    <a:pt x="1759448" y="45178"/>
                  </a:cubicBezTo>
                  <a:cubicBezTo>
                    <a:pt x="1719247" y="32172"/>
                    <a:pt x="1678259" y="24290"/>
                    <a:pt x="1637271" y="14437"/>
                  </a:cubicBezTo>
                  <a:cubicBezTo>
                    <a:pt x="1621900" y="12466"/>
                    <a:pt x="1606135" y="10102"/>
                    <a:pt x="1589976" y="8131"/>
                  </a:cubicBezTo>
                  <a:cubicBezTo>
                    <a:pt x="1452823" y="-7239"/>
                    <a:pt x="1317246" y="-539"/>
                    <a:pt x="1182063" y="25867"/>
                  </a:cubicBezTo>
                  <a:cubicBezTo>
                    <a:pt x="998009" y="62520"/>
                    <a:pt x="825779" y="126761"/>
                    <a:pt x="662614" y="217408"/>
                  </a:cubicBezTo>
                  <a:cubicBezTo>
                    <a:pt x="394219" y="367174"/>
                    <a:pt x="174694" y="568174"/>
                    <a:pt x="9953" y="827505"/>
                  </a:cubicBezTo>
                  <a:cubicBezTo>
                    <a:pt x="3253" y="838540"/>
                    <a:pt x="-689" y="849181"/>
                    <a:pt x="100" y="862187"/>
                  </a:cubicBezTo>
                  <a:cubicBezTo>
                    <a:pt x="4041" y="1147530"/>
                    <a:pt x="18623" y="1435631"/>
                    <a:pt x="45423" y="1719791"/>
                  </a:cubicBezTo>
                  <a:cubicBezTo>
                    <a:pt x="86018" y="2147804"/>
                    <a:pt x="163265" y="2568329"/>
                    <a:pt x="251154" y="2988854"/>
                  </a:cubicBezTo>
                  <a:cubicBezTo>
                    <a:pt x="252336" y="2995160"/>
                    <a:pt x="253912" y="3001466"/>
                    <a:pt x="255095" y="3008166"/>
                  </a:cubicBezTo>
                  <a:cubicBezTo>
                    <a:pt x="277165" y="3113396"/>
                    <a:pt x="300418" y="3218231"/>
                    <a:pt x="326036" y="3322279"/>
                  </a:cubicBezTo>
                  <a:cubicBezTo>
                    <a:pt x="344560" y="3397556"/>
                    <a:pt x="354413" y="3499632"/>
                    <a:pt x="393825" y="3567815"/>
                  </a:cubicBezTo>
                  <a:cubicBezTo>
                    <a:pt x="395007" y="3569786"/>
                    <a:pt x="395795" y="3571756"/>
                    <a:pt x="397766" y="3572939"/>
                  </a:cubicBezTo>
                  <a:cubicBezTo>
                    <a:pt x="398554" y="3572150"/>
                    <a:pt x="398948" y="3571756"/>
                    <a:pt x="399736" y="3571756"/>
                  </a:cubicBezTo>
                  <a:cubicBezTo>
                    <a:pt x="402889" y="3567421"/>
                    <a:pt x="404860" y="3563086"/>
                    <a:pt x="406042" y="3557962"/>
                  </a:cubicBezTo>
                  <a:cubicBezTo>
                    <a:pt x="424960" y="3482685"/>
                    <a:pt x="468313" y="3403861"/>
                    <a:pt x="511272" y="3338438"/>
                  </a:cubicBezTo>
                  <a:cubicBezTo>
                    <a:pt x="557778" y="3267102"/>
                    <a:pt x="603496" y="3194978"/>
                    <a:pt x="664585" y="3135072"/>
                  </a:cubicBezTo>
                  <a:cubicBezTo>
                    <a:pt x="757597" y="3043242"/>
                    <a:pt x="866768" y="2972695"/>
                    <a:pt x="986186" y="2920672"/>
                  </a:cubicBezTo>
                  <a:cubicBezTo>
                    <a:pt x="1124916" y="2860371"/>
                    <a:pt x="1283746" y="2835148"/>
                    <a:pt x="1435482" y="2847760"/>
                  </a:cubicBezTo>
                  <a:cubicBezTo>
                    <a:pt x="1560811" y="2858007"/>
                    <a:pt x="1686536" y="2903330"/>
                    <a:pt x="1784671" y="2984519"/>
                  </a:cubicBezTo>
                  <a:cubicBezTo>
                    <a:pt x="1906454" y="3085413"/>
                    <a:pt x="1979366" y="3359720"/>
                    <a:pt x="1974243" y="3357355"/>
                  </a:cubicBezTo>
                  <a:cubicBezTo>
                    <a:pt x="1982913" y="3361691"/>
                    <a:pt x="1977395" y="3474803"/>
                    <a:pt x="1979760" y="3493327"/>
                  </a:cubicBezTo>
                  <a:cubicBezTo>
                    <a:pt x="1985672" y="3542197"/>
                    <a:pt x="1996707" y="3589097"/>
                    <a:pt x="2017201" y="3634027"/>
                  </a:cubicBezTo>
                  <a:cubicBezTo>
                    <a:pt x="2136225" y="3896904"/>
                    <a:pt x="2481080" y="3868922"/>
                    <a:pt x="2712428" y="3825175"/>
                  </a:cubicBezTo>
                  <a:cubicBezTo>
                    <a:pt x="2830269" y="3802710"/>
                    <a:pt x="2946535" y="3773939"/>
                    <a:pt x="3061223" y="3738469"/>
                  </a:cubicBezTo>
                  <a:cubicBezTo>
                    <a:pt x="3118370" y="3720733"/>
                    <a:pt x="3175518" y="3701815"/>
                    <a:pt x="3231877" y="3681321"/>
                  </a:cubicBezTo>
                  <a:cubicBezTo>
                    <a:pt x="3259071" y="3671468"/>
                    <a:pt x="3286265" y="3661221"/>
                    <a:pt x="3313065" y="3650580"/>
                  </a:cubicBezTo>
                  <a:cubicBezTo>
                    <a:pt x="3323706" y="3646639"/>
                    <a:pt x="3380854" y="3631268"/>
                    <a:pt x="3384007" y="3622204"/>
                  </a:cubicBezTo>
                  <a:cubicBezTo>
                    <a:pt x="3385189" y="3618656"/>
                    <a:pt x="3388342" y="3617080"/>
                    <a:pt x="3391495" y="3615897"/>
                  </a:cubicBezTo>
                  <a:cubicBezTo>
                    <a:pt x="3565302" y="3546533"/>
                    <a:pt x="3754873" y="3507909"/>
                    <a:pt x="3943656" y="3504362"/>
                  </a:cubicBezTo>
                  <a:cubicBezTo>
                    <a:pt x="4039821" y="3502391"/>
                    <a:pt x="4136380" y="3509880"/>
                    <a:pt x="4231363" y="3526432"/>
                  </a:cubicBezTo>
                  <a:cubicBezTo>
                    <a:pt x="4314522" y="3541015"/>
                    <a:pt x="4425663" y="3556780"/>
                    <a:pt x="4496605" y="3605650"/>
                  </a:cubicBezTo>
                  <a:cubicBezTo>
                    <a:pt x="4505276" y="3609986"/>
                    <a:pt x="4514735" y="3615109"/>
                    <a:pt x="4523405" y="3619445"/>
                  </a:cubicBezTo>
                  <a:cubicBezTo>
                    <a:pt x="4625482" y="3670286"/>
                    <a:pt x="4687753" y="3736892"/>
                    <a:pt x="4756723" y="3824781"/>
                  </a:cubicBezTo>
                  <a:cubicBezTo>
                    <a:pt x="4752782" y="3585550"/>
                    <a:pt x="4753965" y="3347108"/>
                    <a:pt x="4755935" y="3107878"/>
                  </a:cubicBezTo>
                  <a:cubicBezTo>
                    <a:pt x="4756723" y="3112213"/>
                    <a:pt x="4757118" y="3116549"/>
                    <a:pt x="4757906" y="3120884"/>
                  </a:cubicBezTo>
                  <a:cubicBezTo>
                    <a:pt x="4767365" y="2988066"/>
                    <a:pt x="4777218" y="2855248"/>
                    <a:pt x="4785494" y="2722429"/>
                  </a:cubicBezTo>
                  <a:cubicBezTo>
                    <a:pt x="4789830" y="2718094"/>
                    <a:pt x="4787859" y="2711788"/>
                    <a:pt x="4788648" y="2706271"/>
                  </a:cubicBezTo>
                  <a:cubicBezTo>
                    <a:pt x="4812689" y="2489505"/>
                    <a:pt x="4845400" y="2273922"/>
                    <a:pt x="4878900" y="2058339"/>
                  </a:cubicBezTo>
                  <a:cubicBezTo>
                    <a:pt x="4910824" y="1852609"/>
                    <a:pt x="4958907" y="1653184"/>
                    <a:pt x="5010142" y="1451001"/>
                  </a:cubicBezTo>
                  <a:cubicBezTo>
                    <a:pt x="5079507" y="1176694"/>
                    <a:pt x="5157937" y="904358"/>
                    <a:pt x="5251737" y="637145"/>
                  </a:cubicBezTo>
                  <a:cubicBezTo>
                    <a:pt x="5269867" y="585910"/>
                    <a:pt x="5296667" y="535857"/>
                    <a:pt x="5311249" y="483045"/>
                  </a:cubicBezTo>
                  <a:cubicBezTo>
                    <a:pt x="5315191" y="467674"/>
                    <a:pt x="5313220" y="461762"/>
                    <a:pt x="5301002" y="455062"/>
                  </a:cubicBezTo>
                  <a:close/>
                  <a:moveTo>
                    <a:pt x="2079078" y="539798"/>
                  </a:moveTo>
                  <a:lnTo>
                    <a:pt x="2079078" y="539798"/>
                  </a:lnTo>
                  <a:lnTo>
                    <a:pt x="2079078" y="539798"/>
                  </a:lnTo>
                  <a:lnTo>
                    <a:pt x="2079078" y="539798"/>
                  </a:lnTo>
                  <a:lnTo>
                    <a:pt x="2079078" y="539798"/>
                  </a:lnTo>
                  <a:close/>
                </a:path>
              </a:pathLst>
            </a:custGeom>
            <a:solidFill>
              <a:srgbClr val="F2F2F2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1" name="Freeform: Shape 3290">
              <a:extLst>
                <a:ext uri="{FF2B5EF4-FFF2-40B4-BE49-F238E27FC236}">
                  <a16:creationId xmlns:a16="http://schemas.microsoft.com/office/drawing/2014/main" id="{0C6DF471-B113-411B-BB26-9463EA2865D7}"/>
                </a:ext>
              </a:extLst>
            </p:cNvPr>
            <p:cNvSpPr/>
            <p:nvPr/>
          </p:nvSpPr>
          <p:spPr>
            <a:xfrm>
              <a:off x="3333768" y="4189025"/>
              <a:ext cx="3055211" cy="975214"/>
            </a:xfrm>
            <a:custGeom>
              <a:avLst/>
              <a:gdLst>
                <a:gd name="connsiteX0" fmla="*/ 3055211 w 3055211"/>
                <a:gd name="connsiteY0" fmla="*/ 233319 h 975214"/>
                <a:gd name="connsiteX1" fmla="*/ 2998459 w 3055211"/>
                <a:gd name="connsiteY1" fmla="*/ 472155 h 975214"/>
                <a:gd name="connsiteX2" fmla="*/ 2994911 w 3055211"/>
                <a:gd name="connsiteY2" fmla="*/ 485161 h 975214"/>
                <a:gd name="connsiteX3" fmla="*/ 2979935 w 3055211"/>
                <a:gd name="connsiteY3" fmla="*/ 478855 h 975214"/>
                <a:gd name="connsiteX4" fmla="*/ 2586604 w 3055211"/>
                <a:gd name="connsiteY4" fmla="*/ 321601 h 975214"/>
                <a:gd name="connsiteX5" fmla="*/ 2311903 w 3055211"/>
                <a:gd name="connsiteY5" fmla="*/ 297954 h 975214"/>
                <a:gd name="connsiteX6" fmla="*/ 1992666 w 3055211"/>
                <a:gd name="connsiteY6" fmla="*/ 360225 h 975214"/>
                <a:gd name="connsiteX7" fmla="*/ 1637565 w 3055211"/>
                <a:gd name="connsiteY7" fmla="*/ 483190 h 975214"/>
                <a:gd name="connsiteX8" fmla="*/ 1317540 w 3055211"/>
                <a:gd name="connsiteY8" fmla="*/ 653055 h 975214"/>
                <a:gd name="connsiteX9" fmla="*/ 812674 w 3055211"/>
                <a:gd name="connsiteY9" fmla="*/ 893862 h 975214"/>
                <a:gd name="connsiteX10" fmla="*/ 502502 w 3055211"/>
                <a:gd name="connsiteY10" fmla="*/ 972292 h 975214"/>
                <a:gd name="connsiteX11" fmla="*/ 319237 w 3055211"/>
                <a:gd name="connsiteY11" fmla="*/ 960074 h 975214"/>
                <a:gd name="connsiteX12" fmla="*/ 158436 w 3055211"/>
                <a:gd name="connsiteY12" fmla="*/ 853268 h 975214"/>
                <a:gd name="connsiteX13" fmla="*/ 82765 w 3055211"/>
                <a:gd name="connsiteY13" fmla="*/ 627438 h 975214"/>
                <a:gd name="connsiteX14" fmla="*/ 68577 w 3055211"/>
                <a:gd name="connsiteY14" fmla="*/ 442990 h 975214"/>
                <a:gd name="connsiteX15" fmla="*/ 8277 w 3055211"/>
                <a:gd name="connsiteY15" fmla="*/ 231742 h 975214"/>
                <a:gd name="connsiteX16" fmla="*/ 5124 w 3055211"/>
                <a:gd name="connsiteY16" fmla="*/ 229772 h 975214"/>
                <a:gd name="connsiteX17" fmla="*/ 0 w 3055211"/>
                <a:gd name="connsiteY17" fmla="*/ 221101 h 975214"/>
                <a:gd name="connsiteX18" fmla="*/ 26406 w 3055211"/>
                <a:gd name="connsiteY18" fmla="*/ 0 h 975214"/>
                <a:gd name="connsiteX19" fmla="*/ 83947 w 3055211"/>
                <a:gd name="connsiteY19" fmla="*/ 159224 h 975214"/>
                <a:gd name="connsiteX20" fmla="*/ 104442 w 3055211"/>
                <a:gd name="connsiteY20" fmla="*/ 348795 h 975214"/>
                <a:gd name="connsiteX21" fmla="*/ 164742 w 3055211"/>
                <a:gd name="connsiteY21" fmla="*/ 600638 h 975214"/>
                <a:gd name="connsiteX22" fmla="*/ 397666 w 3055211"/>
                <a:gd name="connsiteY22" fmla="*/ 759468 h 975214"/>
                <a:gd name="connsiteX23" fmla="*/ 674732 w 3055211"/>
                <a:gd name="connsiteY23" fmla="*/ 733456 h 975214"/>
                <a:gd name="connsiteX24" fmla="*/ 1220981 w 3055211"/>
                <a:gd name="connsiteY24" fmla="*/ 499349 h 975214"/>
                <a:gd name="connsiteX25" fmla="*/ 1605247 w 3055211"/>
                <a:gd name="connsiteY25" fmla="*/ 284554 h 975214"/>
                <a:gd name="connsiteX26" fmla="*/ 2268944 w 3055211"/>
                <a:gd name="connsiteY26" fmla="*/ 75277 h 975214"/>
                <a:gd name="connsiteX27" fmla="*/ 2525910 w 3055211"/>
                <a:gd name="connsiteY27" fmla="*/ 64241 h 975214"/>
                <a:gd name="connsiteX28" fmla="*/ 2842782 w 3055211"/>
                <a:gd name="connsiteY28" fmla="*/ 120600 h 975214"/>
                <a:gd name="connsiteX29" fmla="*/ 3055211 w 3055211"/>
                <a:gd name="connsiteY29" fmla="*/ 233319 h 975214"/>
                <a:gd name="connsiteX30" fmla="*/ 3055211 w 3055211"/>
                <a:gd name="connsiteY30" fmla="*/ 233319 h 9752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3055211" h="975214">
                  <a:moveTo>
                    <a:pt x="3055211" y="233319"/>
                  </a:moveTo>
                  <a:cubicBezTo>
                    <a:pt x="3052847" y="243960"/>
                    <a:pt x="3012647" y="412249"/>
                    <a:pt x="2998459" y="472155"/>
                  </a:cubicBezTo>
                  <a:lnTo>
                    <a:pt x="2994911" y="485161"/>
                  </a:lnTo>
                  <a:cubicBezTo>
                    <a:pt x="2988211" y="487131"/>
                    <a:pt x="2984270" y="482796"/>
                    <a:pt x="2979935" y="478855"/>
                  </a:cubicBezTo>
                  <a:cubicBezTo>
                    <a:pt x="2864458" y="387025"/>
                    <a:pt x="2698534" y="351160"/>
                    <a:pt x="2586604" y="321601"/>
                  </a:cubicBezTo>
                  <a:cubicBezTo>
                    <a:pt x="2474674" y="292042"/>
                    <a:pt x="2386785" y="292831"/>
                    <a:pt x="2311903" y="297954"/>
                  </a:cubicBezTo>
                  <a:cubicBezTo>
                    <a:pt x="2223226" y="303866"/>
                    <a:pt x="2104596" y="330272"/>
                    <a:pt x="1992666" y="360225"/>
                  </a:cubicBezTo>
                  <a:cubicBezTo>
                    <a:pt x="1881131" y="390178"/>
                    <a:pt x="1752254" y="431955"/>
                    <a:pt x="1637565" y="483190"/>
                  </a:cubicBezTo>
                  <a:cubicBezTo>
                    <a:pt x="1527212" y="533243"/>
                    <a:pt x="1422770" y="595120"/>
                    <a:pt x="1317540" y="653055"/>
                  </a:cubicBezTo>
                  <a:cubicBezTo>
                    <a:pt x="1153981" y="743309"/>
                    <a:pt x="988057" y="828832"/>
                    <a:pt x="812674" y="893862"/>
                  </a:cubicBezTo>
                  <a:cubicBezTo>
                    <a:pt x="712173" y="930909"/>
                    <a:pt x="609702" y="960468"/>
                    <a:pt x="502502" y="972292"/>
                  </a:cubicBezTo>
                  <a:cubicBezTo>
                    <a:pt x="493831" y="973080"/>
                    <a:pt x="388601" y="983327"/>
                    <a:pt x="319237" y="960074"/>
                  </a:cubicBezTo>
                  <a:cubicBezTo>
                    <a:pt x="254995" y="938398"/>
                    <a:pt x="200212" y="906868"/>
                    <a:pt x="158436" y="853268"/>
                  </a:cubicBezTo>
                  <a:cubicBezTo>
                    <a:pt x="113901" y="796121"/>
                    <a:pt x="90647" y="694438"/>
                    <a:pt x="82765" y="627438"/>
                  </a:cubicBezTo>
                  <a:cubicBezTo>
                    <a:pt x="75277" y="566349"/>
                    <a:pt x="75277" y="504472"/>
                    <a:pt x="68577" y="442990"/>
                  </a:cubicBezTo>
                  <a:cubicBezTo>
                    <a:pt x="61088" y="369684"/>
                    <a:pt x="40988" y="298348"/>
                    <a:pt x="8277" y="231742"/>
                  </a:cubicBezTo>
                  <a:cubicBezTo>
                    <a:pt x="7488" y="230560"/>
                    <a:pt x="6306" y="230560"/>
                    <a:pt x="5124" y="229772"/>
                  </a:cubicBezTo>
                  <a:cubicBezTo>
                    <a:pt x="-394" y="228983"/>
                    <a:pt x="788" y="224648"/>
                    <a:pt x="0" y="221101"/>
                  </a:cubicBezTo>
                  <a:cubicBezTo>
                    <a:pt x="7488" y="147795"/>
                    <a:pt x="14976" y="73700"/>
                    <a:pt x="26406" y="0"/>
                  </a:cubicBezTo>
                  <a:cubicBezTo>
                    <a:pt x="55571" y="49265"/>
                    <a:pt x="71335" y="103653"/>
                    <a:pt x="83947" y="159224"/>
                  </a:cubicBezTo>
                  <a:cubicBezTo>
                    <a:pt x="96953" y="221495"/>
                    <a:pt x="100106" y="285342"/>
                    <a:pt x="104442" y="348795"/>
                  </a:cubicBezTo>
                  <a:cubicBezTo>
                    <a:pt x="109959" y="436290"/>
                    <a:pt x="122177" y="522208"/>
                    <a:pt x="164742" y="600638"/>
                  </a:cubicBezTo>
                  <a:cubicBezTo>
                    <a:pt x="215189" y="694044"/>
                    <a:pt x="294407" y="745279"/>
                    <a:pt x="397666" y="759468"/>
                  </a:cubicBezTo>
                  <a:cubicBezTo>
                    <a:pt x="491861" y="772473"/>
                    <a:pt x="584085" y="758285"/>
                    <a:pt x="674732" y="733456"/>
                  </a:cubicBezTo>
                  <a:cubicBezTo>
                    <a:pt x="867850" y="681432"/>
                    <a:pt x="1045992" y="594726"/>
                    <a:pt x="1220981" y="499349"/>
                  </a:cubicBezTo>
                  <a:cubicBezTo>
                    <a:pt x="1349858" y="429590"/>
                    <a:pt x="1474400" y="351160"/>
                    <a:pt x="1605247" y="284554"/>
                  </a:cubicBezTo>
                  <a:cubicBezTo>
                    <a:pt x="1814919" y="178930"/>
                    <a:pt x="2034837" y="104442"/>
                    <a:pt x="2268944" y="75277"/>
                  </a:cubicBezTo>
                  <a:cubicBezTo>
                    <a:pt x="2423833" y="55965"/>
                    <a:pt x="2473098" y="62271"/>
                    <a:pt x="2525910" y="64241"/>
                  </a:cubicBezTo>
                  <a:cubicBezTo>
                    <a:pt x="2634292" y="68183"/>
                    <a:pt x="2740705" y="84736"/>
                    <a:pt x="2842782" y="120600"/>
                  </a:cubicBezTo>
                  <a:cubicBezTo>
                    <a:pt x="2919635" y="146218"/>
                    <a:pt x="2990970" y="182871"/>
                    <a:pt x="3055211" y="233319"/>
                  </a:cubicBezTo>
                  <a:lnTo>
                    <a:pt x="3055211" y="233319"/>
                  </a:ln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2" name="Freeform: Shape 3291">
              <a:extLst>
                <a:ext uri="{FF2B5EF4-FFF2-40B4-BE49-F238E27FC236}">
                  <a16:creationId xmlns:a16="http://schemas.microsoft.com/office/drawing/2014/main" id="{2B052E52-FAF5-48B9-8676-6ECE8F55ED4D}"/>
                </a:ext>
              </a:extLst>
            </p:cNvPr>
            <p:cNvSpPr/>
            <p:nvPr/>
          </p:nvSpPr>
          <p:spPr>
            <a:xfrm>
              <a:off x="3371603" y="3751947"/>
              <a:ext cx="3155495" cy="1000600"/>
            </a:xfrm>
            <a:custGeom>
              <a:avLst/>
              <a:gdLst>
                <a:gd name="connsiteX0" fmla="*/ 394 w 3155495"/>
                <a:gd name="connsiteY0" fmla="*/ 218736 h 1000600"/>
                <a:gd name="connsiteX1" fmla="*/ 37441 w 3155495"/>
                <a:gd name="connsiteY1" fmla="*/ 0 h 1000600"/>
                <a:gd name="connsiteX2" fmla="*/ 105230 w 3155495"/>
                <a:gd name="connsiteY2" fmla="*/ 182477 h 1000600"/>
                <a:gd name="connsiteX3" fmla="*/ 125724 w 3155495"/>
                <a:gd name="connsiteY3" fmla="*/ 380325 h 1000600"/>
                <a:gd name="connsiteX4" fmla="*/ 166712 w 3155495"/>
                <a:gd name="connsiteY4" fmla="*/ 589996 h 1000600"/>
                <a:gd name="connsiteX5" fmla="*/ 464666 w 3155495"/>
                <a:gd name="connsiteY5" fmla="*/ 800062 h 1000600"/>
                <a:gd name="connsiteX6" fmla="*/ 757103 w 3155495"/>
                <a:gd name="connsiteY6" fmla="*/ 747644 h 1000600"/>
                <a:gd name="connsiteX7" fmla="*/ 1298622 w 3155495"/>
                <a:gd name="connsiteY7" fmla="*/ 487525 h 1000600"/>
                <a:gd name="connsiteX8" fmla="*/ 1687224 w 3155495"/>
                <a:gd name="connsiteY8" fmla="*/ 261695 h 1000600"/>
                <a:gd name="connsiteX9" fmla="*/ 2287862 w 3155495"/>
                <a:gd name="connsiteY9" fmla="*/ 52812 h 1000600"/>
                <a:gd name="connsiteX10" fmla="*/ 2605521 w 3155495"/>
                <a:gd name="connsiteY10" fmla="*/ 25618 h 1000600"/>
                <a:gd name="connsiteX11" fmla="*/ 2942493 w 3155495"/>
                <a:gd name="connsiteY11" fmla="*/ 78036 h 1000600"/>
                <a:gd name="connsiteX12" fmla="*/ 3147435 w 3155495"/>
                <a:gd name="connsiteY12" fmla="*/ 173807 h 1000600"/>
                <a:gd name="connsiteX13" fmla="*/ 3154136 w 3155495"/>
                <a:gd name="connsiteY13" fmla="*/ 191542 h 1000600"/>
                <a:gd name="connsiteX14" fmla="*/ 3086347 w 3155495"/>
                <a:gd name="connsiteY14" fmla="*/ 411066 h 1000600"/>
                <a:gd name="connsiteX15" fmla="*/ 3070977 w 3155495"/>
                <a:gd name="connsiteY15" fmla="*/ 417766 h 1000600"/>
                <a:gd name="connsiteX16" fmla="*/ 2747799 w 3155495"/>
                <a:gd name="connsiteY16" fmla="*/ 284948 h 1000600"/>
                <a:gd name="connsiteX17" fmla="*/ 2536157 w 3155495"/>
                <a:gd name="connsiteY17" fmla="*/ 255783 h 1000600"/>
                <a:gd name="connsiteX18" fmla="*/ 2306779 w 3155495"/>
                <a:gd name="connsiteY18" fmla="*/ 266819 h 1000600"/>
                <a:gd name="connsiteX19" fmla="*/ 1889013 w 3155495"/>
                <a:gd name="connsiteY19" fmla="*/ 373231 h 1000600"/>
                <a:gd name="connsiteX20" fmla="*/ 1429076 w 3155495"/>
                <a:gd name="connsiteY20" fmla="*/ 595908 h 1000600"/>
                <a:gd name="connsiteX21" fmla="*/ 911992 w 3155495"/>
                <a:gd name="connsiteY21" fmla="*/ 872974 h 1000600"/>
                <a:gd name="connsiteX22" fmla="*/ 148189 w 3155495"/>
                <a:gd name="connsiteY22" fmla="*/ 842233 h 1000600"/>
                <a:gd name="connsiteX23" fmla="*/ 112718 w 3155495"/>
                <a:gd name="connsiteY23" fmla="*/ 751191 h 1000600"/>
                <a:gd name="connsiteX24" fmla="*/ 89859 w 3155495"/>
                <a:gd name="connsiteY24" fmla="*/ 632561 h 1000600"/>
                <a:gd name="connsiteX25" fmla="*/ 80006 w 3155495"/>
                <a:gd name="connsiteY25" fmla="*/ 492255 h 1000600"/>
                <a:gd name="connsiteX26" fmla="*/ 11824 w 3155495"/>
                <a:gd name="connsiteY26" fmla="*/ 232136 h 1000600"/>
                <a:gd name="connsiteX27" fmla="*/ 1182 w 3155495"/>
                <a:gd name="connsiteY27" fmla="*/ 217160 h 1000600"/>
                <a:gd name="connsiteX28" fmla="*/ 0 w 3155495"/>
                <a:gd name="connsiteY28" fmla="*/ 217160 h 1000600"/>
                <a:gd name="connsiteX29" fmla="*/ 394 w 3155495"/>
                <a:gd name="connsiteY29" fmla="*/ 218736 h 1000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155495" h="1000600">
                  <a:moveTo>
                    <a:pt x="394" y="218736"/>
                  </a:moveTo>
                  <a:cubicBezTo>
                    <a:pt x="11035" y="145036"/>
                    <a:pt x="23253" y="72124"/>
                    <a:pt x="37441" y="0"/>
                  </a:cubicBezTo>
                  <a:cubicBezTo>
                    <a:pt x="72124" y="56359"/>
                    <a:pt x="91436" y="118236"/>
                    <a:pt x="105230" y="182477"/>
                  </a:cubicBezTo>
                  <a:cubicBezTo>
                    <a:pt x="119418" y="247901"/>
                    <a:pt x="120600" y="314113"/>
                    <a:pt x="125724" y="380325"/>
                  </a:cubicBezTo>
                  <a:cubicBezTo>
                    <a:pt x="130847" y="452055"/>
                    <a:pt x="139912" y="522602"/>
                    <a:pt x="166712" y="589996"/>
                  </a:cubicBezTo>
                  <a:cubicBezTo>
                    <a:pt x="218736" y="724785"/>
                    <a:pt x="320025" y="795726"/>
                    <a:pt x="464666" y="800062"/>
                  </a:cubicBezTo>
                  <a:cubicBezTo>
                    <a:pt x="565955" y="803215"/>
                    <a:pt x="662120" y="779174"/>
                    <a:pt x="757103" y="747644"/>
                  </a:cubicBezTo>
                  <a:cubicBezTo>
                    <a:pt x="949039" y="683797"/>
                    <a:pt x="1125210" y="588026"/>
                    <a:pt x="1298622" y="487525"/>
                  </a:cubicBezTo>
                  <a:cubicBezTo>
                    <a:pt x="1428288" y="412643"/>
                    <a:pt x="1553618" y="330666"/>
                    <a:pt x="1687224" y="261695"/>
                  </a:cubicBezTo>
                  <a:cubicBezTo>
                    <a:pt x="1877584" y="163559"/>
                    <a:pt x="2077796" y="92618"/>
                    <a:pt x="2287862" y="52812"/>
                  </a:cubicBezTo>
                  <a:cubicBezTo>
                    <a:pt x="2455362" y="20888"/>
                    <a:pt x="2559804" y="24830"/>
                    <a:pt x="2605521" y="25618"/>
                  </a:cubicBezTo>
                  <a:cubicBezTo>
                    <a:pt x="2720210" y="27982"/>
                    <a:pt x="2832534" y="42959"/>
                    <a:pt x="2942493" y="78036"/>
                  </a:cubicBezTo>
                  <a:cubicBezTo>
                    <a:pt x="3015011" y="101683"/>
                    <a:pt x="3082800" y="134395"/>
                    <a:pt x="3147435" y="173807"/>
                  </a:cubicBezTo>
                  <a:cubicBezTo>
                    <a:pt x="3154924" y="178142"/>
                    <a:pt x="3157288" y="182477"/>
                    <a:pt x="3154136" y="191542"/>
                  </a:cubicBezTo>
                  <a:cubicBezTo>
                    <a:pt x="3128518" y="264060"/>
                    <a:pt x="3108023" y="337366"/>
                    <a:pt x="3086347" y="411066"/>
                  </a:cubicBezTo>
                  <a:cubicBezTo>
                    <a:pt x="3083194" y="420919"/>
                    <a:pt x="3082012" y="426043"/>
                    <a:pt x="3070977" y="417766"/>
                  </a:cubicBezTo>
                  <a:cubicBezTo>
                    <a:pt x="2956682" y="337366"/>
                    <a:pt x="2922787" y="320419"/>
                    <a:pt x="2747799" y="284948"/>
                  </a:cubicBezTo>
                  <a:cubicBezTo>
                    <a:pt x="2660304" y="267607"/>
                    <a:pt x="2515663" y="254601"/>
                    <a:pt x="2536157" y="255783"/>
                  </a:cubicBezTo>
                  <a:cubicBezTo>
                    <a:pt x="2430927" y="249083"/>
                    <a:pt x="2351709" y="260119"/>
                    <a:pt x="2306779" y="266819"/>
                  </a:cubicBezTo>
                  <a:cubicBezTo>
                    <a:pt x="2163320" y="288101"/>
                    <a:pt x="2025378" y="325542"/>
                    <a:pt x="1889013" y="373231"/>
                  </a:cubicBezTo>
                  <a:cubicBezTo>
                    <a:pt x="1727030" y="429984"/>
                    <a:pt x="1576082" y="508808"/>
                    <a:pt x="1429076" y="595908"/>
                  </a:cubicBezTo>
                  <a:cubicBezTo>
                    <a:pt x="1260787" y="696014"/>
                    <a:pt x="1091710" y="793756"/>
                    <a:pt x="911992" y="872974"/>
                  </a:cubicBezTo>
                  <a:cubicBezTo>
                    <a:pt x="694438" y="969139"/>
                    <a:pt x="299136" y="1118510"/>
                    <a:pt x="148189" y="842233"/>
                  </a:cubicBezTo>
                  <a:cubicBezTo>
                    <a:pt x="135971" y="811885"/>
                    <a:pt x="122177" y="782721"/>
                    <a:pt x="112718" y="751191"/>
                  </a:cubicBezTo>
                  <a:cubicBezTo>
                    <a:pt x="101683" y="712173"/>
                    <a:pt x="94194" y="673156"/>
                    <a:pt x="89859" y="632561"/>
                  </a:cubicBezTo>
                  <a:cubicBezTo>
                    <a:pt x="85524" y="585661"/>
                    <a:pt x="83159" y="538761"/>
                    <a:pt x="80006" y="492255"/>
                  </a:cubicBezTo>
                  <a:cubicBezTo>
                    <a:pt x="73700" y="401213"/>
                    <a:pt x="53994" y="313719"/>
                    <a:pt x="11824" y="232136"/>
                  </a:cubicBezTo>
                  <a:cubicBezTo>
                    <a:pt x="9459" y="226618"/>
                    <a:pt x="7488" y="220313"/>
                    <a:pt x="1182" y="217160"/>
                  </a:cubicBezTo>
                  <a:lnTo>
                    <a:pt x="0" y="217160"/>
                  </a:lnTo>
                  <a:lnTo>
                    <a:pt x="394" y="218736"/>
                  </a:ln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3" name="Freeform: Shape 3292">
              <a:extLst>
                <a:ext uri="{FF2B5EF4-FFF2-40B4-BE49-F238E27FC236}">
                  <a16:creationId xmlns:a16="http://schemas.microsoft.com/office/drawing/2014/main" id="{DB94CE97-268E-4264-990A-B95B709463D1}"/>
                </a:ext>
              </a:extLst>
            </p:cNvPr>
            <p:cNvSpPr/>
            <p:nvPr/>
          </p:nvSpPr>
          <p:spPr>
            <a:xfrm>
              <a:off x="3458704" y="3322751"/>
              <a:ext cx="3230552" cy="1055232"/>
            </a:xfrm>
            <a:custGeom>
              <a:avLst/>
              <a:gdLst>
                <a:gd name="connsiteX0" fmla="*/ 0 w 3230552"/>
                <a:gd name="connsiteY0" fmla="*/ 227407 h 1055232"/>
                <a:gd name="connsiteX1" fmla="*/ 40988 w 3230552"/>
                <a:gd name="connsiteY1" fmla="*/ 43353 h 1055232"/>
                <a:gd name="connsiteX2" fmla="*/ 46506 w 3230552"/>
                <a:gd name="connsiteY2" fmla="*/ 9459 h 1055232"/>
                <a:gd name="connsiteX3" fmla="*/ 133606 w 3230552"/>
                <a:gd name="connsiteY3" fmla="*/ 268001 h 1055232"/>
                <a:gd name="connsiteX4" fmla="*/ 183265 w 3230552"/>
                <a:gd name="connsiteY4" fmla="*/ 618373 h 1055232"/>
                <a:gd name="connsiteX5" fmla="*/ 308201 w 3230552"/>
                <a:gd name="connsiteY5" fmla="*/ 794544 h 1055232"/>
                <a:gd name="connsiteX6" fmla="*/ 542702 w 3230552"/>
                <a:gd name="connsiteY6" fmla="*/ 840262 h 1055232"/>
                <a:gd name="connsiteX7" fmla="*/ 781538 w 3230552"/>
                <a:gd name="connsiteY7" fmla="*/ 782721 h 1055232"/>
                <a:gd name="connsiteX8" fmla="*/ 1169352 w 3230552"/>
                <a:gd name="connsiteY8" fmla="*/ 595908 h 1055232"/>
                <a:gd name="connsiteX9" fmla="*/ 1607612 w 3230552"/>
                <a:gd name="connsiteY9" fmla="*/ 329484 h 1055232"/>
                <a:gd name="connsiteX10" fmla="*/ 2054543 w 3230552"/>
                <a:gd name="connsiteY10" fmla="*/ 114295 h 1055232"/>
                <a:gd name="connsiteX11" fmla="*/ 2265003 w 3230552"/>
                <a:gd name="connsiteY11" fmla="*/ 50447 h 1055232"/>
                <a:gd name="connsiteX12" fmla="*/ 2597639 w 3230552"/>
                <a:gd name="connsiteY12" fmla="*/ 1182 h 1055232"/>
                <a:gd name="connsiteX13" fmla="*/ 2739522 w 3230552"/>
                <a:gd name="connsiteY13" fmla="*/ 1182 h 1055232"/>
                <a:gd name="connsiteX14" fmla="*/ 2953923 w 3230552"/>
                <a:gd name="connsiteY14" fmla="*/ 34288 h 1055232"/>
                <a:gd name="connsiteX15" fmla="*/ 3218377 w 3230552"/>
                <a:gd name="connsiteY15" fmla="*/ 141095 h 1055232"/>
                <a:gd name="connsiteX16" fmla="*/ 3227836 w 3230552"/>
                <a:gd name="connsiteY16" fmla="*/ 167501 h 1055232"/>
                <a:gd name="connsiteX17" fmla="*/ 3152953 w 3230552"/>
                <a:gd name="connsiteY17" fmla="*/ 374019 h 1055232"/>
                <a:gd name="connsiteX18" fmla="*/ 3134824 w 3230552"/>
                <a:gd name="connsiteY18" fmla="*/ 380719 h 1055232"/>
                <a:gd name="connsiteX19" fmla="*/ 2764746 w 3230552"/>
                <a:gd name="connsiteY19" fmla="*/ 251448 h 1055232"/>
                <a:gd name="connsiteX20" fmla="*/ 2214949 w 3230552"/>
                <a:gd name="connsiteY20" fmla="*/ 280613 h 1055232"/>
                <a:gd name="connsiteX21" fmla="*/ 1531941 w 3230552"/>
                <a:gd name="connsiteY21" fmla="*/ 563984 h 1055232"/>
                <a:gd name="connsiteX22" fmla="*/ 1032986 w 3230552"/>
                <a:gd name="connsiteY22" fmla="*/ 859968 h 1055232"/>
                <a:gd name="connsiteX23" fmla="*/ 662908 w 3230552"/>
                <a:gd name="connsiteY23" fmla="*/ 1018404 h 1055232"/>
                <a:gd name="connsiteX24" fmla="*/ 385448 w 3230552"/>
                <a:gd name="connsiteY24" fmla="*/ 1050722 h 1055232"/>
                <a:gd name="connsiteX25" fmla="*/ 162377 w 3230552"/>
                <a:gd name="connsiteY25" fmla="*/ 904503 h 1055232"/>
                <a:gd name="connsiteX26" fmla="*/ 138730 w 3230552"/>
                <a:gd name="connsiteY26" fmla="*/ 850115 h 1055232"/>
                <a:gd name="connsiteX27" fmla="*/ 97741 w 3230552"/>
                <a:gd name="connsiteY27" fmla="*/ 673944 h 1055232"/>
                <a:gd name="connsiteX28" fmla="*/ 84736 w 3230552"/>
                <a:gd name="connsiteY28" fmla="*/ 496590 h 1055232"/>
                <a:gd name="connsiteX29" fmla="*/ 13400 w 3230552"/>
                <a:gd name="connsiteY29" fmla="*/ 247901 h 1055232"/>
                <a:gd name="connsiteX30" fmla="*/ 5912 w 3230552"/>
                <a:gd name="connsiteY30" fmla="*/ 239230 h 1055232"/>
                <a:gd name="connsiteX31" fmla="*/ 0 w 3230552"/>
                <a:gd name="connsiteY31" fmla="*/ 227407 h 10552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3230552" h="1055232">
                  <a:moveTo>
                    <a:pt x="0" y="227407"/>
                  </a:moveTo>
                  <a:cubicBezTo>
                    <a:pt x="11035" y="165530"/>
                    <a:pt x="26012" y="104442"/>
                    <a:pt x="40988" y="43353"/>
                  </a:cubicBezTo>
                  <a:cubicBezTo>
                    <a:pt x="43353" y="31924"/>
                    <a:pt x="46506" y="21677"/>
                    <a:pt x="46506" y="9459"/>
                  </a:cubicBezTo>
                  <a:cubicBezTo>
                    <a:pt x="94983" y="88677"/>
                    <a:pt x="120995" y="176171"/>
                    <a:pt x="133606" y="268001"/>
                  </a:cubicBezTo>
                  <a:cubicBezTo>
                    <a:pt x="151342" y="383478"/>
                    <a:pt x="146218" y="506837"/>
                    <a:pt x="183265" y="618373"/>
                  </a:cubicBezTo>
                  <a:cubicBezTo>
                    <a:pt x="206913" y="689314"/>
                    <a:pt x="248295" y="748826"/>
                    <a:pt x="308201" y="794544"/>
                  </a:cubicBezTo>
                  <a:cubicBezTo>
                    <a:pt x="376778" y="846962"/>
                    <a:pt x="459149" y="848144"/>
                    <a:pt x="542702" y="840262"/>
                  </a:cubicBezTo>
                  <a:cubicBezTo>
                    <a:pt x="624679" y="832380"/>
                    <a:pt x="704685" y="811097"/>
                    <a:pt x="781538" y="782721"/>
                  </a:cubicBezTo>
                  <a:cubicBezTo>
                    <a:pt x="915145" y="733456"/>
                    <a:pt x="1045992" y="666455"/>
                    <a:pt x="1169352" y="595908"/>
                  </a:cubicBezTo>
                  <a:cubicBezTo>
                    <a:pt x="1318723" y="510384"/>
                    <a:pt x="1462182" y="420919"/>
                    <a:pt x="1607612" y="329484"/>
                  </a:cubicBezTo>
                  <a:cubicBezTo>
                    <a:pt x="1795213" y="211642"/>
                    <a:pt x="1980448" y="137548"/>
                    <a:pt x="2054543" y="114295"/>
                  </a:cubicBezTo>
                  <a:cubicBezTo>
                    <a:pt x="2124302" y="92224"/>
                    <a:pt x="2193667" y="68577"/>
                    <a:pt x="2265003" y="50447"/>
                  </a:cubicBezTo>
                  <a:cubicBezTo>
                    <a:pt x="2365897" y="25618"/>
                    <a:pt x="2502262" y="3941"/>
                    <a:pt x="2597639" y="1182"/>
                  </a:cubicBezTo>
                  <a:cubicBezTo>
                    <a:pt x="2644145" y="-394"/>
                    <a:pt x="2696957" y="-394"/>
                    <a:pt x="2739522" y="1182"/>
                  </a:cubicBezTo>
                  <a:cubicBezTo>
                    <a:pt x="2812040" y="3547"/>
                    <a:pt x="2882981" y="17735"/>
                    <a:pt x="2953923" y="34288"/>
                  </a:cubicBezTo>
                  <a:cubicBezTo>
                    <a:pt x="3046935" y="55965"/>
                    <a:pt x="3134824" y="94589"/>
                    <a:pt x="3218377" y="141095"/>
                  </a:cubicBezTo>
                  <a:cubicBezTo>
                    <a:pt x="3230595" y="147795"/>
                    <a:pt x="3233353" y="153706"/>
                    <a:pt x="3227836" y="167501"/>
                  </a:cubicBezTo>
                  <a:cubicBezTo>
                    <a:pt x="3201824" y="236077"/>
                    <a:pt x="3177783" y="305048"/>
                    <a:pt x="3152953" y="374019"/>
                  </a:cubicBezTo>
                  <a:cubicBezTo>
                    <a:pt x="3149406" y="385449"/>
                    <a:pt x="3145465" y="387025"/>
                    <a:pt x="3134824" y="380719"/>
                  </a:cubicBezTo>
                  <a:cubicBezTo>
                    <a:pt x="3020923" y="310172"/>
                    <a:pt x="2896381" y="270760"/>
                    <a:pt x="2764746" y="251448"/>
                  </a:cubicBezTo>
                  <a:cubicBezTo>
                    <a:pt x="2579510" y="224648"/>
                    <a:pt x="2396244" y="240019"/>
                    <a:pt x="2214949" y="280613"/>
                  </a:cubicBezTo>
                  <a:cubicBezTo>
                    <a:pt x="1971778" y="335395"/>
                    <a:pt x="1745160" y="433531"/>
                    <a:pt x="1531941" y="563984"/>
                  </a:cubicBezTo>
                  <a:cubicBezTo>
                    <a:pt x="1367199" y="665273"/>
                    <a:pt x="1204428" y="769321"/>
                    <a:pt x="1032986" y="859968"/>
                  </a:cubicBezTo>
                  <a:cubicBezTo>
                    <a:pt x="913568" y="922239"/>
                    <a:pt x="792179" y="979780"/>
                    <a:pt x="662908" y="1018404"/>
                  </a:cubicBezTo>
                  <a:cubicBezTo>
                    <a:pt x="572655" y="1045992"/>
                    <a:pt x="480825" y="1064122"/>
                    <a:pt x="385448" y="1050722"/>
                  </a:cubicBezTo>
                  <a:cubicBezTo>
                    <a:pt x="288101" y="1037716"/>
                    <a:pt x="212824" y="990815"/>
                    <a:pt x="162377" y="904503"/>
                  </a:cubicBezTo>
                  <a:cubicBezTo>
                    <a:pt x="158042" y="884403"/>
                    <a:pt x="146218" y="869033"/>
                    <a:pt x="138730" y="850115"/>
                  </a:cubicBezTo>
                  <a:cubicBezTo>
                    <a:pt x="116265" y="793362"/>
                    <a:pt x="104047" y="734638"/>
                    <a:pt x="97741" y="673944"/>
                  </a:cubicBezTo>
                  <a:cubicBezTo>
                    <a:pt x="91436" y="614432"/>
                    <a:pt x="90253" y="555314"/>
                    <a:pt x="84736" y="496590"/>
                  </a:cubicBezTo>
                  <a:cubicBezTo>
                    <a:pt x="76065" y="409884"/>
                    <a:pt x="54388" y="325936"/>
                    <a:pt x="13400" y="247901"/>
                  </a:cubicBezTo>
                  <a:cubicBezTo>
                    <a:pt x="11429" y="243960"/>
                    <a:pt x="9853" y="241201"/>
                    <a:pt x="5912" y="239230"/>
                  </a:cubicBezTo>
                  <a:cubicBezTo>
                    <a:pt x="4335" y="235683"/>
                    <a:pt x="2365" y="232136"/>
                    <a:pt x="0" y="227407"/>
                  </a:cubicBez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4" name="Freeform: Shape 3293">
              <a:extLst>
                <a:ext uri="{FF2B5EF4-FFF2-40B4-BE49-F238E27FC236}">
                  <a16:creationId xmlns:a16="http://schemas.microsoft.com/office/drawing/2014/main" id="{74B27C98-3E0C-4D19-9FDE-491664510C42}"/>
                </a:ext>
              </a:extLst>
            </p:cNvPr>
            <p:cNvSpPr/>
            <p:nvPr/>
          </p:nvSpPr>
          <p:spPr>
            <a:xfrm>
              <a:off x="1539737" y="4762892"/>
              <a:ext cx="4646270" cy="1234757"/>
            </a:xfrm>
            <a:custGeom>
              <a:avLst/>
              <a:gdLst>
                <a:gd name="connsiteX0" fmla="*/ 4646270 w 4646270"/>
                <a:gd name="connsiteY0" fmla="*/ 686920 h 1234757"/>
                <a:gd name="connsiteX1" fmla="*/ 4632082 w 4646270"/>
                <a:gd name="connsiteY1" fmla="*/ 822891 h 1234757"/>
                <a:gd name="connsiteX2" fmla="*/ 4619865 w 4646270"/>
                <a:gd name="connsiteY2" fmla="*/ 941915 h 1234757"/>
                <a:gd name="connsiteX3" fmla="*/ 4616711 w 4646270"/>
                <a:gd name="connsiteY3" fmla="*/ 958074 h 1234757"/>
                <a:gd name="connsiteX4" fmla="*/ 4597400 w 4646270"/>
                <a:gd name="connsiteY4" fmla="*/ 943098 h 1234757"/>
                <a:gd name="connsiteX5" fmla="*/ 4454335 w 4646270"/>
                <a:gd name="connsiteY5" fmla="*/ 831562 h 1234757"/>
                <a:gd name="connsiteX6" fmla="*/ 4358169 w 4646270"/>
                <a:gd name="connsiteY6" fmla="*/ 787421 h 1234757"/>
                <a:gd name="connsiteX7" fmla="*/ 4012133 w 4646270"/>
                <a:gd name="connsiteY7" fmla="*/ 720420 h 1234757"/>
                <a:gd name="connsiteX8" fmla="*/ 3796156 w 4646270"/>
                <a:gd name="connsiteY8" fmla="*/ 727120 h 1234757"/>
                <a:gd name="connsiteX9" fmla="*/ 3576237 w 4646270"/>
                <a:gd name="connsiteY9" fmla="*/ 773232 h 1234757"/>
                <a:gd name="connsiteX10" fmla="*/ 3256606 w 4646270"/>
                <a:gd name="connsiteY10" fmla="*/ 874915 h 1234757"/>
                <a:gd name="connsiteX11" fmla="*/ 2974023 w 4646270"/>
                <a:gd name="connsiteY11" fmla="*/ 1008916 h 1234757"/>
                <a:gd name="connsiteX12" fmla="*/ 2641781 w 4646270"/>
                <a:gd name="connsiteY12" fmla="*/ 1144098 h 1234757"/>
                <a:gd name="connsiteX13" fmla="*/ 2183814 w 4646270"/>
                <a:gd name="connsiteY13" fmla="*/ 1234746 h 1234757"/>
                <a:gd name="connsiteX14" fmla="*/ 2064002 w 4646270"/>
                <a:gd name="connsiteY14" fmla="*/ 1225681 h 1234757"/>
                <a:gd name="connsiteX15" fmla="*/ 1898078 w 4646270"/>
                <a:gd name="connsiteY15" fmla="*/ 1139763 h 1234757"/>
                <a:gd name="connsiteX16" fmla="*/ 1806642 w 4646270"/>
                <a:gd name="connsiteY16" fmla="*/ 982510 h 1234757"/>
                <a:gd name="connsiteX17" fmla="*/ 1782601 w 4646270"/>
                <a:gd name="connsiteY17" fmla="*/ 801215 h 1234757"/>
                <a:gd name="connsiteX18" fmla="*/ 1719936 w 4646270"/>
                <a:gd name="connsiteY18" fmla="*/ 524149 h 1234757"/>
                <a:gd name="connsiteX19" fmla="*/ 1507112 w 4646270"/>
                <a:gd name="connsiteY19" fmla="*/ 311325 h 1234757"/>
                <a:gd name="connsiteX20" fmla="*/ 1363652 w 4646270"/>
                <a:gd name="connsiteY20" fmla="*/ 255754 h 1234757"/>
                <a:gd name="connsiteX21" fmla="*/ 1217828 w 4646270"/>
                <a:gd name="connsiteY21" fmla="*/ 226195 h 1234757"/>
                <a:gd name="connsiteX22" fmla="*/ 924603 w 4646270"/>
                <a:gd name="connsiteY22" fmla="*/ 258907 h 1234757"/>
                <a:gd name="connsiteX23" fmla="*/ 738579 w 4646270"/>
                <a:gd name="connsiteY23" fmla="*/ 317237 h 1234757"/>
                <a:gd name="connsiteX24" fmla="*/ 426831 w 4646270"/>
                <a:gd name="connsiteY24" fmla="*/ 504049 h 1234757"/>
                <a:gd name="connsiteX25" fmla="*/ 158830 w 4646270"/>
                <a:gd name="connsiteY25" fmla="*/ 807521 h 1234757"/>
                <a:gd name="connsiteX26" fmla="*/ 42171 w 4646270"/>
                <a:gd name="connsiteY26" fmla="*/ 1031774 h 1234757"/>
                <a:gd name="connsiteX27" fmla="*/ 0 w 4646270"/>
                <a:gd name="connsiteY27" fmla="*/ 813827 h 1234757"/>
                <a:gd name="connsiteX28" fmla="*/ 16947 w 4646270"/>
                <a:gd name="connsiteY28" fmla="*/ 772444 h 1234757"/>
                <a:gd name="connsiteX29" fmla="*/ 192724 w 4646270"/>
                <a:gd name="connsiteY29" fmla="*/ 484737 h 1234757"/>
                <a:gd name="connsiteX30" fmla="*/ 626255 w 4646270"/>
                <a:gd name="connsiteY30" fmla="*/ 132789 h 1234757"/>
                <a:gd name="connsiteX31" fmla="*/ 1052298 w 4646270"/>
                <a:gd name="connsiteY31" fmla="*/ 4306 h 1234757"/>
                <a:gd name="connsiteX32" fmla="*/ 1491347 w 4646270"/>
                <a:gd name="connsiteY32" fmla="*/ 67759 h 1234757"/>
                <a:gd name="connsiteX33" fmla="*/ 1577265 w 4646270"/>
                <a:gd name="connsiteY33" fmla="*/ 118600 h 1234757"/>
                <a:gd name="connsiteX34" fmla="*/ 1781813 w 4646270"/>
                <a:gd name="connsiteY34" fmla="*/ 430349 h 1234757"/>
                <a:gd name="connsiteX35" fmla="*/ 1799154 w 4646270"/>
                <a:gd name="connsiteY35" fmla="*/ 594696 h 1234757"/>
                <a:gd name="connsiteX36" fmla="*/ 1852360 w 4646270"/>
                <a:gd name="connsiteY36" fmla="*/ 841415 h 1234757"/>
                <a:gd name="connsiteX37" fmla="*/ 1951678 w 4646270"/>
                <a:gd name="connsiteY37" fmla="*/ 958468 h 1234757"/>
                <a:gd name="connsiteX38" fmla="*/ 2128638 w 4646270"/>
                <a:gd name="connsiteY38" fmla="*/ 1021133 h 1234757"/>
                <a:gd name="connsiteX39" fmla="*/ 2581480 w 4646270"/>
                <a:gd name="connsiteY39" fmla="*/ 942309 h 1234757"/>
                <a:gd name="connsiteX40" fmla="*/ 2792334 w 4646270"/>
                <a:gd name="connsiteY40" fmla="*/ 853633 h 1234757"/>
                <a:gd name="connsiteX41" fmla="*/ 3015800 w 4646270"/>
                <a:gd name="connsiteY41" fmla="*/ 752738 h 1234757"/>
                <a:gd name="connsiteX42" fmla="*/ 3136006 w 4646270"/>
                <a:gd name="connsiteY42" fmla="*/ 690073 h 1234757"/>
                <a:gd name="connsiteX43" fmla="*/ 3316118 w 4646270"/>
                <a:gd name="connsiteY43" fmla="*/ 604944 h 1234757"/>
                <a:gd name="connsiteX44" fmla="*/ 3749650 w 4646270"/>
                <a:gd name="connsiteY44" fmla="*/ 482767 h 1234757"/>
                <a:gd name="connsiteX45" fmla="*/ 4221016 w 4646270"/>
                <a:gd name="connsiteY45" fmla="*/ 479613 h 1234757"/>
                <a:gd name="connsiteX46" fmla="*/ 4499264 w 4646270"/>
                <a:gd name="connsiteY46" fmla="*/ 569079 h 1234757"/>
                <a:gd name="connsiteX47" fmla="*/ 4631688 w 4646270"/>
                <a:gd name="connsiteY47" fmla="*/ 667214 h 1234757"/>
                <a:gd name="connsiteX48" fmla="*/ 4646270 w 4646270"/>
                <a:gd name="connsiteY48" fmla="*/ 686920 h 12347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</a:cxnLst>
              <a:rect l="l" t="t" r="r" b="b"/>
              <a:pathLst>
                <a:path w="4646270" h="1234757">
                  <a:moveTo>
                    <a:pt x="4646270" y="686920"/>
                  </a:moveTo>
                  <a:cubicBezTo>
                    <a:pt x="4641147" y="731850"/>
                    <a:pt x="4636417" y="777173"/>
                    <a:pt x="4632082" y="822891"/>
                  </a:cubicBezTo>
                  <a:cubicBezTo>
                    <a:pt x="4627747" y="862303"/>
                    <a:pt x="4624200" y="902503"/>
                    <a:pt x="4619865" y="941915"/>
                  </a:cubicBezTo>
                  <a:cubicBezTo>
                    <a:pt x="4619077" y="947433"/>
                    <a:pt x="4621047" y="952951"/>
                    <a:pt x="4616711" y="958074"/>
                  </a:cubicBezTo>
                  <a:cubicBezTo>
                    <a:pt x="4606859" y="958074"/>
                    <a:pt x="4602917" y="949009"/>
                    <a:pt x="4597400" y="943098"/>
                  </a:cubicBezTo>
                  <a:cubicBezTo>
                    <a:pt x="4557200" y="896197"/>
                    <a:pt x="4509117" y="860333"/>
                    <a:pt x="4454335" y="831562"/>
                  </a:cubicBezTo>
                  <a:cubicBezTo>
                    <a:pt x="4423199" y="815009"/>
                    <a:pt x="4390882" y="800821"/>
                    <a:pt x="4358169" y="787421"/>
                  </a:cubicBezTo>
                  <a:cubicBezTo>
                    <a:pt x="4260822" y="747614"/>
                    <a:pt x="4101204" y="721209"/>
                    <a:pt x="4012133" y="720420"/>
                  </a:cubicBezTo>
                  <a:cubicBezTo>
                    <a:pt x="3939615" y="718056"/>
                    <a:pt x="3865126" y="716873"/>
                    <a:pt x="3796156" y="727120"/>
                  </a:cubicBezTo>
                  <a:cubicBezTo>
                    <a:pt x="3721667" y="738156"/>
                    <a:pt x="3648755" y="754315"/>
                    <a:pt x="3576237" y="773232"/>
                  </a:cubicBezTo>
                  <a:cubicBezTo>
                    <a:pt x="3468248" y="801215"/>
                    <a:pt x="3359077" y="829591"/>
                    <a:pt x="3256606" y="874915"/>
                  </a:cubicBezTo>
                  <a:cubicBezTo>
                    <a:pt x="3161230" y="916692"/>
                    <a:pt x="3068612" y="965563"/>
                    <a:pt x="2974023" y="1008916"/>
                  </a:cubicBezTo>
                  <a:cubicBezTo>
                    <a:pt x="2865246" y="1058181"/>
                    <a:pt x="2754893" y="1105081"/>
                    <a:pt x="2641781" y="1144098"/>
                  </a:cubicBezTo>
                  <a:cubicBezTo>
                    <a:pt x="2493198" y="1195334"/>
                    <a:pt x="2342250" y="1235534"/>
                    <a:pt x="2183814" y="1234746"/>
                  </a:cubicBezTo>
                  <a:cubicBezTo>
                    <a:pt x="2143614" y="1234746"/>
                    <a:pt x="2103414" y="1233564"/>
                    <a:pt x="2064002" y="1225681"/>
                  </a:cubicBezTo>
                  <a:cubicBezTo>
                    <a:pt x="2000943" y="1212281"/>
                    <a:pt x="1944190" y="1185087"/>
                    <a:pt x="1898078" y="1139763"/>
                  </a:cubicBezTo>
                  <a:cubicBezTo>
                    <a:pt x="1853542" y="1096016"/>
                    <a:pt x="1823983" y="1042416"/>
                    <a:pt x="1806642" y="982510"/>
                  </a:cubicBezTo>
                  <a:cubicBezTo>
                    <a:pt x="1790089" y="923392"/>
                    <a:pt x="1784571" y="862303"/>
                    <a:pt x="1782601" y="801215"/>
                  </a:cubicBezTo>
                  <a:cubicBezTo>
                    <a:pt x="1780236" y="705050"/>
                    <a:pt x="1764471" y="611249"/>
                    <a:pt x="1719936" y="524149"/>
                  </a:cubicBezTo>
                  <a:cubicBezTo>
                    <a:pt x="1671853" y="431137"/>
                    <a:pt x="1600124" y="360590"/>
                    <a:pt x="1507112" y="311325"/>
                  </a:cubicBezTo>
                  <a:cubicBezTo>
                    <a:pt x="1461394" y="286889"/>
                    <a:pt x="1411735" y="274672"/>
                    <a:pt x="1363652" y="255754"/>
                  </a:cubicBezTo>
                  <a:cubicBezTo>
                    <a:pt x="1330940" y="242748"/>
                    <a:pt x="1250540" y="226195"/>
                    <a:pt x="1217828" y="226195"/>
                  </a:cubicBezTo>
                  <a:cubicBezTo>
                    <a:pt x="1118904" y="224224"/>
                    <a:pt x="1020769" y="237230"/>
                    <a:pt x="924603" y="258907"/>
                  </a:cubicBezTo>
                  <a:cubicBezTo>
                    <a:pt x="861150" y="273095"/>
                    <a:pt x="798485" y="292013"/>
                    <a:pt x="738579" y="317237"/>
                  </a:cubicBezTo>
                  <a:cubicBezTo>
                    <a:pt x="625467" y="364137"/>
                    <a:pt x="521420" y="427196"/>
                    <a:pt x="426831" y="504049"/>
                  </a:cubicBezTo>
                  <a:cubicBezTo>
                    <a:pt x="320419" y="590361"/>
                    <a:pt x="232136" y="692438"/>
                    <a:pt x="158830" y="807521"/>
                  </a:cubicBezTo>
                  <a:cubicBezTo>
                    <a:pt x="118630" y="871762"/>
                    <a:pt x="61088" y="984874"/>
                    <a:pt x="42171" y="1031774"/>
                  </a:cubicBezTo>
                  <a:cubicBezTo>
                    <a:pt x="29953" y="967533"/>
                    <a:pt x="0" y="820526"/>
                    <a:pt x="0" y="813827"/>
                  </a:cubicBezTo>
                  <a:cubicBezTo>
                    <a:pt x="5518" y="793726"/>
                    <a:pt x="11429" y="784268"/>
                    <a:pt x="16947" y="772444"/>
                  </a:cubicBezTo>
                  <a:cubicBezTo>
                    <a:pt x="65030" y="669973"/>
                    <a:pt x="121389" y="573020"/>
                    <a:pt x="192724" y="484737"/>
                  </a:cubicBezTo>
                  <a:cubicBezTo>
                    <a:pt x="312142" y="336548"/>
                    <a:pt x="456390" y="219495"/>
                    <a:pt x="626255" y="132789"/>
                  </a:cubicBezTo>
                  <a:cubicBezTo>
                    <a:pt x="758285" y="65789"/>
                    <a:pt x="904503" y="16129"/>
                    <a:pt x="1052298" y="4306"/>
                  </a:cubicBezTo>
                  <a:cubicBezTo>
                    <a:pt x="1200093" y="-7518"/>
                    <a:pt x="1355770" y="2335"/>
                    <a:pt x="1491347" y="67759"/>
                  </a:cubicBezTo>
                  <a:cubicBezTo>
                    <a:pt x="1521300" y="82341"/>
                    <a:pt x="1550071" y="99289"/>
                    <a:pt x="1577265" y="118600"/>
                  </a:cubicBezTo>
                  <a:cubicBezTo>
                    <a:pt x="1686042" y="195848"/>
                    <a:pt x="1751860" y="301866"/>
                    <a:pt x="1781813" y="430349"/>
                  </a:cubicBezTo>
                  <a:cubicBezTo>
                    <a:pt x="1794819" y="483949"/>
                    <a:pt x="1796789" y="539520"/>
                    <a:pt x="1799154" y="594696"/>
                  </a:cubicBezTo>
                  <a:cubicBezTo>
                    <a:pt x="1802701" y="679826"/>
                    <a:pt x="1812948" y="763773"/>
                    <a:pt x="1852360" y="841415"/>
                  </a:cubicBezTo>
                  <a:cubicBezTo>
                    <a:pt x="1875613" y="886739"/>
                    <a:pt x="1911872" y="926939"/>
                    <a:pt x="1951678" y="958468"/>
                  </a:cubicBezTo>
                  <a:cubicBezTo>
                    <a:pt x="2002913" y="998668"/>
                    <a:pt x="2064790" y="1015221"/>
                    <a:pt x="2128638" y="1021133"/>
                  </a:cubicBezTo>
                  <a:cubicBezTo>
                    <a:pt x="2279979" y="1034927"/>
                    <a:pt x="2439992" y="993545"/>
                    <a:pt x="2581480" y="942309"/>
                  </a:cubicBezTo>
                  <a:cubicBezTo>
                    <a:pt x="2652816" y="916298"/>
                    <a:pt x="2722969" y="884768"/>
                    <a:pt x="2792334" y="853633"/>
                  </a:cubicBezTo>
                  <a:cubicBezTo>
                    <a:pt x="2866823" y="820132"/>
                    <a:pt x="2941311" y="786632"/>
                    <a:pt x="3015800" y="752738"/>
                  </a:cubicBezTo>
                  <a:cubicBezTo>
                    <a:pt x="3056394" y="734609"/>
                    <a:pt x="3096594" y="710961"/>
                    <a:pt x="3136006" y="690073"/>
                  </a:cubicBezTo>
                  <a:cubicBezTo>
                    <a:pt x="3195518" y="659332"/>
                    <a:pt x="3254636" y="630955"/>
                    <a:pt x="3316118" y="604944"/>
                  </a:cubicBezTo>
                  <a:cubicBezTo>
                    <a:pt x="3455242" y="546220"/>
                    <a:pt x="3599096" y="500502"/>
                    <a:pt x="3749650" y="482767"/>
                  </a:cubicBezTo>
                  <a:cubicBezTo>
                    <a:pt x="4042874" y="447690"/>
                    <a:pt x="4199734" y="476067"/>
                    <a:pt x="4221016" y="479613"/>
                  </a:cubicBezTo>
                  <a:cubicBezTo>
                    <a:pt x="4317969" y="494984"/>
                    <a:pt x="4412164" y="522179"/>
                    <a:pt x="4499264" y="569079"/>
                  </a:cubicBezTo>
                  <a:cubicBezTo>
                    <a:pt x="4548135" y="595091"/>
                    <a:pt x="4591882" y="628196"/>
                    <a:pt x="4631688" y="667214"/>
                  </a:cubicBezTo>
                  <a:cubicBezTo>
                    <a:pt x="4640359" y="672732"/>
                    <a:pt x="4646270" y="678250"/>
                    <a:pt x="4646270" y="686920"/>
                  </a:cubicBez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5" name="Freeform: Shape 3294">
              <a:extLst>
                <a:ext uri="{FF2B5EF4-FFF2-40B4-BE49-F238E27FC236}">
                  <a16:creationId xmlns:a16="http://schemas.microsoft.com/office/drawing/2014/main" id="{8C45CCFF-AB0D-4CA5-921A-5D7FD3E60361}"/>
                </a:ext>
              </a:extLst>
            </p:cNvPr>
            <p:cNvSpPr/>
            <p:nvPr/>
          </p:nvSpPr>
          <p:spPr>
            <a:xfrm>
              <a:off x="1620532" y="5199152"/>
              <a:ext cx="4519475" cy="1222038"/>
            </a:xfrm>
            <a:custGeom>
              <a:avLst/>
              <a:gdLst>
                <a:gd name="connsiteX0" fmla="*/ 1183146 w 4519475"/>
                <a:gd name="connsiteY0" fmla="*/ 3547 h 1222038"/>
                <a:gd name="connsiteX1" fmla="*/ 1691953 w 4519475"/>
                <a:gd name="connsiteY1" fmla="*/ 448508 h 1222038"/>
                <a:gd name="connsiteX2" fmla="*/ 1702989 w 4519475"/>
                <a:gd name="connsiteY2" fmla="*/ 600244 h 1222038"/>
                <a:gd name="connsiteX3" fmla="*/ 1840536 w 4519475"/>
                <a:gd name="connsiteY3" fmla="*/ 927756 h 1222038"/>
                <a:gd name="connsiteX4" fmla="*/ 2011584 w 4519475"/>
                <a:gd name="connsiteY4" fmla="*/ 999092 h 1222038"/>
                <a:gd name="connsiteX5" fmla="*/ 2350921 w 4519475"/>
                <a:gd name="connsiteY5" fmla="*/ 980569 h 1222038"/>
                <a:gd name="connsiteX6" fmla="*/ 2788787 w 4519475"/>
                <a:gd name="connsiteY6" fmla="*/ 839080 h 1222038"/>
                <a:gd name="connsiteX7" fmla="*/ 3010676 w 4519475"/>
                <a:gd name="connsiteY7" fmla="*/ 742521 h 1222038"/>
                <a:gd name="connsiteX8" fmla="*/ 3226653 w 4519475"/>
                <a:gd name="connsiteY8" fmla="*/ 646750 h 1222038"/>
                <a:gd name="connsiteX9" fmla="*/ 3534460 w 4519475"/>
                <a:gd name="connsiteY9" fmla="*/ 563196 h 1222038"/>
                <a:gd name="connsiteX10" fmla="*/ 4008192 w 4519475"/>
                <a:gd name="connsiteY10" fmla="*/ 547038 h 1222038"/>
                <a:gd name="connsiteX11" fmla="*/ 4012921 w 4519475"/>
                <a:gd name="connsiteY11" fmla="*/ 547826 h 1222038"/>
                <a:gd name="connsiteX12" fmla="*/ 4418470 w 4519475"/>
                <a:gd name="connsiteY12" fmla="*/ 690497 h 1222038"/>
                <a:gd name="connsiteX13" fmla="*/ 4515423 w 4519475"/>
                <a:gd name="connsiteY13" fmla="*/ 789815 h 1222038"/>
                <a:gd name="connsiteX14" fmla="*/ 4513452 w 4519475"/>
                <a:gd name="connsiteY14" fmla="*/ 846962 h 1222038"/>
                <a:gd name="connsiteX15" fmla="*/ 4504388 w 4519475"/>
                <a:gd name="connsiteY15" fmla="*/ 1072004 h 1222038"/>
                <a:gd name="connsiteX16" fmla="*/ 4490593 w 4519475"/>
                <a:gd name="connsiteY16" fmla="*/ 1061363 h 1222038"/>
                <a:gd name="connsiteX17" fmla="*/ 4264763 w 4519475"/>
                <a:gd name="connsiteY17" fmla="*/ 883221 h 1222038"/>
                <a:gd name="connsiteX18" fmla="*/ 3969962 w 4519475"/>
                <a:gd name="connsiteY18" fmla="*/ 807944 h 1222038"/>
                <a:gd name="connsiteX19" fmla="*/ 3711026 w 4519475"/>
                <a:gd name="connsiteY19" fmla="*/ 799274 h 1222038"/>
                <a:gd name="connsiteX20" fmla="*/ 3318089 w 4519475"/>
                <a:gd name="connsiteY20" fmla="*/ 865880 h 1222038"/>
                <a:gd name="connsiteX21" fmla="*/ 3044965 w 4519475"/>
                <a:gd name="connsiteY21" fmla="*/ 971898 h 1222038"/>
                <a:gd name="connsiteX22" fmla="*/ 2824652 w 4519475"/>
                <a:gd name="connsiteY22" fmla="*/ 1064516 h 1222038"/>
                <a:gd name="connsiteX23" fmla="*/ 2595669 w 4519475"/>
                <a:gd name="connsiteY23" fmla="*/ 1138216 h 1222038"/>
                <a:gd name="connsiteX24" fmla="*/ 2450633 w 4519475"/>
                <a:gd name="connsiteY24" fmla="*/ 1178810 h 1222038"/>
                <a:gd name="connsiteX25" fmla="*/ 2267762 w 4519475"/>
                <a:gd name="connsiteY25" fmla="*/ 1213887 h 1222038"/>
                <a:gd name="connsiteX26" fmla="*/ 1839748 w 4519475"/>
                <a:gd name="connsiteY26" fmla="*/ 1142157 h 1222038"/>
                <a:gd name="connsiteX27" fmla="*/ 1766442 w 4519475"/>
                <a:gd name="connsiteY27" fmla="*/ 1058604 h 1222038"/>
                <a:gd name="connsiteX28" fmla="*/ 1721907 w 4519475"/>
                <a:gd name="connsiteY28" fmla="*/ 954163 h 1222038"/>
                <a:gd name="connsiteX29" fmla="*/ 1702201 w 4519475"/>
                <a:gd name="connsiteY29" fmla="*/ 795727 h 1222038"/>
                <a:gd name="connsiteX30" fmla="*/ 1638353 w 4519475"/>
                <a:gd name="connsiteY30" fmla="*/ 509202 h 1222038"/>
                <a:gd name="connsiteX31" fmla="*/ 1435776 w 4519475"/>
                <a:gd name="connsiteY31" fmla="*/ 302289 h 1222038"/>
                <a:gd name="connsiteX32" fmla="*/ 1293105 w 4519475"/>
                <a:gd name="connsiteY32" fmla="*/ 243960 h 1222038"/>
                <a:gd name="connsiteX33" fmla="*/ 836715 w 4519475"/>
                <a:gd name="connsiteY33" fmla="*/ 251842 h 1222038"/>
                <a:gd name="connsiteX34" fmla="*/ 638867 w 4519475"/>
                <a:gd name="connsiteY34" fmla="*/ 325937 h 1222038"/>
                <a:gd name="connsiteX35" fmla="*/ 315295 w 4519475"/>
                <a:gd name="connsiteY35" fmla="*/ 560832 h 1222038"/>
                <a:gd name="connsiteX36" fmla="*/ 133212 w 4519475"/>
                <a:gd name="connsiteY36" fmla="*/ 809521 h 1222038"/>
                <a:gd name="connsiteX37" fmla="*/ 58330 w 4519475"/>
                <a:gd name="connsiteY37" fmla="*/ 975445 h 1222038"/>
                <a:gd name="connsiteX38" fmla="*/ 47688 w 4519475"/>
                <a:gd name="connsiteY38" fmla="*/ 992392 h 1222038"/>
                <a:gd name="connsiteX39" fmla="*/ 39806 w 4519475"/>
                <a:gd name="connsiteY39" fmla="*/ 967562 h 1222038"/>
                <a:gd name="connsiteX40" fmla="*/ 1971 w 4519475"/>
                <a:gd name="connsiteY40" fmla="*/ 807944 h 1222038"/>
                <a:gd name="connsiteX41" fmla="*/ 0 w 4519475"/>
                <a:gd name="connsiteY41" fmla="*/ 787844 h 1222038"/>
                <a:gd name="connsiteX42" fmla="*/ 191936 w 4519475"/>
                <a:gd name="connsiteY42" fmla="*/ 445355 h 1222038"/>
                <a:gd name="connsiteX43" fmla="*/ 852480 w 4519475"/>
                <a:gd name="connsiteY43" fmla="*/ 22465 h 1222038"/>
                <a:gd name="connsiteX44" fmla="*/ 1006186 w 4519475"/>
                <a:gd name="connsiteY44" fmla="*/ 0 h 1222038"/>
                <a:gd name="connsiteX45" fmla="*/ 1183146 w 4519475"/>
                <a:gd name="connsiteY45" fmla="*/ 3547 h 1222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</a:cxnLst>
              <a:rect l="l" t="t" r="r" b="b"/>
              <a:pathLst>
                <a:path w="4519475" h="1222038">
                  <a:moveTo>
                    <a:pt x="1183146" y="3547"/>
                  </a:moveTo>
                  <a:cubicBezTo>
                    <a:pt x="1419617" y="27194"/>
                    <a:pt x="1643871" y="169865"/>
                    <a:pt x="1691953" y="448508"/>
                  </a:cubicBezTo>
                  <a:cubicBezTo>
                    <a:pt x="1700624" y="498955"/>
                    <a:pt x="1701018" y="549402"/>
                    <a:pt x="1702989" y="600244"/>
                  </a:cubicBezTo>
                  <a:cubicBezTo>
                    <a:pt x="1707324" y="720056"/>
                    <a:pt x="1742795" y="850509"/>
                    <a:pt x="1840536" y="927756"/>
                  </a:cubicBezTo>
                  <a:cubicBezTo>
                    <a:pt x="1889801" y="966774"/>
                    <a:pt x="1950101" y="988845"/>
                    <a:pt x="2011584" y="999092"/>
                  </a:cubicBezTo>
                  <a:cubicBezTo>
                    <a:pt x="2126273" y="1018404"/>
                    <a:pt x="2238597" y="1004610"/>
                    <a:pt x="2350921" y="980569"/>
                  </a:cubicBezTo>
                  <a:cubicBezTo>
                    <a:pt x="2501080" y="947856"/>
                    <a:pt x="2646904" y="897804"/>
                    <a:pt x="2788787" y="839080"/>
                  </a:cubicBezTo>
                  <a:cubicBezTo>
                    <a:pt x="2863276" y="808338"/>
                    <a:pt x="2936976" y="775627"/>
                    <a:pt x="3010676" y="742521"/>
                  </a:cubicBezTo>
                  <a:cubicBezTo>
                    <a:pt x="3082406" y="710203"/>
                    <a:pt x="3153347" y="674338"/>
                    <a:pt x="3226653" y="646750"/>
                  </a:cubicBezTo>
                  <a:cubicBezTo>
                    <a:pt x="3326365" y="608914"/>
                    <a:pt x="3430019" y="582508"/>
                    <a:pt x="3534460" y="563196"/>
                  </a:cubicBezTo>
                  <a:cubicBezTo>
                    <a:pt x="3690532" y="534820"/>
                    <a:pt x="3850544" y="527332"/>
                    <a:pt x="4008192" y="547038"/>
                  </a:cubicBezTo>
                  <a:cubicBezTo>
                    <a:pt x="4009768" y="547432"/>
                    <a:pt x="4011344" y="547432"/>
                    <a:pt x="4012921" y="547826"/>
                  </a:cubicBezTo>
                  <a:cubicBezTo>
                    <a:pt x="4156775" y="566349"/>
                    <a:pt x="4297475" y="608914"/>
                    <a:pt x="4418470" y="690497"/>
                  </a:cubicBezTo>
                  <a:cubicBezTo>
                    <a:pt x="4456305" y="716114"/>
                    <a:pt x="4490988" y="751585"/>
                    <a:pt x="4515423" y="789815"/>
                  </a:cubicBezTo>
                  <a:cubicBezTo>
                    <a:pt x="4524882" y="804791"/>
                    <a:pt x="4515029" y="830803"/>
                    <a:pt x="4513452" y="846962"/>
                  </a:cubicBezTo>
                  <a:cubicBezTo>
                    <a:pt x="4511088" y="870215"/>
                    <a:pt x="4505964" y="1016827"/>
                    <a:pt x="4504388" y="1072004"/>
                  </a:cubicBezTo>
                  <a:cubicBezTo>
                    <a:pt x="4496505" y="1073187"/>
                    <a:pt x="4493747" y="1066486"/>
                    <a:pt x="4490593" y="1061363"/>
                  </a:cubicBezTo>
                  <a:cubicBezTo>
                    <a:pt x="4435417" y="975839"/>
                    <a:pt x="4355805" y="922239"/>
                    <a:pt x="4264763" y="883221"/>
                  </a:cubicBezTo>
                  <a:cubicBezTo>
                    <a:pt x="4170569" y="842233"/>
                    <a:pt x="4071645" y="821344"/>
                    <a:pt x="3969962" y="807944"/>
                  </a:cubicBezTo>
                  <a:cubicBezTo>
                    <a:pt x="3884044" y="796121"/>
                    <a:pt x="3797338" y="794938"/>
                    <a:pt x="3711026" y="799274"/>
                  </a:cubicBezTo>
                  <a:cubicBezTo>
                    <a:pt x="3577419" y="805580"/>
                    <a:pt x="3446572" y="828438"/>
                    <a:pt x="3318089" y="865880"/>
                  </a:cubicBezTo>
                  <a:cubicBezTo>
                    <a:pt x="3223895" y="893468"/>
                    <a:pt x="3134429" y="932092"/>
                    <a:pt x="3044965" y="971898"/>
                  </a:cubicBezTo>
                  <a:cubicBezTo>
                    <a:pt x="2972053" y="1004610"/>
                    <a:pt x="2898746" y="1035351"/>
                    <a:pt x="2824652" y="1064516"/>
                  </a:cubicBezTo>
                  <a:cubicBezTo>
                    <a:pt x="2750558" y="1093681"/>
                    <a:pt x="2671734" y="1114175"/>
                    <a:pt x="2595669" y="1138216"/>
                  </a:cubicBezTo>
                  <a:cubicBezTo>
                    <a:pt x="2547586" y="1153193"/>
                    <a:pt x="2499898" y="1168169"/>
                    <a:pt x="2450633" y="1178810"/>
                  </a:cubicBezTo>
                  <a:cubicBezTo>
                    <a:pt x="2389939" y="1191816"/>
                    <a:pt x="2328850" y="1206399"/>
                    <a:pt x="2267762" y="1213887"/>
                  </a:cubicBezTo>
                  <a:cubicBezTo>
                    <a:pt x="2121149" y="1231622"/>
                    <a:pt x="1966654" y="1225710"/>
                    <a:pt x="1839748" y="1142157"/>
                  </a:cubicBezTo>
                  <a:cubicBezTo>
                    <a:pt x="1810583" y="1122845"/>
                    <a:pt x="1784966" y="1088163"/>
                    <a:pt x="1766442" y="1058604"/>
                  </a:cubicBezTo>
                  <a:cubicBezTo>
                    <a:pt x="1745948" y="1026286"/>
                    <a:pt x="1731365" y="991210"/>
                    <a:pt x="1721907" y="954163"/>
                  </a:cubicBezTo>
                  <a:cubicBezTo>
                    <a:pt x="1708901" y="902533"/>
                    <a:pt x="1703383" y="849327"/>
                    <a:pt x="1702201" y="795727"/>
                  </a:cubicBezTo>
                  <a:cubicBezTo>
                    <a:pt x="1701018" y="696015"/>
                    <a:pt x="1685648" y="598667"/>
                    <a:pt x="1638353" y="509202"/>
                  </a:cubicBezTo>
                  <a:cubicBezTo>
                    <a:pt x="1591847" y="419343"/>
                    <a:pt x="1523665" y="351554"/>
                    <a:pt x="1435776" y="302289"/>
                  </a:cubicBezTo>
                  <a:cubicBezTo>
                    <a:pt x="1390847" y="277066"/>
                    <a:pt x="1343158" y="257360"/>
                    <a:pt x="1293105" y="243960"/>
                  </a:cubicBezTo>
                  <a:cubicBezTo>
                    <a:pt x="1142945" y="202971"/>
                    <a:pt x="986874" y="212430"/>
                    <a:pt x="836715" y="251842"/>
                  </a:cubicBezTo>
                  <a:cubicBezTo>
                    <a:pt x="768532" y="269972"/>
                    <a:pt x="702320" y="295195"/>
                    <a:pt x="638867" y="325937"/>
                  </a:cubicBezTo>
                  <a:cubicBezTo>
                    <a:pt x="517084" y="385054"/>
                    <a:pt x="409096" y="463090"/>
                    <a:pt x="315295" y="560832"/>
                  </a:cubicBezTo>
                  <a:cubicBezTo>
                    <a:pt x="243566" y="635714"/>
                    <a:pt x="183265" y="718479"/>
                    <a:pt x="133212" y="809521"/>
                  </a:cubicBezTo>
                  <a:cubicBezTo>
                    <a:pt x="104047" y="863121"/>
                    <a:pt x="80006" y="918692"/>
                    <a:pt x="58330" y="975445"/>
                  </a:cubicBezTo>
                  <a:cubicBezTo>
                    <a:pt x="55965" y="981751"/>
                    <a:pt x="53994" y="988451"/>
                    <a:pt x="47688" y="992392"/>
                  </a:cubicBezTo>
                  <a:cubicBezTo>
                    <a:pt x="40988" y="985692"/>
                    <a:pt x="41383" y="976233"/>
                    <a:pt x="39806" y="967562"/>
                  </a:cubicBezTo>
                  <a:cubicBezTo>
                    <a:pt x="26800" y="914751"/>
                    <a:pt x="14582" y="861150"/>
                    <a:pt x="1971" y="807944"/>
                  </a:cubicBezTo>
                  <a:cubicBezTo>
                    <a:pt x="788" y="801638"/>
                    <a:pt x="788" y="794150"/>
                    <a:pt x="0" y="787844"/>
                  </a:cubicBezTo>
                  <a:cubicBezTo>
                    <a:pt x="48477" y="664485"/>
                    <a:pt x="108777" y="548614"/>
                    <a:pt x="191936" y="445355"/>
                  </a:cubicBezTo>
                  <a:cubicBezTo>
                    <a:pt x="364560" y="229772"/>
                    <a:pt x="584873" y="87889"/>
                    <a:pt x="852480" y="22465"/>
                  </a:cubicBezTo>
                  <a:cubicBezTo>
                    <a:pt x="902533" y="9853"/>
                    <a:pt x="954162" y="1183"/>
                    <a:pt x="1006186" y="0"/>
                  </a:cubicBezTo>
                  <a:cubicBezTo>
                    <a:pt x="1068063" y="788"/>
                    <a:pt x="1125604" y="-1576"/>
                    <a:pt x="1183146" y="3547"/>
                  </a:cubicBez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6" name="Freeform: Shape 3295">
              <a:extLst>
                <a:ext uri="{FF2B5EF4-FFF2-40B4-BE49-F238E27FC236}">
                  <a16:creationId xmlns:a16="http://schemas.microsoft.com/office/drawing/2014/main" id="{9625EF72-1C79-4678-A2D5-1A443ADE6799}"/>
                </a:ext>
              </a:extLst>
            </p:cNvPr>
            <p:cNvSpPr/>
            <p:nvPr/>
          </p:nvSpPr>
          <p:spPr>
            <a:xfrm>
              <a:off x="1713150" y="5642617"/>
              <a:ext cx="1618833" cy="947775"/>
            </a:xfrm>
            <a:custGeom>
              <a:avLst/>
              <a:gdLst>
                <a:gd name="connsiteX0" fmla="*/ 0 w 1618833"/>
                <a:gd name="connsiteY0" fmla="*/ 759387 h 947775"/>
                <a:gd name="connsiteX1" fmla="*/ 169077 w 1618833"/>
                <a:gd name="connsiteY1" fmla="*/ 434238 h 947775"/>
                <a:gd name="connsiteX2" fmla="*/ 824497 w 1618833"/>
                <a:gd name="connsiteY2" fmla="*/ 18837 h 947775"/>
                <a:gd name="connsiteX3" fmla="*/ 1254875 w 1618833"/>
                <a:gd name="connsiteY3" fmla="*/ 42484 h 947775"/>
                <a:gd name="connsiteX4" fmla="*/ 1610371 w 1618833"/>
                <a:gd name="connsiteY4" fmla="*/ 454733 h 947775"/>
                <a:gd name="connsiteX5" fmla="*/ 1618647 w 1618833"/>
                <a:gd name="connsiteY5" fmla="*/ 559568 h 947775"/>
                <a:gd name="connsiteX6" fmla="*/ 1612736 w 1618833"/>
                <a:gd name="connsiteY6" fmla="*/ 641545 h 947775"/>
                <a:gd name="connsiteX7" fmla="*/ 1604853 w 1618833"/>
                <a:gd name="connsiteY7" fmla="*/ 617898 h 947775"/>
                <a:gd name="connsiteX8" fmla="*/ 1487800 w 1618833"/>
                <a:gd name="connsiteY8" fmla="*/ 397979 h 947775"/>
                <a:gd name="connsiteX9" fmla="*/ 1353405 w 1618833"/>
                <a:gd name="connsiteY9" fmla="*/ 296297 h 947775"/>
                <a:gd name="connsiteX10" fmla="*/ 1092104 w 1618833"/>
                <a:gd name="connsiteY10" fmla="*/ 219838 h 947775"/>
                <a:gd name="connsiteX11" fmla="*/ 645567 w 1618833"/>
                <a:gd name="connsiteY11" fmla="*/ 291962 h 947775"/>
                <a:gd name="connsiteX12" fmla="*/ 571079 w 1618833"/>
                <a:gd name="connsiteY12" fmla="*/ 326644 h 947775"/>
                <a:gd name="connsiteX13" fmla="*/ 385054 w 1618833"/>
                <a:gd name="connsiteY13" fmla="*/ 451580 h 947775"/>
                <a:gd name="connsiteX14" fmla="*/ 344066 w 1618833"/>
                <a:gd name="connsiteY14" fmla="*/ 486262 h 947775"/>
                <a:gd name="connsiteX15" fmla="*/ 134789 w 1618833"/>
                <a:gd name="connsiteY15" fmla="*/ 762934 h 947775"/>
                <a:gd name="connsiteX16" fmla="*/ 118236 w 1618833"/>
                <a:gd name="connsiteY16" fmla="*/ 794463 h 947775"/>
                <a:gd name="connsiteX17" fmla="*/ 63059 w 1618833"/>
                <a:gd name="connsiteY17" fmla="*/ 932799 h 947775"/>
                <a:gd name="connsiteX18" fmla="*/ 56753 w 1618833"/>
                <a:gd name="connsiteY18" fmla="*/ 946593 h 947775"/>
                <a:gd name="connsiteX19" fmla="*/ 54783 w 1618833"/>
                <a:gd name="connsiteY19" fmla="*/ 947776 h 947775"/>
                <a:gd name="connsiteX20" fmla="*/ 5124 w 1618833"/>
                <a:gd name="connsiteY20" fmla="*/ 782640 h 947775"/>
                <a:gd name="connsiteX21" fmla="*/ 0 w 1618833"/>
                <a:gd name="connsiteY21" fmla="*/ 759387 h 94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1618833" h="947775">
                  <a:moveTo>
                    <a:pt x="0" y="759387"/>
                  </a:moveTo>
                  <a:cubicBezTo>
                    <a:pt x="40200" y="642728"/>
                    <a:pt x="94194" y="532768"/>
                    <a:pt x="169077" y="434238"/>
                  </a:cubicBezTo>
                  <a:cubicBezTo>
                    <a:pt x="336184" y="214320"/>
                    <a:pt x="553737" y="73619"/>
                    <a:pt x="824497" y="18837"/>
                  </a:cubicBezTo>
                  <a:cubicBezTo>
                    <a:pt x="969533" y="-10328"/>
                    <a:pt x="1114569" y="-7963"/>
                    <a:pt x="1254875" y="42484"/>
                  </a:cubicBezTo>
                  <a:cubicBezTo>
                    <a:pt x="1451147" y="111849"/>
                    <a:pt x="1571353" y="249003"/>
                    <a:pt x="1610371" y="454733"/>
                  </a:cubicBezTo>
                  <a:cubicBezTo>
                    <a:pt x="1617859" y="496904"/>
                    <a:pt x="1617859" y="567451"/>
                    <a:pt x="1618647" y="559568"/>
                  </a:cubicBezTo>
                  <a:cubicBezTo>
                    <a:pt x="1619830" y="575333"/>
                    <a:pt x="1615100" y="634845"/>
                    <a:pt x="1612736" y="641545"/>
                  </a:cubicBezTo>
                  <a:cubicBezTo>
                    <a:pt x="1612341" y="636422"/>
                    <a:pt x="1606824" y="623416"/>
                    <a:pt x="1604853" y="617898"/>
                  </a:cubicBezTo>
                  <a:cubicBezTo>
                    <a:pt x="1583965" y="558780"/>
                    <a:pt x="1534700" y="445668"/>
                    <a:pt x="1487800" y="397979"/>
                  </a:cubicBezTo>
                  <a:cubicBezTo>
                    <a:pt x="1448782" y="356203"/>
                    <a:pt x="1403458" y="323491"/>
                    <a:pt x="1353405" y="296297"/>
                  </a:cubicBezTo>
                  <a:cubicBezTo>
                    <a:pt x="1271822" y="252155"/>
                    <a:pt x="1184328" y="228114"/>
                    <a:pt x="1092104" y="219838"/>
                  </a:cubicBezTo>
                  <a:cubicBezTo>
                    <a:pt x="939580" y="207226"/>
                    <a:pt x="786662" y="232055"/>
                    <a:pt x="645567" y="291962"/>
                  </a:cubicBezTo>
                  <a:cubicBezTo>
                    <a:pt x="620344" y="302603"/>
                    <a:pt x="595120" y="314032"/>
                    <a:pt x="571079" y="326644"/>
                  </a:cubicBezTo>
                  <a:cubicBezTo>
                    <a:pt x="504867" y="361326"/>
                    <a:pt x="441413" y="401921"/>
                    <a:pt x="385054" y="451580"/>
                  </a:cubicBezTo>
                  <a:cubicBezTo>
                    <a:pt x="370078" y="462221"/>
                    <a:pt x="358254" y="475621"/>
                    <a:pt x="344066" y="486262"/>
                  </a:cubicBezTo>
                  <a:cubicBezTo>
                    <a:pt x="259330" y="567057"/>
                    <a:pt x="188389" y="658886"/>
                    <a:pt x="134789" y="762934"/>
                  </a:cubicBezTo>
                  <a:cubicBezTo>
                    <a:pt x="128089" y="772787"/>
                    <a:pt x="122571" y="783428"/>
                    <a:pt x="118236" y="794463"/>
                  </a:cubicBezTo>
                  <a:cubicBezTo>
                    <a:pt x="97742" y="839787"/>
                    <a:pt x="78036" y="885111"/>
                    <a:pt x="63059" y="932799"/>
                  </a:cubicBezTo>
                  <a:cubicBezTo>
                    <a:pt x="61877" y="937923"/>
                    <a:pt x="59906" y="942652"/>
                    <a:pt x="56753" y="946593"/>
                  </a:cubicBezTo>
                  <a:cubicBezTo>
                    <a:pt x="55965" y="947382"/>
                    <a:pt x="55571" y="947776"/>
                    <a:pt x="54783" y="947776"/>
                  </a:cubicBezTo>
                  <a:cubicBezTo>
                    <a:pt x="42565" y="938317"/>
                    <a:pt x="13794" y="815746"/>
                    <a:pt x="5124" y="782640"/>
                  </a:cubicBezTo>
                  <a:cubicBezTo>
                    <a:pt x="2759" y="775940"/>
                    <a:pt x="1576" y="767269"/>
                    <a:pt x="0" y="759387"/>
                  </a:cubicBez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7" name="Freeform: Shape 3296">
              <a:extLst>
                <a:ext uri="{FF2B5EF4-FFF2-40B4-BE49-F238E27FC236}">
                  <a16:creationId xmlns:a16="http://schemas.microsoft.com/office/drawing/2014/main" id="{8E194773-E937-4045-9D2A-1608D2DE5C1D}"/>
                </a:ext>
              </a:extLst>
            </p:cNvPr>
            <p:cNvSpPr/>
            <p:nvPr/>
          </p:nvSpPr>
          <p:spPr>
            <a:xfrm>
              <a:off x="3291597" y="4624921"/>
              <a:ext cx="2981169" cy="947880"/>
            </a:xfrm>
            <a:custGeom>
              <a:avLst/>
              <a:gdLst>
                <a:gd name="connsiteX0" fmla="*/ 2091590 w 2981169"/>
                <a:gd name="connsiteY0" fmla="*/ 370472 h 947880"/>
                <a:gd name="connsiteX1" fmla="*/ 1704171 w 2981169"/>
                <a:gd name="connsiteY1" fmla="*/ 467425 h 947880"/>
                <a:gd name="connsiteX2" fmla="*/ 1375476 w 2981169"/>
                <a:gd name="connsiteY2" fmla="*/ 619949 h 947880"/>
                <a:gd name="connsiteX3" fmla="*/ 896227 w 2981169"/>
                <a:gd name="connsiteY3" fmla="*/ 844203 h 947880"/>
                <a:gd name="connsiteX4" fmla="*/ 580537 w 2981169"/>
                <a:gd name="connsiteY4" fmla="*/ 935245 h 947880"/>
                <a:gd name="connsiteX5" fmla="*/ 319237 w 2981169"/>
                <a:gd name="connsiteY5" fmla="*/ 932092 h 947880"/>
                <a:gd name="connsiteX6" fmla="*/ 85524 w 2981169"/>
                <a:gd name="connsiteY6" fmla="*/ 681826 h 947880"/>
                <a:gd name="connsiteX7" fmla="*/ 65030 w 2981169"/>
                <a:gd name="connsiteY7" fmla="*/ 509202 h 947880"/>
                <a:gd name="connsiteX8" fmla="*/ 0 w 2981169"/>
                <a:gd name="connsiteY8" fmla="*/ 221889 h 947880"/>
                <a:gd name="connsiteX9" fmla="*/ 14188 w 2981169"/>
                <a:gd name="connsiteY9" fmla="*/ 14977 h 947880"/>
                <a:gd name="connsiteX10" fmla="*/ 16159 w 2981169"/>
                <a:gd name="connsiteY10" fmla="*/ 0 h 947880"/>
                <a:gd name="connsiteX11" fmla="*/ 29559 w 2981169"/>
                <a:gd name="connsiteY11" fmla="*/ 18524 h 947880"/>
                <a:gd name="connsiteX12" fmla="*/ 82765 w 2981169"/>
                <a:gd name="connsiteY12" fmla="*/ 234107 h 947880"/>
                <a:gd name="connsiteX13" fmla="*/ 111930 w 2981169"/>
                <a:gd name="connsiteY13" fmla="*/ 483978 h 947880"/>
                <a:gd name="connsiteX14" fmla="*/ 247113 w 2981169"/>
                <a:gd name="connsiteY14" fmla="*/ 679461 h 947880"/>
                <a:gd name="connsiteX15" fmla="*/ 403578 w 2981169"/>
                <a:gd name="connsiteY15" fmla="*/ 730303 h 947880"/>
                <a:gd name="connsiteX16" fmla="*/ 722815 w 2981169"/>
                <a:gd name="connsiteY16" fmla="*/ 688920 h 947880"/>
                <a:gd name="connsiteX17" fmla="*/ 1243446 w 2981169"/>
                <a:gd name="connsiteY17" fmla="*/ 469396 h 947880"/>
                <a:gd name="connsiteX18" fmla="*/ 1582783 w 2981169"/>
                <a:gd name="connsiteY18" fmla="*/ 290072 h 947880"/>
                <a:gd name="connsiteX19" fmla="*/ 2041931 w 2981169"/>
                <a:gd name="connsiteY19" fmla="*/ 136759 h 947880"/>
                <a:gd name="connsiteX20" fmla="*/ 2231109 w 2981169"/>
                <a:gd name="connsiteY20" fmla="*/ 108777 h 947880"/>
                <a:gd name="connsiteX21" fmla="*/ 2501080 w 2981169"/>
                <a:gd name="connsiteY21" fmla="*/ 107989 h 947880"/>
                <a:gd name="connsiteX22" fmla="*/ 2748193 w 2981169"/>
                <a:gd name="connsiteY22" fmla="*/ 158830 h 947880"/>
                <a:gd name="connsiteX23" fmla="*/ 2961411 w 2981169"/>
                <a:gd name="connsiteY23" fmla="*/ 274307 h 947880"/>
                <a:gd name="connsiteX24" fmla="*/ 2981117 w 2981169"/>
                <a:gd name="connsiteY24" fmla="*/ 296378 h 947880"/>
                <a:gd name="connsiteX25" fmla="*/ 2970082 w 2981169"/>
                <a:gd name="connsiteY25" fmla="*/ 369290 h 947880"/>
                <a:gd name="connsiteX26" fmla="*/ 2939341 w 2981169"/>
                <a:gd name="connsiteY26" fmla="*/ 550584 h 947880"/>
                <a:gd name="connsiteX27" fmla="*/ 2936188 w 2981169"/>
                <a:gd name="connsiteY27" fmla="*/ 560437 h 947880"/>
                <a:gd name="connsiteX28" fmla="*/ 2549557 w 2981169"/>
                <a:gd name="connsiteY28" fmla="*/ 374807 h 947880"/>
                <a:gd name="connsiteX29" fmla="*/ 2387180 w 2981169"/>
                <a:gd name="connsiteY29" fmla="*/ 356284 h 947880"/>
                <a:gd name="connsiteX30" fmla="*/ 2091590 w 2981169"/>
                <a:gd name="connsiteY30" fmla="*/ 370472 h 947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2981169" h="947880">
                  <a:moveTo>
                    <a:pt x="2091590" y="370472"/>
                  </a:moveTo>
                  <a:cubicBezTo>
                    <a:pt x="1959166" y="390572"/>
                    <a:pt x="1830289" y="421708"/>
                    <a:pt x="1704171" y="467425"/>
                  </a:cubicBezTo>
                  <a:cubicBezTo>
                    <a:pt x="1589877" y="508414"/>
                    <a:pt x="1482282" y="563196"/>
                    <a:pt x="1375476" y="619949"/>
                  </a:cubicBezTo>
                  <a:cubicBezTo>
                    <a:pt x="1219799" y="702714"/>
                    <a:pt x="1061757" y="781932"/>
                    <a:pt x="896227" y="844203"/>
                  </a:cubicBezTo>
                  <a:cubicBezTo>
                    <a:pt x="793756" y="883221"/>
                    <a:pt x="689314" y="917115"/>
                    <a:pt x="580537" y="935245"/>
                  </a:cubicBezTo>
                  <a:cubicBezTo>
                    <a:pt x="493437" y="949433"/>
                    <a:pt x="405549" y="955739"/>
                    <a:pt x="319237" y="932092"/>
                  </a:cubicBezTo>
                  <a:cubicBezTo>
                    <a:pt x="189571" y="897409"/>
                    <a:pt x="118630" y="806762"/>
                    <a:pt x="85524" y="681826"/>
                  </a:cubicBezTo>
                  <a:cubicBezTo>
                    <a:pt x="70547" y="625467"/>
                    <a:pt x="67789" y="567532"/>
                    <a:pt x="65030" y="509202"/>
                  </a:cubicBezTo>
                  <a:cubicBezTo>
                    <a:pt x="60694" y="409490"/>
                    <a:pt x="45718" y="312142"/>
                    <a:pt x="0" y="221889"/>
                  </a:cubicBezTo>
                  <a:cubicBezTo>
                    <a:pt x="5124" y="152524"/>
                    <a:pt x="9459" y="83553"/>
                    <a:pt x="14188" y="14977"/>
                  </a:cubicBezTo>
                  <a:cubicBezTo>
                    <a:pt x="14977" y="9853"/>
                    <a:pt x="15371" y="5124"/>
                    <a:pt x="16159" y="0"/>
                  </a:cubicBezTo>
                  <a:cubicBezTo>
                    <a:pt x="24830" y="3153"/>
                    <a:pt x="26800" y="11035"/>
                    <a:pt x="29559" y="18524"/>
                  </a:cubicBezTo>
                  <a:cubicBezTo>
                    <a:pt x="60300" y="87100"/>
                    <a:pt x="77247" y="158830"/>
                    <a:pt x="82765" y="234107"/>
                  </a:cubicBezTo>
                  <a:cubicBezTo>
                    <a:pt x="89071" y="317660"/>
                    <a:pt x="89071" y="402396"/>
                    <a:pt x="111930" y="483978"/>
                  </a:cubicBezTo>
                  <a:cubicBezTo>
                    <a:pt x="134789" y="564773"/>
                    <a:pt x="174989" y="633744"/>
                    <a:pt x="247113" y="679461"/>
                  </a:cubicBezTo>
                  <a:cubicBezTo>
                    <a:pt x="294801" y="709809"/>
                    <a:pt x="347219" y="724785"/>
                    <a:pt x="403578" y="730303"/>
                  </a:cubicBezTo>
                  <a:cubicBezTo>
                    <a:pt x="513537" y="741338"/>
                    <a:pt x="618373" y="718479"/>
                    <a:pt x="722815" y="688920"/>
                  </a:cubicBezTo>
                  <a:cubicBezTo>
                    <a:pt x="904898" y="636897"/>
                    <a:pt x="1075551" y="556102"/>
                    <a:pt x="1243446" y="469396"/>
                  </a:cubicBezTo>
                  <a:cubicBezTo>
                    <a:pt x="1356952" y="410672"/>
                    <a:pt x="1466911" y="345248"/>
                    <a:pt x="1582783" y="290072"/>
                  </a:cubicBezTo>
                  <a:cubicBezTo>
                    <a:pt x="1729789" y="220313"/>
                    <a:pt x="1882313" y="169077"/>
                    <a:pt x="2041931" y="136759"/>
                  </a:cubicBezTo>
                  <a:cubicBezTo>
                    <a:pt x="2104202" y="124542"/>
                    <a:pt x="2167261" y="115477"/>
                    <a:pt x="2231109" y="108777"/>
                  </a:cubicBezTo>
                  <a:cubicBezTo>
                    <a:pt x="2393092" y="92224"/>
                    <a:pt x="2470733" y="105624"/>
                    <a:pt x="2501080" y="107989"/>
                  </a:cubicBezTo>
                  <a:cubicBezTo>
                    <a:pt x="2585027" y="115477"/>
                    <a:pt x="2668581" y="130848"/>
                    <a:pt x="2748193" y="158830"/>
                  </a:cubicBezTo>
                  <a:cubicBezTo>
                    <a:pt x="2825440" y="184842"/>
                    <a:pt x="2898352" y="221889"/>
                    <a:pt x="2961411" y="274307"/>
                  </a:cubicBezTo>
                  <a:cubicBezTo>
                    <a:pt x="2968899" y="280613"/>
                    <a:pt x="2978752" y="285342"/>
                    <a:pt x="2981117" y="296378"/>
                  </a:cubicBezTo>
                  <a:cubicBezTo>
                    <a:pt x="2981906" y="321207"/>
                    <a:pt x="2973629" y="344460"/>
                    <a:pt x="2970082" y="369290"/>
                  </a:cubicBezTo>
                  <a:cubicBezTo>
                    <a:pt x="2960623" y="429984"/>
                    <a:pt x="2949588" y="490284"/>
                    <a:pt x="2939341" y="550584"/>
                  </a:cubicBezTo>
                  <a:cubicBezTo>
                    <a:pt x="2938552" y="553737"/>
                    <a:pt x="2937370" y="556890"/>
                    <a:pt x="2936188" y="560437"/>
                  </a:cubicBezTo>
                  <a:cubicBezTo>
                    <a:pt x="2828593" y="453631"/>
                    <a:pt x="2694593" y="402002"/>
                    <a:pt x="2549557" y="374807"/>
                  </a:cubicBezTo>
                  <a:cubicBezTo>
                    <a:pt x="2495956" y="364954"/>
                    <a:pt x="2441174" y="360619"/>
                    <a:pt x="2387180" y="356284"/>
                  </a:cubicBezTo>
                  <a:cubicBezTo>
                    <a:pt x="2334368" y="352737"/>
                    <a:pt x="2293774" y="339731"/>
                    <a:pt x="2091590" y="370472"/>
                  </a:cubicBez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8" name="Freeform: Shape 3297">
              <a:extLst>
                <a:ext uri="{FF2B5EF4-FFF2-40B4-BE49-F238E27FC236}">
                  <a16:creationId xmlns:a16="http://schemas.microsoft.com/office/drawing/2014/main" id="{5583E71F-109C-4577-99DE-858A4B668568}"/>
                </a:ext>
              </a:extLst>
            </p:cNvPr>
            <p:cNvSpPr/>
            <p:nvPr/>
          </p:nvSpPr>
          <p:spPr>
            <a:xfrm>
              <a:off x="3344302" y="6245680"/>
              <a:ext cx="2783537" cy="611860"/>
            </a:xfrm>
            <a:custGeom>
              <a:avLst/>
              <a:gdLst>
                <a:gd name="connsiteX0" fmla="*/ 527832 w 2783537"/>
                <a:gd name="connsiteY0" fmla="*/ 388065 h 611860"/>
                <a:gd name="connsiteX1" fmla="*/ 529015 w 2783537"/>
                <a:gd name="connsiteY1" fmla="*/ 388065 h 611860"/>
                <a:gd name="connsiteX2" fmla="*/ 763122 w 2783537"/>
                <a:gd name="connsiteY2" fmla="*/ 347471 h 611860"/>
                <a:gd name="connsiteX3" fmla="*/ 990528 w 2783537"/>
                <a:gd name="connsiteY3" fmla="*/ 283624 h 611860"/>
                <a:gd name="connsiteX4" fmla="*/ 1060287 w 2783537"/>
                <a:gd name="connsiteY4" fmla="*/ 259977 h 611860"/>
                <a:gd name="connsiteX5" fmla="*/ 1420906 w 2783537"/>
                <a:gd name="connsiteY5" fmla="*/ 118094 h 611860"/>
                <a:gd name="connsiteX6" fmla="*/ 1847737 w 2783537"/>
                <a:gd name="connsiteY6" fmla="*/ 10499 h 611860"/>
                <a:gd name="connsiteX7" fmla="*/ 2301369 w 2783537"/>
                <a:gd name="connsiteY7" fmla="*/ 24293 h 611860"/>
                <a:gd name="connsiteX8" fmla="*/ 2596564 w 2783537"/>
                <a:gd name="connsiteY8" fmla="*/ 130706 h 611860"/>
                <a:gd name="connsiteX9" fmla="*/ 2753029 w 2783537"/>
                <a:gd name="connsiteY9" fmla="*/ 273771 h 611860"/>
                <a:gd name="connsiteX10" fmla="*/ 2781012 w 2783537"/>
                <a:gd name="connsiteY10" fmla="*/ 301753 h 611860"/>
                <a:gd name="connsiteX11" fmla="*/ 2779829 w 2783537"/>
                <a:gd name="connsiteY11" fmla="*/ 569360 h 611860"/>
                <a:gd name="connsiteX12" fmla="*/ 2771159 w 2783537"/>
                <a:gd name="connsiteY12" fmla="*/ 582366 h 611860"/>
                <a:gd name="connsiteX13" fmla="*/ 2711646 w 2783537"/>
                <a:gd name="connsiteY13" fmla="*/ 495660 h 611860"/>
                <a:gd name="connsiteX14" fmla="*/ 2550058 w 2783537"/>
                <a:gd name="connsiteY14" fmla="*/ 377030 h 611860"/>
                <a:gd name="connsiteX15" fmla="*/ 2445616 w 2783537"/>
                <a:gd name="connsiteY15" fmla="*/ 328947 h 611860"/>
                <a:gd name="connsiteX16" fmla="*/ 1981738 w 2783537"/>
                <a:gd name="connsiteY16" fmla="*/ 258794 h 611860"/>
                <a:gd name="connsiteX17" fmla="*/ 1792955 w 2783537"/>
                <a:gd name="connsiteY17" fmla="*/ 272588 h 611860"/>
                <a:gd name="connsiteX18" fmla="*/ 1571460 w 2783537"/>
                <a:gd name="connsiteY18" fmla="*/ 317124 h 611860"/>
                <a:gd name="connsiteX19" fmla="*/ 1359818 w 2783537"/>
                <a:gd name="connsiteY19" fmla="*/ 395948 h 611860"/>
                <a:gd name="connsiteX20" fmla="*/ 1209658 w 2783537"/>
                <a:gd name="connsiteY20" fmla="*/ 451519 h 611860"/>
                <a:gd name="connsiteX21" fmla="*/ 756421 w 2783537"/>
                <a:gd name="connsiteY21" fmla="*/ 578425 h 611860"/>
                <a:gd name="connsiteX22" fmla="*/ 308308 w 2783537"/>
                <a:gd name="connsiteY22" fmla="*/ 592219 h 611860"/>
                <a:gd name="connsiteX23" fmla="*/ 282690 w 2783537"/>
                <a:gd name="connsiteY23" fmla="*/ 585125 h 611860"/>
                <a:gd name="connsiteX24" fmla="*/ 89966 w 2783537"/>
                <a:gd name="connsiteY24" fmla="*/ 466889 h 611860"/>
                <a:gd name="connsiteX25" fmla="*/ 42278 w 2783537"/>
                <a:gd name="connsiteY25" fmla="*/ 388854 h 611860"/>
                <a:gd name="connsiteX26" fmla="*/ 107 w 2783537"/>
                <a:gd name="connsiteY26" fmla="*/ 100358 h 611860"/>
                <a:gd name="connsiteX27" fmla="*/ 212931 w 2783537"/>
                <a:gd name="connsiteY27" fmla="*/ 349442 h 611860"/>
                <a:gd name="connsiteX28" fmla="*/ 527832 w 2783537"/>
                <a:gd name="connsiteY28" fmla="*/ 388065 h 611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2783537" h="611860">
                  <a:moveTo>
                    <a:pt x="527832" y="388065"/>
                  </a:moveTo>
                  <a:cubicBezTo>
                    <a:pt x="528227" y="388065"/>
                    <a:pt x="528621" y="388065"/>
                    <a:pt x="529015" y="388065"/>
                  </a:cubicBezTo>
                  <a:cubicBezTo>
                    <a:pt x="607444" y="375848"/>
                    <a:pt x="685480" y="365206"/>
                    <a:pt x="763122" y="347471"/>
                  </a:cubicBezTo>
                  <a:cubicBezTo>
                    <a:pt x="839975" y="329736"/>
                    <a:pt x="915646" y="308059"/>
                    <a:pt x="990528" y="283624"/>
                  </a:cubicBezTo>
                  <a:cubicBezTo>
                    <a:pt x="1013781" y="276136"/>
                    <a:pt x="1037034" y="268253"/>
                    <a:pt x="1060287" y="259977"/>
                  </a:cubicBezTo>
                  <a:cubicBezTo>
                    <a:pt x="1182070" y="217412"/>
                    <a:pt x="1301488" y="167359"/>
                    <a:pt x="1420906" y="118094"/>
                  </a:cubicBezTo>
                  <a:cubicBezTo>
                    <a:pt x="1558454" y="61735"/>
                    <a:pt x="1700731" y="26264"/>
                    <a:pt x="1847737" y="10499"/>
                  </a:cubicBezTo>
                  <a:cubicBezTo>
                    <a:pt x="1997503" y="-5266"/>
                    <a:pt x="2153180" y="-5266"/>
                    <a:pt x="2301369" y="24293"/>
                  </a:cubicBezTo>
                  <a:cubicBezTo>
                    <a:pt x="2404628" y="44788"/>
                    <a:pt x="2504734" y="76711"/>
                    <a:pt x="2596564" y="130706"/>
                  </a:cubicBezTo>
                  <a:cubicBezTo>
                    <a:pt x="2659229" y="166965"/>
                    <a:pt x="2712435" y="213865"/>
                    <a:pt x="2753029" y="273771"/>
                  </a:cubicBezTo>
                  <a:cubicBezTo>
                    <a:pt x="2759335" y="282441"/>
                    <a:pt x="2775494" y="292689"/>
                    <a:pt x="2781012" y="301753"/>
                  </a:cubicBezTo>
                  <a:cubicBezTo>
                    <a:pt x="2787318" y="312000"/>
                    <a:pt x="2779829" y="567389"/>
                    <a:pt x="2779829" y="569360"/>
                  </a:cubicBezTo>
                  <a:cubicBezTo>
                    <a:pt x="2779041" y="574878"/>
                    <a:pt x="2776282" y="579213"/>
                    <a:pt x="2771159" y="582366"/>
                  </a:cubicBezTo>
                  <a:cubicBezTo>
                    <a:pt x="2777071" y="578425"/>
                    <a:pt x="2718347" y="502754"/>
                    <a:pt x="2711646" y="495660"/>
                  </a:cubicBezTo>
                  <a:cubicBezTo>
                    <a:pt x="2665535" y="444818"/>
                    <a:pt x="2609964" y="408954"/>
                    <a:pt x="2550058" y="377030"/>
                  </a:cubicBezTo>
                  <a:cubicBezTo>
                    <a:pt x="2515769" y="358901"/>
                    <a:pt x="2482269" y="341165"/>
                    <a:pt x="2445616" y="328947"/>
                  </a:cubicBezTo>
                  <a:cubicBezTo>
                    <a:pt x="2295063" y="279682"/>
                    <a:pt x="2140174" y="256824"/>
                    <a:pt x="1981738" y="258794"/>
                  </a:cubicBezTo>
                  <a:cubicBezTo>
                    <a:pt x="1918679" y="259583"/>
                    <a:pt x="1855620" y="263918"/>
                    <a:pt x="1792955" y="272588"/>
                  </a:cubicBezTo>
                  <a:cubicBezTo>
                    <a:pt x="1718072" y="282047"/>
                    <a:pt x="1643978" y="297024"/>
                    <a:pt x="1571460" y="317124"/>
                  </a:cubicBezTo>
                  <a:cubicBezTo>
                    <a:pt x="1498154" y="337618"/>
                    <a:pt x="1429577" y="366389"/>
                    <a:pt x="1359818" y="395948"/>
                  </a:cubicBezTo>
                  <a:cubicBezTo>
                    <a:pt x="1310947" y="416442"/>
                    <a:pt x="1259712" y="433389"/>
                    <a:pt x="1209658" y="451519"/>
                  </a:cubicBezTo>
                  <a:cubicBezTo>
                    <a:pt x="1062258" y="504330"/>
                    <a:pt x="910128" y="548866"/>
                    <a:pt x="756421" y="578425"/>
                  </a:cubicBezTo>
                  <a:cubicBezTo>
                    <a:pt x="610203" y="606407"/>
                    <a:pt x="454920" y="630054"/>
                    <a:pt x="308308" y="592219"/>
                  </a:cubicBezTo>
                  <a:cubicBezTo>
                    <a:pt x="299638" y="589854"/>
                    <a:pt x="291361" y="587490"/>
                    <a:pt x="282690" y="585125"/>
                  </a:cubicBezTo>
                  <a:cubicBezTo>
                    <a:pt x="209778" y="562266"/>
                    <a:pt x="140413" y="524431"/>
                    <a:pt x="89966" y="466889"/>
                  </a:cubicBezTo>
                  <a:cubicBezTo>
                    <a:pt x="76566" y="451519"/>
                    <a:pt x="54889" y="416836"/>
                    <a:pt x="42278" y="388854"/>
                  </a:cubicBezTo>
                  <a:cubicBezTo>
                    <a:pt x="7201" y="309241"/>
                    <a:pt x="-1075" y="164600"/>
                    <a:pt x="107" y="100358"/>
                  </a:cubicBezTo>
                  <a:cubicBezTo>
                    <a:pt x="22178" y="187065"/>
                    <a:pt x="111249" y="307665"/>
                    <a:pt x="212931" y="349442"/>
                  </a:cubicBezTo>
                  <a:cubicBezTo>
                    <a:pt x="313432" y="390824"/>
                    <a:pt x="420632" y="387671"/>
                    <a:pt x="527832" y="388065"/>
                  </a:cubicBezTo>
                  <a:close/>
                </a:path>
              </a:pathLst>
            </a:custGeom>
            <a:solidFill>
              <a:srgbClr val="EC0F2D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9" name="Freeform: Shape 3298">
              <a:extLst>
                <a:ext uri="{FF2B5EF4-FFF2-40B4-BE49-F238E27FC236}">
                  <a16:creationId xmlns:a16="http://schemas.microsoft.com/office/drawing/2014/main" id="{D4D587DB-AC24-4503-A8B7-2B0B7610E497}"/>
                </a:ext>
              </a:extLst>
            </p:cNvPr>
            <p:cNvSpPr/>
            <p:nvPr/>
          </p:nvSpPr>
          <p:spPr>
            <a:xfrm>
              <a:off x="1371252" y="2999437"/>
              <a:ext cx="2133465" cy="2369974"/>
            </a:xfrm>
            <a:custGeom>
              <a:avLst/>
              <a:gdLst>
                <a:gd name="connsiteX0" fmla="*/ 2130805 w 2133465"/>
                <a:gd name="connsiteY0" fmla="*/ 324890 h 2369974"/>
                <a:gd name="connsiteX1" fmla="*/ 2120164 w 2133465"/>
                <a:gd name="connsiteY1" fmla="*/ 305579 h 2369974"/>
                <a:gd name="connsiteX2" fmla="*/ 1763092 w 2133465"/>
                <a:gd name="connsiteY2" fmla="*/ 45066 h 2369974"/>
                <a:gd name="connsiteX3" fmla="*/ 1593620 w 2133465"/>
                <a:gd name="connsiteY3" fmla="*/ 8019 h 2369974"/>
                <a:gd name="connsiteX4" fmla="*/ 1184919 w 2133465"/>
                <a:gd name="connsiteY4" fmla="*/ 26148 h 2369974"/>
                <a:gd name="connsiteX5" fmla="*/ 665076 w 2133465"/>
                <a:gd name="connsiteY5" fmla="*/ 218478 h 2369974"/>
                <a:gd name="connsiteX6" fmla="*/ 10838 w 2133465"/>
                <a:gd name="connsiteY6" fmla="*/ 828969 h 2369974"/>
                <a:gd name="connsiteX7" fmla="*/ 985 w 2133465"/>
                <a:gd name="connsiteY7" fmla="*/ 863651 h 2369974"/>
                <a:gd name="connsiteX8" fmla="*/ 26997 w 2133465"/>
                <a:gd name="connsiteY8" fmla="*/ 1495818 h 2369974"/>
                <a:gd name="connsiteX9" fmla="*/ 42368 w 2133465"/>
                <a:gd name="connsiteY9" fmla="*/ 1688148 h 2369974"/>
                <a:gd name="connsiteX10" fmla="*/ 69168 w 2133465"/>
                <a:gd name="connsiteY10" fmla="*/ 1933685 h 2369974"/>
                <a:gd name="connsiteX11" fmla="*/ 133015 w 2133465"/>
                <a:gd name="connsiteY11" fmla="*/ 2369974 h 2369974"/>
                <a:gd name="connsiteX12" fmla="*/ 142474 w 2133465"/>
                <a:gd name="connsiteY12" fmla="*/ 2356180 h 2369974"/>
                <a:gd name="connsiteX13" fmla="*/ 193315 w 2133465"/>
                <a:gd name="connsiteY13" fmla="*/ 2254498 h 2369974"/>
                <a:gd name="connsiteX14" fmla="*/ 337957 w 2133465"/>
                <a:gd name="connsiteY14" fmla="*/ 2042067 h 2369974"/>
                <a:gd name="connsiteX15" fmla="*/ 656799 w 2133465"/>
                <a:gd name="connsiteY15" fmla="*/ 1760666 h 2369974"/>
                <a:gd name="connsiteX16" fmla="*/ 835729 w 2133465"/>
                <a:gd name="connsiteY16" fmla="*/ 1664107 h 2369974"/>
                <a:gd name="connsiteX17" fmla="*/ 1045401 w 2133465"/>
                <a:gd name="connsiteY17" fmla="*/ 1590801 h 2369974"/>
                <a:gd name="connsiteX18" fmla="*/ 1270837 w 2133465"/>
                <a:gd name="connsiteY18" fmla="*/ 1552966 h 2369974"/>
                <a:gd name="connsiteX19" fmla="*/ 1499032 w 2133465"/>
                <a:gd name="connsiteY19" fmla="*/ 1570307 h 2369974"/>
                <a:gd name="connsiteX20" fmla="*/ 1686238 w 2133465"/>
                <a:gd name="connsiteY20" fmla="*/ 1635336 h 2369974"/>
                <a:gd name="connsiteX21" fmla="*/ 1870292 w 2133465"/>
                <a:gd name="connsiteY21" fmla="*/ 1793378 h 2369974"/>
                <a:gd name="connsiteX22" fmla="*/ 1903398 w 2133465"/>
                <a:gd name="connsiteY22" fmla="*/ 1845008 h 2369974"/>
                <a:gd name="connsiteX23" fmla="*/ 1917192 w 2133465"/>
                <a:gd name="connsiteY23" fmla="*/ 1850525 h 2369974"/>
                <a:gd name="connsiteX24" fmla="*/ 2131987 w 2133465"/>
                <a:gd name="connsiteY24" fmla="*/ 356420 h 2369974"/>
                <a:gd name="connsiteX25" fmla="*/ 2130805 w 2133465"/>
                <a:gd name="connsiteY25" fmla="*/ 324890 h 2369974"/>
                <a:gd name="connsiteX26" fmla="*/ 1811174 w 2133465"/>
                <a:gd name="connsiteY26" fmla="*/ 413567 h 2369974"/>
                <a:gd name="connsiteX27" fmla="*/ 1831668 w 2133465"/>
                <a:gd name="connsiteY27" fmla="*/ 406867 h 2369974"/>
                <a:gd name="connsiteX28" fmla="*/ 1852163 w 2133465"/>
                <a:gd name="connsiteY28" fmla="*/ 380067 h 2369974"/>
                <a:gd name="connsiteX29" fmla="*/ 1903792 w 2133465"/>
                <a:gd name="connsiteY29" fmla="*/ 472291 h 2369974"/>
                <a:gd name="connsiteX30" fmla="*/ 1861621 w 2133465"/>
                <a:gd name="connsiteY30" fmla="*/ 544809 h 2369974"/>
                <a:gd name="connsiteX31" fmla="*/ 1843098 w 2133465"/>
                <a:gd name="connsiteY31" fmla="*/ 516826 h 2369974"/>
                <a:gd name="connsiteX32" fmla="*/ 1807233 w 2133465"/>
                <a:gd name="connsiteY32" fmla="*/ 501850 h 2369974"/>
                <a:gd name="connsiteX33" fmla="*/ 1788709 w 2133465"/>
                <a:gd name="connsiteY33" fmla="*/ 501062 h 2369974"/>
                <a:gd name="connsiteX34" fmla="*/ 1778856 w 2133465"/>
                <a:gd name="connsiteY34" fmla="*/ 405685 h 2369974"/>
                <a:gd name="connsiteX35" fmla="*/ 1811174 w 2133465"/>
                <a:gd name="connsiteY35" fmla="*/ 413567 h 2369974"/>
                <a:gd name="connsiteX36" fmla="*/ 1811174 w 2133465"/>
                <a:gd name="connsiteY36" fmla="*/ 413567 h 2369974"/>
                <a:gd name="connsiteX37" fmla="*/ 1791862 w 2133465"/>
                <a:gd name="connsiteY37" fmla="*/ 685903 h 2369974"/>
                <a:gd name="connsiteX38" fmla="*/ 1805657 w 2133465"/>
                <a:gd name="connsiteY38" fmla="*/ 663439 h 2369974"/>
                <a:gd name="connsiteX39" fmla="*/ 1810780 w 2133465"/>
                <a:gd name="connsiteY39" fmla="*/ 695756 h 2369974"/>
                <a:gd name="connsiteX40" fmla="*/ 1841916 w 2133465"/>
                <a:gd name="connsiteY40" fmla="*/ 743445 h 2369974"/>
                <a:gd name="connsiteX41" fmla="*/ 1840733 w 2133465"/>
                <a:gd name="connsiteY41" fmla="*/ 763151 h 2369974"/>
                <a:gd name="connsiteX42" fmla="*/ 1821421 w 2133465"/>
                <a:gd name="connsiteY42" fmla="*/ 797439 h 2369974"/>
                <a:gd name="connsiteX43" fmla="*/ 1821421 w 2133465"/>
                <a:gd name="connsiteY43" fmla="*/ 831728 h 2369974"/>
                <a:gd name="connsiteX44" fmla="*/ 1813933 w 2133465"/>
                <a:gd name="connsiteY44" fmla="*/ 819904 h 2369974"/>
                <a:gd name="connsiteX45" fmla="*/ 1747327 w 2133465"/>
                <a:gd name="connsiteY45" fmla="*/ 794680 h 2369974"/>
                <a:gd name="connsiteX46" fmla="*/ 1738656 w 2133465"/>
                <a:gd name="connsiteY46" fmla="*/ 691815 h 2369974"/>
                <a:gd name="connsiteX47" fmla="*/ 1741809 w 2133465"/>
                <a:gd name="connsiteY47" fmla="*/ 688662 h 2369974"/>
                <a:gd name="connsiteX48" fmla="*/ 1763486 w 2133465"/>
                <a:gd name="connsiteY48" fmla="*/ 695362 h 2369974"/>
                <a:gd name="connsiteX49" fmla="*/ 1791862 w 2133465"/>
                <a:gd name="connsiteY49" fmla="*/ 685903 h 2369974"/>
                <a:gd name="connsiteX50" fmla="*/ 1791862 w 2133465"/>
                <a:gd name="connsiteY50" fmla="*/ 685903 h 2369974"/>
                <a:gd name="connsiteX51" fmla="*/ 1787921 w 2133465"/>
                <a:gd name="connsiteY51" fmla="*/ 1087117 h 2369974"/>
                <a:gd name="connsiteX52" fmla="*/ 1788709 w 2133465"/>
                <a:gd name="connsiteY52" fmla="*/ 1116676 h 2369974"/>
                <a:gd name="connsiteX53" fmla="*/ 1773339 w 2133465"/>
                <a:gd name="connsiteY53" fmla="*/ 1096970 h 2369974"/>
                <a:gd name="connsiteX54" fmla="*/ 1732350 w 2133465"/>
                <a:gd name="connsiteY54" fmla="*/ 1079628 h 2369974"/>
                <a:gd name="connsiteX55" fmla="*/ 1722892 w 2133465"/>
                <a:gd name="connsiteY55" fmla="*/ 1072929 h 2369974"/>
                <a:gd name="connsiteX56" fmla="*/ 1729592 w 2133465"/>
                <a:gd name="connsiteY56" fmla="*/ 1025240 h 2369974"/>
                <a:gd name="connsiteX57" fmla="*/ 1707915 w 2133465"/>
                <a:gd name="connsiteY57" fmla="*/ 979916 h 2369974"/>
                <a:gd name="connsiteX58" fmla="*/ 1748903 w 2133465"/>
                <a:gd name="connsiteY58" fmla="*/ 987405 h 2369974"/>
                <a:gd name="connsiteX59" fmla="*/ 1768609 w 2133465"/>
                <a:gd name="connsiteY59" fmla="*/ 955875 h 2369974"/>
                <a:gd name="connsiteX60" fmla="*/ 1772945 w 2133465"/>
                <a:gd name="connsiteY60" fmla="*/ 965728 h 2369974"/>
                <a:gd name="connsiteX61" fmla="*/ 1808415 w 2133465"/>
                <a:gd name="connsiteY61" fmla="*/ 1035093 h 2369974"/>
                <a:gd name="connsiteX62" fmla="*/ 1807233 w 2133465"/>
                <a:gd name="connsiteY62" fmla="*/ 1051646 h 2369974"/>
                <a:gd name="connsiteX63" fmla="*/ 1787921 w 2133465"/>
                <a:gd name="connsiteY63" fmla="*/ 1087117 h 2369974"/>
                <a:gd name="connsiteX64" fmla="*/ 1787921 w 2133465"/>
                <a:gd name="connsiteY64" fmla="*/ 1087117 h 2369974"/>
                <a:gd name="connsiteX65" fmla="*/ 1660227 w 2133465"/>
                <a:gd name="connsiteY65" fmla="*/ 203502 h 2369974"/>
                <a:gd name="connsiteX66" fmla="*/ 1692544 w 2133465"/>
                <a:gd name="connsiteY66" fmla="*/ 188525 h 2369974"/>
                <a:gd name="connsiteX67" fmla="*/ 1709491 w 2133465"/>
                <a:gd name="connsiteY67" fmla="*/ 164878 h 2369974"/>
                <a:gd name="connsiteX68" fmla="*/ 1713827 w 2133465"/>
                <a:gd name="connsiteY68" fmla="*/ 163696 h 2369974"/>
                <a:gd name="connsiteX69" fmla="*/ 1770974 w 2133465"/>
                <a:gd name="connsiteY69" fmla="*/ 239761 h 2369974"/>
                <a:gd name="connsiteX70" fmla="*/ 1730774 w 2133465"/>
                <a:gd name="connsiteY70" fmla="*/ 317796 h 2369974"/>
                <a:gd name="connsiteX71" fmla="*/ 1726439 w 2133465"/>
                <a:gd name="connsiteY71" fmla="*/ 318584 h 2369974"/>
                <a:gd name="connsiteX72" fmla="*/ 1711462 w 2133465"/>
                <a:gd name="connsiteY72" fmla="*/ 301243 h 2369974"/>
                <a:gd name="connsiteX73" fmla="*/ 1664956 w 2133465"/>
                <a:gd name="connsiteY73" fmla="*/ 289420 h 2369974"/>
                <a:gd name="connsiteX74" fmla="*/ 1640127 w 2133465"/>
                <a:gd name="connsiteY74" fmla="*/ 296120 h 2369974"/>
                <a:gd name="connsiteX75" fmla="*/ 1625938 w 2133465"/>
                <a:gd name="connsiteY75" fmla="*/ 199955 h 2369974"/>
                <a:gd name="connsiteX76" fmla="*/ 1660227 w 2133465"/>
                <a:gd name="connsiteY76" fmla="*/ 203502 h 2369974"/>
                <a:gd name="connsiteX77" fmla="*/ 1660227 w 2133465"/>
                <a:gd name="connsiteY77" fmla="*/ 203502 h 2369974"/>
                <a:gd name="connsiteX78" fmla="*/ 1666138 w 2133465"/>
                <a:gd name="connsiteY78" fmla="*/ 449038 h 2369974"/>
                <a:gd name="connsiteX79" fmla="*/ 1679933 w 2133465"/>
                <a:gd name="connsiteY79" fmla="*/ 496726 h 2369974"/>
                <a:gd name="connsiteX80" fmla="*/ 1722892 w 2133465"/>
                <a:gd name="connsiteY80" fmla="*/ 523920 h 2369974"/>
                <a:gd name="connsiteX81" fmla="*/ 1687421 w 2133465"/>
                <a:gd name="connsiteY81" fmla="*/ 555056 h 2369974"/>
                <a:gd name="connsiteX82" fmla="*/ 1686238 w 2133465"/>
                <a:gd name="connsiteY82" fmla="*/ 604715 h 2369974"/>
                <a:gd name="connsiteX83" fmla="*/ 1603079 w 2133465"/>
                <a:gd name="connsiteY83" fmla="*/ 583038 h 2369974"/>
                <a:gd name="connsiteX84" fmla="*/ 1586132 w 2133465"/>
                <a:gd name="connsiteY84" fmla="*/ 485691 h 2369974"/>
                <a:gd name="connsiteX85" fmla="*/ 1666138 w 2133465"/>
                <a:gd name="connsiteY85" fmla="*/ 449038 h 2369974"/>
                <a:gd name="connsiteX86" fmla="*/ 1666138 w 2133465"/>
                <a:gd name="connsiteY86" fmla="*/ 449038 h 2369974"/>
                <a:gd name="connsiteX87" fmla="*/ 1465532 w 2133465"/>
                <a:gd name="connsiteY87" fmla="*/ 328043 h 2369974"/>
                <a:gd name="connsiteX88" fmla="*/ 1489573 w 2133465"/>
                <a:gd name="connsiteY88" fmla="*/ 313855 h 2369974"/>
                <a:gd name="connsiteX89" fmla="*/ 1512038 w 2133465"/>
                <a:gd name="connsiteY89" fmla="*/ 280355 h 2369974"/>
                <a:gd name="connsiteX90" fmla="*/ 1582191 w 2133465"/>
                <a:gd name="connsiteY90" fmla="*/ 342232 h 2369974"/>
                <a:gd name="connsiteX91" fmla="*/ 1556573 w 2133465"/>
                <a:gd name="connsiteY91" fmla="*/ 361543 h 2369974"/>
                <a:gd name="connsiteX92" fmla="*/ 1536867 w 2133465"/>
                <a:gd name="connsiteY92" fmla="*/ 405685 h 2369974"/>
                <a:gd name="connsiteX93" fmla="*/ 1538050 w 2133465"/>
                <a:gd name="connsiteY93" fmla="*/ 431697 h 2369974"/>
                <a:gd name="connsiteX94" fmla="*/ 1506520 w 2133465"/>
                <a:gd name="connsiteY94" fmla="*/ 408049 h 2369974"/>
                <a:gd name="connsiteX95" fmla="*/ 1481691 w 2133465"/>
                <a:gd name="connsiteY95" fmla="*/ 405685 h 2369974"/>
                <a:gd name="connsiteX96" fmla="*/ 1443067 w 2133465"/>
                <a:gd name="connsiteY96" fmla="*/ 423814 h 2369974"/>
                <a:gd name="connsiteX97" fmla="*/ 1452526 w 2133465"/>
                <a:gd name="connsiteY97" fmla="*/ 393467 h 2369974"/>
                <a:gd name="connsiteX98" fmla="*/ 1443067 w 2133465"/>
                <a:gd name="connsiteY98" fmla="*/ 352085 h 2369974"/>
                <a:gd name="connsiteX99" fmla="*/ 1424543 w 2133465"/>
                <a:gd name="connsiteY99" fmla="*/ 331590 h 2369974"/>
                <a:gd name="connsiteX100" fmla="*/ 1465532 w 2133465"/>
                <a:gd name="connsiteY100" fmla="*/ 328043 h 2369974"/>
                <a:gd name="connsiteX101" fmla="*/ 1465532 w 2133465"/>
                <a:gd name="connsiteY101" fmla="*/ 328043 h 2369974"/>
                <a:gd name="connsiteX102" fmla="*/ 1447008 w 2133465"/>
                <a:gd name="connsiteY102" fmla="*/ 610233 h 2369974"/>
                <a:gd name="connsiteX103" fmla="*/ 1474991 w 2133465"/>
                <a:gd name="connsiteY103" fmla="*/ 566091 h 2369974"/>
                <a:gd name="connsiteX104" fmla="*/ 1494303 w 2133465"/>
                <a:gd name="connsiteY104" fmla="*/ 613780 h 2369974"/>
                <a:gd name="connsiteX105" fmla="*/ 1540414 w 2133465"/>
                <a:gd name="connsiteY105" fmla="*/ 631121 h 2369974"/>
                <a:gd name="connsiteX106" fmla="*/ 1513220 w 2133465"/>
                <a:gd name="connsiteY106" fmla="*/ 653980 h 2369974"/>
                <a:gd name="connsiteX107" fmla="*/ 1502579 w 2133465"/>
                <a:gd name="connsiteY107" fmla="*/ 679992 h 2369974"/>
                <a:gd name="connsiteX108" fmla="*/ 1505732 w 2133465"/>
                <a:gd name="connsiteY108" fmla="*/ 715857 h 2369974"/>
                <a:gd name="connsiteX109" fmla="*/ 1461591 w 2133465"/>
                <a:gd name="connsiteY109" fmla="*/ 688662 h 2369974"/>
                <a:gd name="connsiteX110" fmla="*/ 1416267 w 2133465"/>
                <a:gd name="connsiteY110" fmla="*/ 707186 h 2369974"/>
                <a:gd name="connsiteX111" fmla="*/ 1426120 w 2133465"/>
                <a:gd name="connsiteY111" fmla="*/ 657527 h 2369974"/>
                <a:gd name="connsiteX112" fmla="*/ 1395773 w 2133465"/>
                <a:gd name="connsiteY112" fmla="*/ 617327 h 2369974"/>
                <a:gd name="connsiteX113" fmla="*/ 1447008 w 2133465"/>
                <a:gd name="connsiteY113" fmla="*/ 610233 h 2369974"/>
                <a:gd name="connsiteX114" fmla="*/ 1447008 w 2133465"/>
                <a:gd name="connsiteY114" fmla="*/ 610233 h 2369974"/>
                <a:gd name="connsiteX115" fmla="*/ 1273596 w 2133465"/>
                <a:gd name="connsiteY115" fmla="*/ 186949 h 2369974"/>
                <a:gd name="connsiteX116" fmla="*/ 1303943 w 2133465"/>
                <a:gd name="connsiteY116" fmla="*/ 164484 h 2369974"/>
                <a:gd name="connsiteX117" fmla="*/ 1324437 w 2133465"/>
                <a:gd name="connsiteY117" fmla="*/ 131772 h 2369974"/>
                <a:gd name="connsiteX118" fmla="*/ 1396955 w 2133465"/>
                <a:gd name="connsiteY118" fmla="*/ 184584 h 2369974"/>
                <a:gd name="connsiteX119" fmla="*/ 1392620 w 2133465"/>
                <a:gd name="connsiteY119" fmla="*/ 188919 h 2369974"/>
                <a:gd name="connsiteX120" fmla="*/ 1354784 w 2133465"/>
                <a:gd name="connsiteY120" fmla="*/ 275625 h 2369974"/>
                <a:gd name="connsiteX121" fmla="*/ 1255466 w 2133465"/>
                <a:gd name="connsiteY121" fmla="*/ 279173 h 2369974"/>
                <a:gd name="connsiteX122" fmla="*/ 1264137 w 2133465"/>
                <a:gd name="connsiteY122" fmla="*/ 252372 h 2369974"/>
                <a:gd name="connsiteX123" fmla="*/ 1253102 w 2133465"/>
                <a:gd name="connsiteY123" fmla="*/ 213355 h 2369974"/>
                <a:gd name="connsiteX124" fmla="*/ 1233790 w 2133465"/>
                <a:gd name="connsiteY124" fmla="*/ 197196 h 2369974"/>
                <a:gd name="connsiteX125" fmla="*/ 1273596 w 2133465"/>
                <a:gd name="connsiteY125" fmla="*/ 186949 h 2369974"/>
                <a:gd name="connsiteX126" fmla="*/ 1273596 w 2133465"/>
                <a:gd name="connsiteY126" fmla="*/ 186949 h 2369974"/>
                <a:gd name="connsiteX127" fmla="*/ 1106095 w 2133465"/>
                <a:gd name="connsiteY127" fmla="*/ 310702 h 2369974"/>
                <a:gd name="connsiteX128" fmla="*/ 1110430 w 2133465"/>
                <a:gd name="connsiteY128" fmla="*/ 312673 h 2369974"/>
                <a:gd name="connsiteX129" fmla="*/ 1122254 w 2133465"/>
                <a:gd name="connsiteY129" fmla="*/ 336320 h 2369974"/>
                <a:gd name="connsiteX130" fmla="*/ 1151025 w 2133465"/>
                <a:gd name="connsiteY130" fmla="*/ 352873 h 2369974"/>
                <a:gd name="connsiteX131" fmla="*/ 1187678 w 2133465"/>
                <a:gd name="connsiteY131" fmla="*/ 350508 h 2369974"/>
                <a:gd name="connsiteX132" fmla="*/ 1157725 w 2133465"/>
                <a:gd name="connsiteY132" fmla="*/ 379673 h 2369974"/>
                <a:gd name="connsiteX133" fmla="*/ 1143931 w 2133465"/>
                <a:gd name="connsiteY133" fmla="*/ 415144 h 2369974"/>
                <a:gd name="connsiteX134" fmla="*/ 1146295 w 2133465"/>
                <a:gd name="connsiteY134" fmla="*/ 444703 h 2369974"/>
                <a:gd name="connsiteX135" fmla="*/ 1093483 w 2133465"/>
                <a:gd name="connsiteY135" fmla="*/ 436032 h 2369974"/>
                <a:gd name="connsiteX136" fmla="*/ 1043824 w 2133465"/>
                <a:gd name="connsiteY136" fmla="*/ 468744 h 2369974"/>
                <a:gd name="connsiteX137" fmla="*/ 1054466 w 2133465"/>
                <a:gd name="connsiteY137" fmla="*/ 431697 h 2369974"/>
                <a:gd name="connsiteX138" fmla="*/ 1043430 w 2133465"/>
                <a:gd name="connsiteY138" fmla="*/ 404502 h 2369974"/>
                <a:gd name="connsiteX139" fmla="*/ 1016236 w 2133465"/>
                <a:gd name="connsiteY139" fmla="*/ 386373 h 2369974"/>
                <a:gd name="connsiteX140" fmla="*/ 1106095 w 2133465"/>
                <a:gd name="connsiteY140" fmla="*/ 310702 h 2369974"/>
                <a:gd name="connsiteX141" fmla="*/ 1106095 w 2133465"/>
                <a:gd name="connsiteY141" fmla="*/ 310702 h 2369974"/>
                <a:gd name="connsiteX142" fmla="*/ 905883 w 2133465"/>
                <a:gd name="connsiteY142" fmla="*/ 910157 h 2369974"/>
                <a:gd name="connsiteX143" fmla="*/ 890512 w 2133465"/>
                <a:gd name="connsiteY143" fmla="*/ 925528 h 2369974"/>
                <a:gd name="connsiteX144" fmla="*/ 837700 w 2133465"/>
                <a:gd name="connsiteY144" fmla="*/ 940899 h 2369974"/>
                <a:gd name="connsiteX145" fmla="*/ 808929 w 2133465"/>
                <a:gd name="connsiteY145" fmla="*/ 967699 h 2369974"/>
                <a:gd name="connsiteX146" fmla="*/ 816418 w 2133465"/>
                <a:gd name="connsiteY146" fmla="*/ 928681 h 2369974"/>
                <a:gd name="connsiteX147" fmla="*/ 802229 w 2133465"/>
                <a:gd name="connsiteY147" fmla="*/ 900698 h 2369974"/>
                <a:gd name="connsiteX148" fmla="*/ 777400 w 2133465"/>
                <a:gd name="connsiteY148" fmla="*/ 888481 h 2369974"/>
                <a:gd name="connsiteX149" fmla="*/ 860559 w 2133465"/>
                <a:gd name="connsiteY149" fmla="*/ 796651 h 2369974"/>
                <a:gd name="connsiteX150" fmla="*/ 872382 w 2133465"/>
                <a:gd name="connsiteY150" fmla="*/ 813992 h 2369974"/>
                <a:gd name="connsiteX151" fmla="*/ 917706 w 2133465"/>
                <a:gd name="connsiteY151" fmla="*/ 832516 h 2369974"/>
                <a:gd name="connsiteX152" fmla="*/ 936230 w 2133465"/>
                <a:gd name="connsiteY152" fmla="*/ 830545 h 2369974"/>
                <a:gd name="connsiteX153" fmla="*/ 921253 w 2133465"/>
                <a:gd name="connsiteY153" fmla="*/ 852222 h 2369974"/>
                <a:gd name="connsiteX154" fmla="*/ 905883 w 2133465"/>
                <a:gd name="connsiteY154" fmla="*/ 910157 h 2369974"/>
                <a:gd name="connsiteX155" fmla="*/ 905883 w 2133465"/>
                <a:gd name="connsiteY155" fmla="*/ 910157 h 2369974"/>
                <a:gd name="connsiteX156" fmla="*/ 484175 w 2133465"/>
                <a:gd name="connsiteY156" fmla="*/ 452585 h 2369974"/>
                <a:gd name="connsiteX157" fmla="*/ 489693 w 2133465"/>
                <a:gd name="connsiteY157" fmla="*/ 453373 h 2369974"/>
                <a:gd name="connsiteX158" fmla="*/ 510187 w 2133465"/>
                <a:gd name="connsiteY158" fmla="*/ 478203 h 2369974"/>
                <a:gd name="connsiteX159" fmla="*/ 540140 w 2133465"/>
                <a:gd name="connsiteY159" fmla="*/ 463226 h 2369974"/>
                <a:gd name="connsiteX160" fmla="*/ 559846 w 2133465"/>
                <a:gd name="connsiteY160" fmla="*/ 456526 h 2369974"/>
                <a:gd name="connsiteX161" fmla="*/ 535805 w 2133465"/>
                <a:gd name="connsiteY161" fmla="*/ 492391 h 2369974"/>
                <a:gd name="connsiteX162" fmla="*/ 526346 w 2133465"/>
                <a:gd name="connsiteY162" fmla="*/ 538897 h 2369974"/>
                <a:gd name="connsiteX163" fmla="*/ 507822 w 2133465"/>
                <a:gd name="connsiteY163" fmla="*/ 564121 h 2369974"/>
                <a:gd name="connsiteX164" fmla="*/ 465651 w 2133465"/>
                <a:gd name="connsiteY164" fmla="*/ 586980 h 2369974"/>
                <a:gd name="connsiteX165" fmla="*/ 436881 w 2133465"/>
                <a:gd name="connsiteY165" fmla="*/ 623633 h 2369974"/>
                <a:gd name="connsiteX166" fmla="*/ 433334 w 2133465"/>
                <a:gd name="connsiteY166" fmla="*/ 621662 h 2369974"/>
                <a:gd name="connsiteX167" fmla="*/ 440822 w 2133465"/>
                <a:gd name="connsiteY167" fmla="*/ 582644 h 2369974"/>
                <a:gd name="connsiteX168" fmla="*/ 430969 w 2133465"/>
                <a:gd name="connsiteY168" fmla="*/ 568456 h 2369974"/>
                <a:gd name="connsiteX169" fmla="*/ 402987 w 2133465"/>
                <a:gd name="connsiteY169" fmla="*/ 563332 h 2369974"/>
                <a:gd name="connsiteX170" fmla="*/ 484175 w 2133465"/>
                <a:gd name="connsiteY170" fmla="*/ 452585 h 2369974"/>
                <a:gd name="connsiteX171" fmla="*/ 484175 w 2133465"/>
                <a:gd name="connsiteY171" fmla="*/ 452585 h 2369974"/>
                <a:gd name="connsiteX172" fmla="*/ 472746 w 2133465"/>
                <a:gd name="connsiteY172" fmla="*/ 734774 h 2369974"/>
                <a:gd name="connsiteX173" fmla="*/ 478263 w 2133465"/>
                <a:gd name="connsiteY173" fmla="*/ 736745 h 2369974"/>
                <a:gd name="connsiteX174" fmla="*/ 499546 w 2133465"/>
                <a:gd name="connsiteY174" fmla="*/ 761574 h 2369974"/>
                <a:gd name="connsiteX175" fmla="*/ 529499 w 2133465"/>
                <a:gd name="connsiteY175" fmla="*/ 746598 h 2369974"/>
                <a:gd name="connsiteX176" fmla="*/ 551964 w 2133465"/>
                <a:gd name="connsiteY176" fmla="*/ 735563 h 2369974"/>
                <a:gd name="connsiteX177" fmla="*/ 529105 w 2133465"/>
                <a:gd name="connsiteY177" fmla="*/ 771427 h 2369974"/>
                <a:gd name="connsiteX178" fmla="*/ 518069 w 2133465"/>
                <a:gd name="connsiteY178" fmla="*/ 827786 h 2369974"/>
                <a:gd name="connsiteX179" fmla="*/ 503881 w 2133465"/>
                <a:gd name="connsiteY179" fmla="*/ 848281 h 2369974"/>
                <a:gd name="connsiteX180" fmla="*/ 454616 w 2133465"/>
                <a:gd name="connsiteY180" fmla="*/ 877839 h 2369974"/>
                <a:gd name="connsiteX181" fmla="*/ 427816 w 2133465"/>
                <a:gd name="connsiteY181" fmla="*/ 913310 h 2369974"/>
                <a:gd name="connsiteX182" fmla="*/ 434122 w 2133465"/>
                <a:gd name="connsiteY182" fmla="*/ 870351 h 2369974"/>
                <a:gd name="connsiteX183" fmla="*/ 420328 w 2133465"/>
                <a:gd name="connsiteY183" fmla="*/ 850645 h 2369974"/>
                <a:gd name="connsiteX184" fmla="*/ 399834 w 2133465"/>
                <a:gd name="connsiteY184" fmla="*/ 843945 h 2369974"/>
                <a:gd name="connsiteX185" fmla="*/ 472746 w 2133465"/>
                <a:gd name="connsiteY185" fmla="*/ 734774 h 2369974"/>
                <a:gd name="connsiteX186" fmla="*/ 472746 w 2133465"/>
                <a:gd name="connsiteY186" fmla="*/ 734774 h 2369974"/>
                <a:gd name="connsiteX187" fmla="*/ 306427 w 2133465"/>
                <a:gd name="connsiteY187" fmla="*/ 738715 h 2369974"/>
                <a:gd name="connsiteX188" fmla="*/ 334410 w 2133465"/>
                <a:gd name="connsiteY188" fmla="*/ 761180 h 2369974"/>
                <a:gd name="connsiteX189" fmla="*/ 361604 w 2133465"/>
                <a:gd name="connsiteY189" fmla="*/ 741868 h 2369974"/>
                <a:gd name="connsiteX190" fmla="*/ 376581 w 2133465"/>
                <a:gd name="connsiteY190" fmla="*/ 735563 h 2369974"/>
                <a:gd name="connsiteX191" fmla="*/ 354904 w 2133465"/>
                <a:gd name="connsiteY191" fmla="*/ 775368 h 2369974"/>
                <a:gd name="connsiteX192" fmla="*/ 349386 w 2133465"/>
                <a:gd name="connsiteY192" fmla="*/ 821086 h 2369974"/>
                <a:gd name="connsiteX193" fmla="*/ 334410 w 2133465"/>
                <a:gd name="connsiteY193" fmla="*/ 847886 h 2369974"/>
                <a:gd name="connsiteX194" fmla="*/ 293421 w 2133465"/>
                <a:gd name="connsiteY194" fmla="*/ 879022 h 2369974"/>
                <a:gd name="connsiteX195" fmla="*/ 266227 w 2133465"/>
                <a:gd name="connsiteY195" fmla="*/ 918828 h 2369974"/>
                <a:gd name="connsiteX196" fmla="*/ 271351 w 2133465"/>
                <a:gd name="connsiteY196" fmla="*/ 880204 h 2369974"/>
                <a:gd name="connsiteX197" fmla="*/ 257162 w 2133465"/>
                <a:gd name="connsiteY197" fmla="*/ 863651 h 2369974"/>
                <a:gd name="connsiteX198" fmla="*/ 235880 w 2133465"/>
                <a:gd name="connsiteY198" fmla="*/ 863651 h 2369974"/>
                <a:gd name="connsiteX199" fmla="*/ 306427 w 2133465"/>
                <a:gd name="connsiteY199" fmla="*/ 738715 h 2369974"/>
                <a:gd name="connsiteX200" fmla="*/ 306427 w 2133465"/>
                <a:gd name="connsiteY200" fmla="*/ 738715 h 2369974"/>
                <a:gd name="connsiteX201" fmla="*/ 351751 w 2133465"/>
                <a:gd name="connsiteY201" fmla="*/ 1109187 h 2369974"/>
                <a:gd name="connsiteX202" fmla="*/ 339928 w 2133465"/>
                <a:gd name="connsiteY202" fmla="*/ 1132835 h 2369974"/>
                <a:gd name="connsiteX203" fmla="*/ 296969 w 2133465"/>
                <a:gd name="connsiteY203" fmla="*/ 1166335 h 2369974"/>
                <a:gd name="connsiteX204" fmla="*/ 273321 w 2133465"/>
                <a:gd name="connsiteY204" fmla="*/ 1206535 h 2369974"/>
                <a:gd name="connsiteX205" fmla="*/ 275686 w 2133465"/>
                <a:gd name="connsiteY205" fmla="*/ 1167911 h 2369974"/>
                <a:gd name="connsiteX206" fmla="*/ 257557 w 2133465"/>
                <a:gd name="connsiteY206" fmla="*/ 1148205 h 2369974"/>
                <a:gd name="connsiteX207" fmla="*/ 240215 w 2133465"/>
                <a:gd name="connsiteY207" fmla="*/ 1147417 h 2369974"/>
                <a:gd name="connsiteX208" fmla="*/ 306033 w 2133465"/>
                <a:gd name="connsiteY208" fmla="*/ 1024058 h 2369974"/>
                <a:gd name="connsiteX209" fmla="*/ 311551 w 2133465"/>
                <a:gd name="connsiteY209" fmla="*/ 1025240 h 2369974"/>
                <a:gd name="connsiteX210" fmla="*/ 331257 w 2133465"/>
                <a:gd name="connsiteY210" fmla="*/ 1046128 h 2369974"/>
                <a:gd name="connsiteX211" fmla="*/ 355298 w 2133465"/>
                <a:gd name="connsiteY211" fmla="*/ 1029969 h 2369974"/>
                <a:gd name="connsiteX212" fmla="*/ 373428 w 2133465"/>
                <a:gd name="connsiteY212" fmla="*/ 1016964 h 2369974"/>
                <a:gd name="connsiteX213" fmla="*/ 375792 w 2133465"/>
                <a:gd name="connsiteY213" fmla="*/ 1019328 h 2369974"/>
                <a:gd name="connsiteX214" fmla="*/ 357269 w 2133465"/>
                <a:gd name="connsiteY214" fmla="*/ 1056375 h 2369974"/>
                <a:gd name="connsiteX215" fmla="*/ 351751 w 2133465"/>
                <a:gd name="connsiteY215" fmla="*/ 1109187 h 2369974"/>
                <a:gd name="connsiteX216" fmla="*/ 351751 w 2133465"/>
                <a:gd name="connsiteY216" fmla="*/ 1109187 h 2369974"/>
                <a:gd name="connsiteX217" fmla="*/ 109368 w 2133465"/>
                <a:gd name="connsiteY217" fmla="*/ 859316 h 2369974"/>
                <a:gd name="connsiteX218" fmla="*/ 129074 w 2133465"/>
                <a:gd name="connsiteY218" fmla="*/ 789951 h 2369974"/>
                <a:gd name="connsiteX219" fmla="*/ 132227 w 2133465"/>
                <a:gd name="connsiteY219" fmla="*/ 789163 h 2369974"/>
                <a:gd name="connsiteX220" fmla="*/ 167697 w 2133465"/>
                <a:gd name="connsiteY220" fmla="*/ 789163 h 2369974"/>
                <a:gd name="connsiteX221" fmla="*/ 186221 w 2133465"/>
                <a:gd name="connsiteY221" fmla="*/ 771033 h 2369974"/>
                <a:gd name="connsiteX222" fmla="*/ 172033 w 2133465"/>
                <a:gd name="connsiteY222" fmla="*/ 812416 h 2369974"/>
                <a:gd name="connsiteX223" fmla="*/ 166515 w 2133465"/>
                <a:gd name="connsiteY223" fmla="*/ 864045 h 2369974"/>
                <a:gd name="connsiteX224" fmla="*/ 155480 w 2133465"/>
                <a:gd name="connsiteY224" fmla="*/ 889269 h 2369974"/>
                <a:gd name="connsiteX225" fmla="*/ 113703 w 2133465"/>
                <a:gd name="connsiteY225" fmla="*/ 937746 h 2369974"/>
                <a:gd name="connsiteX226" fmla="*/ 96756 w 2133465"/>
                <a:gd name="connsiteY226" fmla="*/ 972428 h 2369974"/>
                <a:gd name="connsiteX227" fmla="*/ 94391 w 2133465"/>
                <a:gd name="connsiteY227" fmla="*/ 971640 h 2369974"/>
                <a:gd name="connsiteX228" fmla="*/ 97938 w 2133465"/>
                <a:gd name="connsiteY228" fmla="*/ 934593 h 2369974"/>
                <a:gd name="connsiteX229" fmla="*/ 83750 w 2133465"/>
                <a:gd name="connsiteY229" fmla="*/ 919616 h 2369974"/>
                <a:gd name="connsiteX230" fmla="*/ 72715 w 2133465"/>
                <a:gd name="connsiteY230" fmla="*/ 920798 h 2369974"/>
                <a:gd name="connsiteX231" fmla="*/ 109368 w 2133465"/>
                <a:gd name="connsiteY231" fmla="*/ 859316 h 2369974"/>
                <a:gd name="connsiteX232" fmla="*/ 109368 w 2133465"/>
                <a:gd name="connsiteY232" fmla="*/ 859316 h 2369974"/>
                <a:gd name="connsiteX233" fmla="*/ 75474 w 2133465"/>
                <a:gd name="connsiteY233" fmla="*/ 1206535 h 2369974"/>
                <a:gd name="connsiteX234" fmla="*/ 130650 w 2133465"/>
                <a:gd name="connsiteY234" fmla="*/ 1070958 h 2369974"/>
                <a:gd name="connsiteX235" fmla="*/ 154692 w 2133465"/>
                <a:gd name="connsiteY235" fmla="*/ 1089087 h 2369974"/>
                <a:gd name="connsiteX236" fmla="*/ 175974 w 2133465"/>
                <a:gd name="connsiteY236" fmla="*/ 1068199 h 2369974"/>
                <a:gd name="connsiteX237" fmla="*/ 194103 w 2133465"/>
                <a:gd name="connsiteY237" fmla="*/ 1052828 h 2369974"/>
                <a:gd name="connsiteX238" fmla="*/ 177945 w 2133465"/>
                <a:gd name="connsiteY238" fmla="*/ 1091452 h 2369974"/>
                <a:gd name="connsiteX239" fmla="*/ 172427 w 2133465"/>
                <a:gd name="connsiteY239" fmla="*/ 1156088 h 2369974"/>
                <a:gd name="connsiteX240" fmla="*/ 169274 w 2133465"/>
                <a:gd name="connsiteY240" fmla="*/ 1170276 h 2369974"/>
                <a:gd name="connsiteX241" fmla="*/ 106215 w 2133465"/>
                <a:gd name="connsiteY241" fmla="*/ 1254223 h 2369974"/>
                <a:gd name="connsiteX242" fmla="*/ 103062 w 2133465"/>
                <a:gd name="connsiteY242" fmla="*/ 1259347 h 2369974"/>
                <a:gd name="connsiteX243" fmla="*/ 103062 w 2133465"/>
                <a:gd name="connsiteY243" fmla="*/ 1238459 h 2369974"/>
                <a:gd name="connsiteX244" fmla="*/ 105032 w 2133465"/>
                <a:gd name="connsiteY244" fmla="*/ 1219935 h 2369974"/>
                <a:gd name="connsiteX245" fmla="*/ 88085 w 2133465"/>
                <a:gd name="connsiteY245" fmla="*/ 1203776 h 2369974"/>
                <a:gd name="connsiteX246" fmla="*/ 75474 w 2133465"/>
                <a:gd name="connsiteY246" fmla="*/ 1206535 h 2369974"/>
                <a:gd name="connsiteX247" fmla="*/ 75474 w 2133465"/>
                <a:gd name="connsiteY247" fmla="*/ 1206535 h 2369974"/>
                <a:gd name="connsiteX248" fmla="*/ 106215 w 2133465"/>
                <a:gd name="connsiteY248" fmla="*/ 1490301 h 2369974"/>
                <a:gd name="connsiteX249" fmla="*/ 92027 w 2133465"/>
                <a:gd name="connsiteY249" fmla="*/ 1491483 h 2369974"/>
                <a:gd name="connsiteX250" fmla="*/ 142868 w 2133465"/>
                <a:gd name="connsiteY250" fmla="*/ 1355906 h 2369974"/>
                <a:gd name="connsiteX251" fmla="*/ 166909 w 2133465"/>
                <a:gd name="connsiteY251" fmla="*/ 1374035 h 2369974"/>
                <a:gd name="connsiteX252" fmla="*/ 186615 w 2133465"/>
                <a:gd name="connsiteY252" fmla="*/ 1353541 h 2369974"/>
                <a:gd name="connsiteX253" fmla="*/ 194498 w 2133465"/>
                <a:gd name="connsiteY253" fmla="*/ 1345659 h 2369974"/>
                <a:gd name="connsiteX254" fmla="*/ 203956 w 2133465"/>
                <a:gd name="connsiteY254" fmla="*/ 1336200 h 2369974"/>
                <a:gd name="connsiteX255" fmla="*/ 198439 w 2133465"/>
                <a:gd name="connsiteY255" fmla="*/ 1352359 h 2369974"/>
                <a:gd name="connsiteX256" fmla="*/ 190556 w 2133465"/>
                <a:gd name="connsiteY256" fmla="*/ 1376400 h 2369974"/>
                <a:gd name="connsiteX257" fmla="*/ 187009 w 2133465"/>
                <a:gd name="connsiteY257" fmla="*/ 1437883 h 2369974"/>
                <a:gd name="connsiteX258" fmla="*/ 180703 w 2133465"/>
                <a:gd name="connsiteY258" fmla="*/ 1457589 h 2369974"/>
                <a:gd name="connsiteX259" fmla="*/ 134197 w 2133465"/>
                <a:gd name="connsiteY259" fmla="*/ 1517101 h 2369974"/>
                <a:gd name="connsiteX260" fmla="*/ 120403 w 2133465"/>
                <a:gd name="connsiteY260" fmla="*/ 1541930 h 2369974"/>
                <a:gd name="connsiteX261" fmla="*/ 122768 w 2133465"/>
                <a:gd name="connsiteY261" fmla="*/ 1504095 h 2369974"/>
                <a:gd name="connsiteX262" fmla="*/ 106215 w 2133465"/>
                <a:gd name="connsiteY262" fmla="*/ 1490301 h 2369974"/>
                <a:gd name="connsiteX263" fmla="*/ 106215 w 2133465"/>
                <a:gd name="connsiteY263" fmla="*/ 1490301 h 2369974"/>
                <a:gd name="connsiteX264" fmla="*/ 147203 w 2133465"/>
                <a:gd name="connsiteY264" fmla="*/ 1791013 h 2369974"/>
                <a:gd name="connsiteX265" fmla="*/ 131044 w 2133465"/>
                <a:gd name="connsiteY265" fmla="*/ 1776037 h 2369974"/>
                <a:gd name="connsiteX266" fmla="*/ 120009 w 2133465"/>
                <a:gd name="connsiteY266" fmla="*/ 1777219 h 2369974"/>
                <a:gd name="connsiteX267" fmla="*/ 151539 w 2133465"/>
                <a:gd name="connsiteY267" fmla="*/ 1713372 h 2369974"/>
                <a:gd name="connsiteX268" fmla="*/ 164544 w 2133465"/>
                <a:gd name="connsiteY268" fmla="*/ 1644007 h 2369974"/>
                <a:gd name="connsiteX269" fmla="*/ 167697 w 2133465"/>
                <a:gd name="connsiteY269" fmla="*/ 1644007 h 2369974"/>
                <a:gd name="connsiteX270" fmla="*/ 205139 w 2133465"/>
                <a:gd name="connsiteY270" fmla="*/ 1642036 h 2369974"/>
                <a:gd name="connsiteX271" fmla="*/ 215780 w 2133465"/>
                <a:gd name="connsiteY271" fmla="*/ 1631001 h 2369974"/>
                <a:gd name="connsiteX272" fmla="*/ 219327 w 2133465"/>
                <a:gd name="connsiteY272" fmla="*/ 1638489 h 2369974"/>
                <a:gd name="connsiteX273" fmla="*/ 212627 w 2133465"/>
                <a:gd name="connsiteY273" fmla="*/ 1659378 h 2369974"/>
                <a:gd name="connsiteX274" fmla="*/ 210262 w 2133465"/>
                <a:gd name="connsiteY274" fmla="*/ 1726772 h 2369974"/>
                <a:gd name="connsiteX275" fmla="*/ 205139 w 2133465"/>
                <a:gd name="connsiteY275" fmla="*/ 1743325 h 2369974"/>
                <a:gd name="connsiteX276" fmla="*/ 159027 w 2133465"/>
                <a:gd name="connsiteY276" fmla="*/ 1805202 h 2369974"/>
                <a:gd name="connsiteX277" fmla="*/ 147203 w 2133465"/>
                <a:gd name="connsiteY277" fmla="*/ 1828849 h 2369974"/>
                <a:gd name="connsiteX278" fmla="*/ 147203 w 2133465"/>
                <a:gd name="connsiteY278" fmla="*/ 1791013 h 2369974"/>
                <a:gd name="connsiteX279" fmla="*/ 147203 w 2133465"/>
                <a:gd name="connsiteY279" fmla="*/ 1791013 h 2369974"/>
                <a:gd name="connsiteX280" fmla="*/ 239427 w 2133465"/>
                <a:gd name="connsiteY280" fmla="*/ 2010538 h 2369974"/>
                <a:gd name="connsiteX281" fmla="*/ 233121 w 2133465"/>
                <a:gd name="connsiteY281" fmla="*/ 2029850 h 2369974"/>
                <a:gd name="connsiteX282" fmla="*/ 194498 w 2133465"/>
                <a:gd name="connsiteY282" fmla="*/ 2079509 h 2369974"/>
                <a:gd name="connsiteX283" fmla="*/ 179127 w 2133465"/>
                <a:gd name="connsiteY283" fmla="*/ 2113797 h 2369974"/>
                <a:gd name="connsiteX284" fmla="*/ 179127 w 2133465"/>
                <a:gd name="connsiteY284" fmla="*/ 2075962 h 2369974"/>
                <a:gd name="connsiteX285" fmla="*/ 162180 w 2133465"/>
                <a:gd name="connsiteY285" fmla="*/ 2061773 h 2369974"/>
                <a:gd name="connsiteX286" fmla="*/ 149174 w 2133465"/>
                <a:gd name="connsiteY286" fmla="*/ 2062561 h 2369974"/>
                <a:gd name="connsiteX287" fmla="*/ 190950 w 2133465"/>
                <a:gd name="connsiteY287" fmla="*/ 1929743 h 2369974"/>
                <a:gd name="connsiteX288" fmla="*/ 196468 w 2133465"/>
                <a:gd name="connsiteY288" fmla="*/ 1930532 h 2369974"/>
                <a:gd name="connsiteX289" fmla="*/ 231939 w 2133465"/>
                <a:gd name="connsiteY289" fmla="*/ 1929349 h 2369974"/>
                <a:gd name="connsiteX290" fmla="*/ 250462 w 2133465"/>
                <a:gd name="connsiteY290" fmla="*/ 1912008 h 2369974"/>
                <a:gd name="connsiteX291" fmla="*/ 239427 w 2133465"/>
                <a:gd name="connsiteY291" fmla="*/ 1947479 h 2369974"/>
                <a:gd name="connsiteX292" fmla="*/ 239427 w 2133465"/>
                <a:gd name="connsiteY292" fmla="*/ 2010538 h 2369974"/>
                <a:gd name="connsiteX293" fmla="*/ 239427 w 2133465"/>
                <a:gd name="connsiteY293" fmla="*/ 2010538 h 2369974"/>
                <a:gd name="connsiteX294" fmla="*/ 253615 w 2133465"/>
                <a:gd name="connsiteY294" fmla="*/ 1432759 h 2369974"/>
                <a:gd name="connsiteX295" fmla="*/ 315098 w 2133465"/>
                <a:gd name="connsiteY295" fmla="*/ 1308218 h 2369974"/>
                <a:gd name="connsiteX296" fmla="*/ 342292 w 2133465"/>
                <a:gd name="connsiteY296" fmla="*/ 1332259 h 2369974"/>
                <a:gd name="connsiteX297" fmla="*/ 371063 w 2133465"/>
                <a:gd name="connsiteY297" fmla="*/ 1311765 h 2369974"/>
                <a:gd name="connsiteX298" fmla="*/ 388404 w 2133465"/>
                <a:gd name="connsiteY298" fmla="*/ 1298759 h 2369974"/>
                <a:gd name="connsiteX299" fmla="*/ 365939 w 2133465"/>
                <a:gd name="connsiteY299" fmla="*/ 1345265 h 2369974"/>
                <a:gd name="connsiteX300" fmla="*/ 362392 w 2133465"/>
                <a:gd name="connsiteY300" fmla="*/ 1393741 h 2369974"/>
                <a:gd name="connsiteX301" fmla="*/ 348204 w 2133465"/>
                <a:gd name="connsiteY301" fmla="*/ 1420936 h 2369974"/>
                <a:gd name="connsiteX302" fmla="*/ 312733 w 2133465"/>
                <a:gd name="connsiteY302" fmla="*/ 1448918 h 2369974"/>
                <a:gd name="connsiteX303" fmla="*/ 289874 w 2133465"/>
                <a:gd name="connsiteY303" fmla="*/ 1490301 h 2369974"/>
                <a:gd name="connsiteX304" fmla="*/ 286721 w 2133465"/>
                <a:gd name="connsiteY304" fmla="*/ 1489512 h 2369974"/>
                <a:gd name="connsiteX305" fmla="*/ 289874 w 2133465"/>
                <a:gd name="connsiteY305" fmla="*/ 1451677 h 2369974"/>
                <a:gd name="connsiteX306" fmla="*/ 274898 w 2133465"/>
                <a:gd name="connsiteY306" fmla="*/ 1433547 h 2369974"/>
                <a:gd name="connsiteX307" fmla="*/ 253615 w 2133465"/>
                <a:gd name="connsiteY307" fmla="*/ 1432759 h 2369974"/>
                <a:gd name="connsiteX308" fmla="*/ 253615 w 2133465"/>
                <a:gd name="connsiteY308" fmla="*/ 1432759 h 2369974"/>
                <a:gd name="connsiteX309" fmla="*/ 383281 w 2133465"/>
                <a:gd name="connsiteY309" fmla="*/ 1632578 h 2369974"/>
                <a:gd name="connsiteX310" fmla="*/ 381310 w 2133465"/>
                <a:gd name="connsiteY310" fmla="*/ 1681054 h 2369974"/>
                <a:gd name="connsiteX311" fmla="*/ 368698 w 2133465"/>
                <a:gd name="connsiteY311" fmla="*/ 1707854 h 2369974"/>
                <a:gd name="connsiteX312" fmla="*/ 332045 w 2133465"/>
                <a:gd name="connsiteY312" fmla="*/ 1738990 h 2369974"/>
                <a:gd name="connsiteX313" fmla="*/ 310369 w 2133465"/>
                <a:gd name="connsiteY313" fmla="*/ 1781160 h 2369974"/>
                <a:gd name="connsiteX314" fmla="*/ 311157 w 2133465"/>
                <a:gd name="connsiteY314" fmla="*/ 1740172 h 2369974"/>
                <a:gd name="connsiteX315" fmla="*/ 293816 w 2133465"/>
                <a:gd name="connsiteY315" fmla="*/ 1720860 h 2369974"/>
                <a:gd name="connsiteX316" fmla="*/ 276868 w 2133465"/>
                <a:gd name="connsiteY316" fmla="*/ 1720072 h 2369974"/>
                <a:gd name="connsiteX317" fmla="*/ 332833 w 2133465"/>
                <a:gd name="connsiteY317" fmla="*/ 1596713 h 2369974"/>
                <a:gd name="connsiteX318" fmla="*/ 339139 w 2133465"/>
                <a:gd name="connsiteY318" fmla="*/ 1599078 h 2369974"/>
                <a:gd name="connsiteX319" fmla="*/ 360816 w 2133465"/>
                <a:gd name="connsiteY319" fmla="*/ 1619966 h 2369974"/>
                <a:gd name="connsiteX320" fmla="*/ 384857 w 2133465"/>
                <a:gd name="connsiteY320" fmla="*/ 1601836 h 2369974"/>
                <a:gd name="connsiteX321" fmla="*/ 401016 w 2133465"/>
                <a:gd name="connsiteY321" fmla="*/ 1589619 h 2369974"/>
                <a:gd name="connsiteX322" fmla="*/ 383281 w 2133465"/>
                <a:gd name="connsiteY322" fmla="*/ 1632578 h 2369974"/>
                <a:gd name="connsiteX323" fmla="*/ 383281 w 2133465"/>
                <a:gd name="connsiteY323" fmla="*/ 1632578 h 2369974"/>
                <a:gd name="connsiteX324" fmla="*/ 399440 w 2133465"/>
                <a:gd name="connsiteY324" fmla="*/ 1132046 h 2369974"/>
                <a:gd name="connsiteX325" fmla="*/ 470381 w 2133465"/>
                <a:gd name="connsiteY325" fmla="*/ 1019722 h 2369974"/>
                <a:gd name="connsiteX326" fmla="*/ 476687 w 2133465"/>
                <a:gd name="connsiteY326" fmla="*/ 1020905 h 2369974"/>
                <a:gd name="connsiteX327" fmla="*/ 499152 w 2133465"/>
                <a:gd name="connsiteY327" fmla="*/ 1046128 h 2369974"/>
                <a:gd name="connsiteX328" fmla="*/ 528316 w 2133465"/>
                <a:gd name="connsiteY328" fmla="*/ 1030758 h 2369974"/>
                <a:gd name="connsiteX329" fmla="*/ 548811 w 2133465"/>
                <a:gd name="connsiteY329" fmla="*/ 1020116 h 2369974"/>
                <a:gd name="connsiteX330" fmla="*/ 532652 w 2133465"/>
                <a:gd name="connsiteY330" fmla="*/ 1047311 h 2369974"/>
                <a:gd name="connsiteX331" fmla="*/ 519646 w 2133465"/>
                <a:gd name="connsiteY331" fmla="*/ 1119040 h 2369974"/>
                <a:gd name="connsiteX332" fmla="*/ 510975 w 2133465"/>
                <a:gd name="connsiteY332" fmla="*/ 1132046 h 2369974"/>
                <a:gd name="connsiteX333" fmla="*/ 451463 w 2133465"/>
                <a:gd name="connsiteY333" fmla="*/ 1171064 h 2369974"/>
                <a:gd name="connsiteX334" fmla="*/ 434516 w 2133465"/>
                <a:gd name="connsiteY334" fmla="*/ 1193923 h 2369974"/>
                <a:gd name="connsiteX335" fmla="*/ 431363 w 2133465"/>
                <a:gd name="connsiteY335" fmla="*/ 1192741 h 2369974"/>
                <a:gd name="connsiteX336" fmla="*/ 436487 w 2133465"/>
                <a:gd name="connsiteY336" fmla="*/ 1152540 h 2369974"/>
                <a:gd name="connsiteX337" fmla="*/ 424663 w 2133465"/>
                <a:gd name="connsiteY337" fmla="*/ 1135988 h 2369974"/>
                <a:gd name="connsiteX338" fmla="*/ 399440 w 2133465"/>
                <a:gd name="connsiteY338" fmla="*/ 1132046 h 2369974"/>
                <a:gd name="connsiteX339" fmla="*/ 399440 w 2133465"/>
                <a:gd name="connsiteY339" fmla="*/ 1132046 h 2369974"/>
                <a:gd name="connsiteX340" fmla="*/ 416387 w 2133465"/>
                <a:gd name="connsiteY340" fmla="*/ 1420936 h 2369974"/>
                <a:gd name="connsiteX341" fmla="*/ 412840 w 2133465"/>
                <a:gd name="connsiteY341" fmla="*/ 1416600 h 2369974"/>
                <a:gd name="connsiteX342" fmla="*/ 478263 w 2133465"/>
                <a:gd name="connsiteY342" fmla="*/ 1307035 h 2369974"/>
                <a:gd name="connsiteX343" fmla="*/ 508216 w 2133465"/>
                <a:gd name="connsiteY343" fmla="*/ 1333835 h 2369974"/>
                <a:gd name="connsiteX344" fmla="*/ 542505 w 2133465"/>
                <a:gd name="connsiteY344" fmla="*/ 1315312 h 2369974"/>
                <a:gd name="connsiteX345" fmla="*/ 555511 w 2133465"/>
                <a:gd name="connsiteY345" fmla="*/ 1308612 h 2369974"/>
                <a:gd name="connsiteX346" fmla="*/ 529893 w 2133465"/>
                <a:gd name="connsiteY346" fmla="*/ 1354330 h 2369974"/>
                <a:gd name="connsiteX347" fmla="*/ 529105 w 2133465"/>
                <a:gd name="connsiteY347" fmla="*/ 1407536 h 2369974"/>
                <a:gd name="connsiteX348" fmla="*/ 523981 w 2133465"/>
                <a:gd name="connsiteY348" fmla="*/ 1419753 h 2369974"/>
                <a:gd name="connsiteX349" fmla="*/ 454222 w 2133465"/>
                <a:gd name="connsiteY349" fmla="*/ 1472565 h 2369974"/>
                <a:gd name="connsiteX350" fmla="*/ 447522 w 2133465"/>
                <a:gd name="connsiteY350" fmla="*/ 1482418 h 2369974"/>
                <a:gd name="connsiteX351" fmla="*/ 444369 w 2133465"/>
                <a:gd name="connsiteY351" fmla="*/ 1482418 h 2369974"/>
                <a:gd name="connsiteX352" fmla="*/ 447522 w 2133465"/>
                <a:gd name="connsiteY352" fmla="*/ 1444583 h 2369974"/>
                <a:gd name="connsiteX353" fmla="*/ 432151 w 2133465"/>
                <a:gd name="connsiteY353" fmla="*/ 1423695 h 2369974"/>
                <a:gd name="connsiteX354" fmla="*/ 416387 w 2133465"/>
                <a:gd name="connsiteY354" fmla="*/ 1420936 h 2369974"/>
                <a:gd name="connsiteX355" fmla="*/ 416387 w 2133465"/>
                <a:gd name="connsiteY355" fmla="*/ 1420936 h 2369974"/>
                <a:gd name="connsiteX356" fmla="*/ 553146 w 2133465"/>
                <a:gd name="connsiteY356" fmla="*/ 1626666 h 2369974"/>
                <a:gd name="connsiteX357" fmla="*/ 546446 w 2133465"/>
                <a:gd name="connsiteY357" fmla="*/ 1695637 h 2369974"/>
                <a:gd name="connsiteX358" fmla="*/ 541322 w 2133465"/>
                <a:gd name="connsiteY358" fmla="*/ 1707460 h 2369974"/>
                <a:gd name="connsiteX359" fmla="*/ 479052 w 2133465"/>
                <a:gd name="connsiteY359" fmla="*/ 1753178 h 2369974"/>
                <a:gd name="connsiteX360" fmla="*/ 465257 w 2133465"/>
                <a:gd name="connsiteY360" fmla="*/ 1773672 h 2369974"/>
                <a:gd name="connsiteX361" fmla="*/ 466440 w 2133465"/>
                <a:gd name="connsiteY361" fmla="*/ 1751207 h 2369974"/>
                <a:gd name="connsiteX362" fmla="*/ 430969 w 2133465"/>
                <a:gd name="connsiteY362" fmla="*/ 1704701 h 2369974"/>
                <a:gd name="connsiteX363" fmla="*/ 493240 w 2133465"/>
                <a:gd name="connsiteY363" fmla="*/ 1595136 h 2369974"/>
                <a:gd name="connsiteX364" fmla="*/ 498758 w 2133465"/>
                <a:gd name="connsiteY364" fmla="*/ 1595924 h 2369974"/>
                <a:gd name="connsiteX365" fmla="*/ 522405 w 2133465"/>
                <a:gd name="connsiteY365" fmla="*/ 1619966 h 2369974"/>
                <a:gd name="connsiteX366" fmla="*/ 553540 w 2133465"/>
                <a:gd name="connsiteY366" fmla="*/ 1603807 h 2369974"/>
                <a:gd name="connsiteX367" fmla="*/ 568911 w 2133465"/>
                <a:gd name="connsiteY367" fmla="*/ 1597107 h 2369974"/>
                <a:gd name="connsiteX368" fmla="*/ 553146 w 2133465"/>
                <a:gd name="connsiteY368" fmla="*/ 1626666 h 2369974"/>
                <a:gd name="connsiteX369" fmla="*/ 553146 w 2133465"/>
                <a:gd name="connsiteY369" fmla="*/ 1626666 h 2369974"/>
                <a:gd name="connsiteX370" fmla="*/ 719464 w 2133465"/>
                <a:gd name="connsiteY370" fmla="*/ 1134805 h 2369974"/>
                <a:gd name="connsiteX371" fmla="*/ 721435 w 2133465"/>
                <a:gd name="connsiteY371" fmla="*/ 1161999 h 2369974"/>
                <a:gd name="connsiteX372" fmla="*/ 678476 w 2133465"/>
                <a:gd name="connsiteY372" fmla="*/ 1163182 h 2369974"/>
                <a:gd name="connsiteX373" fmla="*/ 630787 w 2133465"/>
                <a:gd name="connsiteY373" fmla="*/ 1211658 h 2369974"/>
                <a:gd name="connsiteX374" fmla="*/ 636305 w 2133465"/>
                <a:gd name="connsiteY374" fmla="*/ 1171458 h 2369974"/>
                <a:gd name="connsiteX375" fmla="*/ 623299 w 2133465"/>
                <a:gd name="connsiteY375" fmla="*/ 1148993 h 2369974"/>
                <a:gd name="connsiteX376" fmla="*/ 596499 w 2133465"/>
                <a:gd name="connsiteY376" fmla="*/ 1139140 h 2369974"/>
                <a:gd name="connsiteX377" fmla="*/ 673352 w 2133465"/>
                <a:gd name="connsiteY377" fmla="*/ 1039428 h 2369974"/>
                <a:gd name="connsiteX378" fmla="*/ 678870 w 2133465"/>
                <a:gd name="connsiteY378" fmla="*/ 1042975 h 2369974"/>
                <a:gd name="connsiteX379" fmla="*/ 736805 w 2133465"/>
                <a:gd name="connsiteY379" fmla="*/ 1060317 h 2369974"/>
                <a:gd name="connsiteX380" fmla="*/ 753753 w 2133465"/>
                <a:gd name="connsiteY380" fmla="*/ 1054011 h 2369974"/>
                <a:gd name="connsiteX381" fmla="*/ 727741 w 2133465"/>
                <a:gd name="connsiteY381" fmla="*/ 1091846 h 2369974"/>
                <a:gd name="connsiteX382" fmla="*/ 719464 w 2133465"/>
                <a:gd name="connsiteY382" fmla="*/ 1134805 h 2369974"/>
                <a:gd name="connsiteX383" fmla="*/ 719464 w 2133465"/>
                <a:gd name="connsiteY383" fmla="*/ 1134805 h 2369974"/>
                <a:gd name="connsiteX384" fmla="*/ 736805 w 2133465"/>
                <a:gd name="connsiteY384" fmla="*/ 1374035 h 2369974"/>
                <a:gd name="connsiteX385" fmla="*/ 728135 w 2133465"/>
                <a:gd name="connsiteY385" fmla="*/ 1432365 h 2369974"/>
                <a:gd name="connsiteX386" fmla="*/ 715523 w 2133465"/>
                <a:gd name="connsiteY386" fmla="*/ 1448918 h 2369974"/>
                <a:gd name="connsiteX387" fmla="*/ 686752 w 2133465"/>
                <a:gd name="connsiteY387" fmla="*/ 1450100 h 2369974"/>
                <a:gd name="connsiteX388" fmla="*/ 728529 w 2133465"/>
                <a:gd name="connsiteY388" fmla="*/ 1450100 h 2369974"/>
                <a:gd name="connsiteX389" fmla="*/ 686358 w 2133465"/>
                <a:gd name="connsiteY389" fmla="*/ 1451283 h 2369974"/>
                <a:gd name="connsiteX390" fmla="*/ 684388 w 2133465"/>
                <a:gd name="connsiteY390" fmla="*/ 1450495 h 2369974"/>
                <a:gd name="connsiteX391" fmla="*/ 640246 w 2133465"/>
                <a:gd name="connsiteY391" fmla="*/ 1498183 h 2369974"/>
                <a:gd name="connsiteX392" fmla="*/ 643793 w 2133465"/>
                <a:gd name="connsiteY392" fmla="*/ 1459165 h 2369974"/>
                <a:gd name="connsiteX393" fmla="*/ 629605 w 2133465"/>
                <a:gd name="connsiteY393" fmla="*/ 1436306 h 2369974"/>
                <a:gd name="connsiteX394" fmla="*/ 603987 w 2133465"/>
                <a:gd name="connsiteY394" fmla="*/ 1426847 h 2369974"/>
                <a:gd name="connsiteX395" fmla="*/ 676505 w 2133465"/>
                <a:gd name="connsiteY395" fmla="*/ 1327529 h 2369974"/>
                <a:gd name="connsiteX396" fmla="*/ 709611 w 2133465"/>
                <a:gd name="connsiteY396" fmla="*/ 1358665 h 2369974"/>
                <a:gd name="connsiteX397" fmla="*/ 756906 w 2133465"/>
                <a:gd name="connsiteY397" fmla="*/ 1342506 h 2369974"/>
                <a:gd name="connsiteX398" fmla="*/ 736805 w 2133465"/>
                <a:gd name="connsiteY398" fmla="*/ 1374035 h 2369974"/>
                <a:gd name="connsiteX399" fmla="*/ 736805 w 2133465"/>
                <a:gd name="connsiteY399" fmla="*/ 1374035 h 2369974"/>
                <a:gd name="connsiteX400" fmla="*/ 728923 w 2133465"/>
                <a:gd name="connsiteY400" fmla="*/ 807292 h 2369974"/>
                <a:gd name="connsiteX401" fmla="*/ 721041 w 2133465"/>
                <a:gd name="connsiteY401" fmla="*/ 843157 h 2369974"/>
                <a:gd name="connsiteX402" fmla="*/ 721829 w 2133465"/>
                <a:gd name="connsiteY402" fmla="*/ 873504 h 2369974"/>
                <a:gd name="connsiteX403" fmla="*/ 678476 w 2133465"/>
                <a:gd name="connsiteY403" fmla="*/ 874686 h 2369974"/>
                <a:gd name="connsiteX404" fmla="*/ 628817 w 2133465"/>
                <a:gd name="connsiteY404" fmla="*/ 924346 h 2369974"/>
                <a:gd name="connsiteX405" fmla="*/ 635517 w 2133465"/>
                <a:gd name="connsiteY405" fmla="*/ 883357 h 2369974"/>
                <a:gd name="connsiteX406" fmla="*/ 621723 w 2133465"/>
                <a:gd name="connsiteY406" fmla="*/ 860498 h 2369974"/>
                <a:gd name="connsiteX407" fmla="*/ 596105 w 2133465"/>
                <a:gd name="connsiteY407" fmla="*/ 851039 h 2369974"/>
                <a:gd name="connsiteX408" fmla="*/ 677293 w 2133465"/>
                <a:gd name="connsiteY408" fmla="*/ 750539 h 2369974"/>
                <a:gd name="connsiteX409" fmla="*/ 691088 w 2133465"/>
                <a:gd name="connsiteY409" fmla="*/ 766698 h 2369974"/>
                <a:gd name="connsiteX410" fmla="*/ 725376 w 2133465"/>
                <a:gd name="connsiteY410" fmla="*/ 777733 h 2369974"/>
                <a:gd name="connsiteX411" fmla="*/ 758876 w 2133465"/>
                <a:gd name="connsiteY411" fmla="*/ 765516 h 2369974"/>
                <a:gd name="connsiteX412" fmla="*/ 728923 w 2133465"/>
                <a:gd name="connsiteY412" fmla="*/ 807292 h 2369974"/>
                <a:gd name="connsiteX413" fmla="*/ 728923 w 2133465"/>
                <a:gd name="connsiteY413" fmla="*/ 807292 h 2369974"/>
                <a:gd name="connsiteX414" fmla="*/ 747053 w 2133465"/>
                <a:gd name="connsiteY414" fmla="*/ 513673 h 2369974"/>
                <a:gd name="connsiteX415" fmla="*/ 733258 w 2133465"/>
                <a:gd name="connsiteY415" fmla="*/ 567668 h 2369974"/>
                <a:gd name="connsiteX416" fmla="*/ 718282 w 2133465"/>
                <a:gd name="connsiteY416" fmla="*/ 586191 h 2369974"/>
                <a:gd name="connsiteX417" fmla="*/ 664682 w 2133465"/>
                <a:gd name="connsiteY417" fmla="*/ 607868 h 2369974"/>
                <a:gd name="connsiteX418" fmla="*/ 635517 w 2133465"/>
                <a:gd name="connsiteY418" fmla="*/ 633880 h 2369974"/>
                <a:gd name="connsiteX419" fmla="*/ 643399 w 2133465"/>
                <a:gd name="connsiteY419" fmla="*/ 595256 h 2369974"/>
                <a:gd name="connsiteX420" fmla="*/ 632364 w 2133465"/>
                <a:gd name="connsiteY420" fmla="*/ 575944 h 2369974"/>
                <a:gd name="connsiteX421" fmla="*/ 604381 w 2133465"/>
                <a:gd name="connsiteY421" fmla="*/ 566091 h 2369974"/>
                <a:gd name="connsiteX422" fmla="*/ 690299 w 2133465"/>
                <a:gd name="connsiteY422" fmla="*/ 466379 h 2369974"/>
                <a:gd name="connsiteX423" fmla="*/ 694635 w 2133465"/>
                <a:gd name="connsiteY423" fmla="*/ 466379 h 2369974"/>
                <a:gd name="connsiteX424" fmla="*/ 697788 w 2133465"/>
                <a:gd name="connsiteY424" fmla="*/ 471897 h 2369974"/>
                <a:gd name="connsiteX425" fmla="*/ 749417 w 2133465"/>
                <a:gd name="connsiteY425" fmla="*/ 488056 h 2369974"/>
                <a:gd name="connsiteX426" fmla="*/ 769123 w 2133465"/>
                <a:gd name="connsiteY426" fmla="*/ 484509 h 2369974"/>
                <a:gd name="connsiteX427" fmla="*/ 747053 w 2133465"/>
                <a:gd name="connsiteY427" fmla="*/ 513673 h 2369974"/>
                <a:gd name="connsiteX428" fmla="*/ 747053 w 2133465"/>
                <a:gd name="connsiteY428" fmla="*/ 513673 h 2369974"/>
                <a:gd name="connsiteX429" fmla="*/ 853859 w 2133465"/>
                <a:gd name="connsiteY429" fmla="*/ 1088299 h 2369974"/>
                <a:gd name="connsiteX430" fmla="*/ 872382 w 2133465"/>
                <a:gd name="connsiteY430" fmla="*/ 1113129 h 2369974"/>
                <a:gd name="connsiteX431" fmla="*/ 898394 w 2133465"/>
                <a:gd name="connsiteY431" fmla="*/ 1124952 h 2369974"/>
                <a:gd name="connsiteX432" fmla="*/ 935836 w 2133465"/>
                <a:gd name="connsiteY432" fmla="*/ 1115493 h 2369974"/>
                <a:gd name="connsiteX433" fmla="*/ 917312 w 2133465"/>
                <a:gd name="connsiteY433" fmla="*/ 1139535 h 2369974"/>
                <a:gd name="connsiteX434" fmla="*/ 902336 w 2133465"/>
                <a:gd name="connsiteY434" fmla="*/ 1199047 h 2369974"/>
                <a:gd name="connsiteX435" fmla="*/ 887359 w 2133465"/>
                <a:gd name="connsiteY435" fmla="*/ 1214023 h 2369974"/>
                <a:gd name="connsiteX436" fmla="*/ 835335 w 2133465"/>
                <a:gd name="connsiteY436" fmla="*/ 1230576 h 2369974"/>
                <a:gd name="connsiteX437" fmla="*/ 814841 w 2133465"/>
                <a:gd name="connsiteY437" fmla="*/ 1254617 h 2369974"/>
                <a:gd name="connsiteX438" fmla="*/ 810506 w 2133465"/>
                <a:gd name="connsiteY438" fmla="*/ 1251464 h 2369974"/>
                <a:gd name="connsiteX439" fmla="*/ 816023 w 2133465"/>
                <a:gd name="connsiteY439" fmla="*/ 1213629 h 2369974"/>
                <a:gd name="connsiteX440" fmla="*/ 803412 w 2133465"/>
                <a:gd name="connsiteY440" fmla="*/ 1189982 h 2369974"/>
                <a:gd name="connsiteX441" fmla="*/ 776612 w 2133465"/>
                <a:gd name="connsiteY441" fmla="*/ 1176188 h 2369974"/>
                <a:gd name="connsiteX442" fmla="*/ 853859 w 2133465"/>
                <a:gd name="connsiteY442" fmla="*/ 1088299 h 2369974"/>
                <a:gd name="connsiteX443" fmla="*/ 853859 w 2133465"/>
                <a:gd name="connsiteY443" fmla="*/ 1088299 h 2369974"/>
                <a:gd name="connsiteX444" fmla="*/ 918889 w 2133465"/>
                <a:gd name="connsiteY444" fmla="*/ 1431577 h 2369974"/>
                <a:gd name="connsiteX445" fmla="*/ 907065 w 2133465"/>
                <a:gd name="connsiteY445" fmla="*/ 1487542 h 2369974"/>
                <a:gd name="connsiteX446" fmla="*/ 891694 w 2133465"/>
                <a:gd name="connsiteY446" fmla="*/ 1504095 h 2369974"/>
                <a:gd name="connsiteX447" fmla="*/ 871988 w 2133465"/>
                <a:gd name="connsiteY447" fmla="*/ 1502124 h 2369974"/>
                <a:gd name="connsiteX448" fmla="*/ 834153 w 2133465"/>
                <a:gd name="connsiteY448" fmla="*/ 1537989 h 2369974"/>
                <a:gd name="connsiteX449" fmla="*/ 824300 w 2133465"/>
                <a:gd name="connsiteY449" fmla="*/ 1541536 h 2369974"/>
                <a:gd name="connsiteX450" fmla="*/ 819176 w 2133465"/>
                <a:gd name="connsiteY450" fmla="*/ 1539171 h 2369974"/>
                <a:gd name="connsiteX451" fmla="*/ 820359 w 2133465"/>
                <a:gd name="connsiteY451" fmla="*/ 1529318 h 2369974"/>
                <a:gd name="connsiteX452" fmla="*/ 786859 w 2133465"/>
                <a:gd name="connsiteY452" fmla="*/ 1467442 h 2369974"/>
                <a:gd name="connsiteX453" fmla="*/ 821541 w 2133465"/>
                <a:gd name="connsiteY453" fmla="*/ 1446948 h 2369974"/>
                <a:gd name="connsiteX454" fmla="*/ 846371 w 2133465"/>
                <a:gd name="connsiteY454" fmla="*/ 1417389 h 2369974"/>
                <a:gd name="connsiteX455" fmla="*/ 859377 w 2133465"/>
                <a:gd name="connsiteY455" fmla="*/ 1379553 h 2369974"/>
                <a:gd name="connsiteX456" fmla="*/ 877506 w 2133465"/>
                <a:gd name="connsiteY456" fmla="*/ 1404383 h 2369974"/>
                <a:gd name="connsiteX457" fmla="*/ 901153 w 2133465"/>
                <a:gd name="connsiteY457" fmla="*/ 1415024 h 2369974"/>
                <a:gd name="connsiteX458" fmla="*/ 938989 w 2133465"/>
                <a:gd name="connsiteY458" fmla="*/ 1406353 h 2369974"/>
                <a:gd name="connsiteX459" fmla="*/ 918889 w 2133465"/>
                <a:gd name="connsiteY459" fmla="*/ 1431577 h 2369974"/>
                <a:gd name="connsiteX460" fmla="*/ 918889 w 2133465"/>
                <a:gd name="connsiteY460" fmla="*/ 1431577 h 2369974"/>
                <a:gd name="connsiteX461" fmla="*/ 932683 w 2133465"/>
                <a:gd name="connsiteY461" fmla="*/ 567274 h 2369974"/>
                <a:gd name="connsiteX462" fmla="*/ 917312 w 2133465"/>
                <a:gd name="connsiteY462" fmla="*/ 620086 h 2369974"/>
                <a:gd name="connsiteX463" fmla="*/ 901153 w 2133465"/>
                <a:gd name="connsiteY463" fmla="*/ 637427 h 2369974"/>
                <a:gd name="connsiteX464" fmla="*/ 847553 w 2133465"/>
                <a:gd name="connsiteY464" fmla="*/ 652797 h 2369974"/>
                <a:gd name="connsiteX465" fmla="*/ 818782 w 2133465"/>
                <a:gd name="connsiteY465" fmla="*/ 673686 h 2369974"/>
                <a:gd name="connsiteX466" fmla="*/ 826665 w 2133465"/>
                <a:gd name="connsiteY466" fmla="*/ 639003 h 2369974"/>
                <a:gd name="connsiteX467" fmla="*/ 813659 w 2133465"/>
                <a:gd name="connsiteY467" fmla="*/ 613780 h 2369974"/>
                <a:gd name="connsiteX468" fmla="*/ 788041 w 2133465"/>
                <a:gd name="connsiteY468" fmla="*/ 601562 h 2369974"/>
                <a:gd name="connsiteX469" fmla="*/ 874353 w 2133465"/>
                <a:gd name="connsiteY469" fmla="*/ 511703 h 2369974"/>
                <a:gd name="connsiteX470" fmla="*/ 893665 w 2133465"/>
                <a:gd name="connsiteY470" fmla="*/ 540079 h 2369974"/>
                <a:gd name="connsiteX471" fmla="*/ 911006 w 2133465"/>
                <a:gd name="connsiteY471" fmla="*/ 547962 h 2369974"/>
                <a:gd name="connsiteX472" fmla="*/ 956330 w 2133465"/>
                <a:gd name="connsiteY472" fmla="*/ 538503 h 2369974"/>
                <a:gd name="connsiteX473" fmla="*/ 932683 w 2133465"/>
                <a:gd name="connsiteY473" fmla="*/ 567274 h 2369974"/>
                <a:gd name="connsiteX474" fmla="*/ 932683 w 2133465"/>
                <a:gd name="connsiteY474" fmla="*/ 567274 h 2369974"/>
                <a:gd name="connsiteX475" fmla="*/ 953177 w 2133465"/>
                <a:gd name="connsiteY475" fmla="*/ 285873 h 2369974"/>
                <a:gd name="connsiteX476" fmla="*/ 937806 w 2133465"/>
                <a:gd name="connsiteY476" fmla="*/ 332379 h 2369974"/>
                <a:gd name="connsiteX477" fmla="*/ 917312 w 2133465"/>
                <a:gd name="connsiteY477" fmla="*/ 351690 h 2369974"/>
                <a:gd name="connsiteX478" fmla="*/ 869624 w 2133465"/>
                <a:gd name="connsiteY478" fmla="*/ 365879 h 2369974"/>
                <a:gd name="connsiteX479" fmla="*/ 835335 w 2133465"/>
                <a:gd name="connsiteY479" fmla="*/ 395044 h 2369974"/>
                <a:gd name="connsiteX480" fmla="*/ 845976 w 2133465"/>
                <a:gd name="connsiteY480" fmla="*/ 352873 h 2369974"/>
                <a:gd name="connsiteX481" fmla="*/ 836518 w 2133465"/>
                <a:gd name="connsiteY481" fmla="*/ 331984 h 2369974"/>
                <a:gd name="connsiteX482" fmla="*/ 810900 w 2133465"/>
                <a:gd name="connsiteY482" fmla="*/ 319767 h 2369974"/>
                <a:gd name="connsiteX483" fmla="*/ 867259 w 2133465"/>
                <a:gd name="connsiteY483" fmla="*/ 286267 h 2369974"/>
                <a:gd name="connsiteX484" fmla="*/ 900365 w 2133465"/>
                <a:gd name="connsiteY484" fmla="*/ 231878 h 2369974"/>
                <a:gd name="connsiteX485" fmla="*/ 907853 w 2133465"/>
                <a:gd name="connsiteY485" fmla="*/ 240549 h 2369974"/>
                <a:gd name="connsiteX486" fmla="*/ 952389 w 2133465"/>
                <a:gd name="connsiteY486" fmla="*/ 260255 h 2369974"/>
                <a:gd name="connsiteX487" fmla="*/ 981159 w 2133465"/>
                <a:gd name="connsiteY487" fmla="*/ 255131 h 2369974"/>
                <a:gd name="connsiteX488" fmla="*/ 953177 w 2133465"/>
                <a:gd name="connsiteY488" fmla="*/ 285873 h 2369974"/>
                <a:gd name="connsiteX489" fmla="*/ 953177 w 2133465"/>
                <a:gd name="connsiteY489" fmla="*/ 285873 h 2369974"/>
                <a:gd name="connsiteX490" fmla="*/ 1109642 w 2133465"/>
                <a:gd name="connsiteY490" fmla="*/ 1314523 h 2369974"/>
                <a:gd name="connsiteX491" fmla="*/ 1014659 w 2133465"/>
                <a:gd name="connsiteY491" fmla="*/ 1334229 h 2369974"/>
                <a:gd name="connsiteX492" fmla="*/ 981553 w 2133465"/>
                <a:gd name="connsiteY492" fmla="*/ 1255406 h 2369974"/>
                <a:gd name="connsiteX493" fmla="*/ 988253 w 2133465"/>
                <a:gd name="connsiteY493" fmla="*/ 1250282 h 2369974"/>
                <a:gd name="connsiteX494" fmla="*/ 1058013 w 2133465"/>
                <a:gd name="connsiteY494" fmla="*/ 1174217 h 2369974"/>
                <a:gd name="connsiteX495" fmla="*/ 1077719 w 2133465"/>
                <a:gd name="connsiteY495" fmla="*/ 1206535 h 2369974"/>
                <a:gd name="connsiteX496" fmla="*/ 1100577 w 2133465"/>
                <a:gd name="connsiteY496" fmla="*/ 1218358 h 2369974"/>
                <a:gd name="connsiteX497" fmla="*/ 1136442 w 2133465"/>
                <a:gd name="connsiteY497" fmla="*/ 1217176 h 2369974"/>
                <a:gd name="connsiteX498" fmla="*/ 1109642 w 2133465"/>
                <a:gd name="connsiteY498" fmla="*/ 1314523 h 2369974"/>
                <a:gd name="connsiteX499" fmla="*/ 1109642 w 2133465"/>
                <a:gd name="connsiteY499" fmla="*/ 1314523 h 2369974"/>
                <a:gd name="connsiteX500" fmla="*/ 1119101 w 2133465"/>
                <a:gd name="connsiteY500" fmla="*/ 954693 h 2369974"/>
                <a:gd name="connsiteX501" fmla="*/ 1108066 w 2133465"/>
                <a:gd name="connsiteY501" fmla="*/ 991346 h 2369974"/>
                <a:gd name="connsiteX502" fmla="*/ 1113583 w 2133465"/>
                <a:gd name="connsiteY502" fmla="*/ 1026028 h 2369974"/>
                <a:gd name="connsiteX503" fmla="*/ 1016630 w 2133465"/>
                <a:gd name="connsiteY503" fmla="*/ 1042187 h 2369974"/>
                <a:gd name="connsiteX504" fmla="*/ 1024118 w 2133465"/>
                <a:gd name="connsiteY504" fmla="*/ 1006716 h 2369974"/>
                <a:gd name="connsiteX505" fmla="*/ 1012295 w 2133465"/>
                <a:gd name="connsiteY505" fmla="*/ 978734 h 2369974"/>
                <a:gd name="connsiteX506" fmla="*/ 988648 w 2133465"/>
                <a:gd name="connsiteY506" fmla="*/ 962575 h 2369974"/>
                <a:gd name="connsiteX507" fmla="*/ 1026089 w 2133465"/>
                <a:gd name="connsiteY507" fmla="*/ 946416 h 2369974"/>
                <a:gd name="connsiteX508" fmla="*/ 1052101 w 2133465"/>
                <a:gd name="connsiteY508" fmla="*/ 922375 h 2369974"/>
                <a:gd name="connsiteX509" fmla="*/ 1069048 w 2133465"/>
                <a:gd name="connsiteY509" fmla="*/ 885328 h 2369974"/>
                <a:gd name="connsiteX510" fmla="*/ 1079689 w 2133465"/>
                <a:gd name="connsiteY510" fmla="*/ 901487 h 2369974"/>
                <a:gd name="connsiteX511" fmla="*/ 1125013 w 2133465"/>
                <a:gd name="connsiteY511" fmla="*/ 926710 h 2369974"/>
                <a:gd name="connsiteX512" fmla="*/ 1145507 w 2133465"/>
                <a:gd name="connsiteY512" fmla="*/ 924346 h 2369974"/>
                <a:gd name="connsiteX513" fmla="*/ 1119101 w 2133465"/>
                <a:gd name="connsiteY513" fmla="*/ 954693 h 2369974"/>
                <a:gd name="connsiteX514" fmla="*/ 1119101 w 2133465"/>
                <a:gd name="connsiteY514" fmla="*/ 954693 h 2369974"/>
                <a:gd name="connsiteX515" fmla="*/ 1132501 w 2133465"/>
                <a:gd name="connsiteY515" fmla="*/ 666592 h 2369974"/>
                <a:gd name="connsiteX516" fmla="*/ 1120678 w 2133465"/>
                <a:gd name="connsiteY516" fmla="*/ 702456 h 2369974"/>
                <a:gd name="connsiteX517" fmla="*/ 1125013 w 2133465"/>
                <a:gd name="connsiteY517" fmla="*/ 735957 h 2369974"/>
                <a:gd name="connsiteX518" fmla="*/ 1023724 w 2133465"/>
                <a:gd name="connsiteY518" fmla="*/ 758816 h 2369974"/>
                <a:gd name="connsiteX519" fmla="*/ 1033577 w 2133465"/>
                <a:gd name="connsiteY519" fmla="*/ 719009 h 2369974"/>
                <a:gd name="connsiteX520" fmla="*/ 1021754 w 2133465"/>
                <a:gd name="connsiteY520" fmla="*/ 689845 h 2369974"/>
                <a:gd name="connsiteX521" fmla="*/ 994559 w 2133465"/>
                <a:gd name="connsiteY521" fmla="*/ 671715 h 2369974"/>
                <a:gd name="connsiteX522" fmla="*/ 1080477 w 2133465"/>
                <a:gd name="connsiteY522" fmla="*/ 596044 h 2369974"/>
                <a:gd name="connsiteX523" fmla="*/ 1085601 w 2133465"/>
                <a:gd name="connsiteY523" fmla="*/ 598409 h 2369974"/>
                <a:gd name="connsiteX524" fmla="*/ 1092301 w 2133465"/>
                <a:gd name="connsiteY524" fmla="*/ 612203 h 2369974"/>
                <a:gd name="connsiteX525" fmla="*/ 1141566 w 2133465"/>
                <a:gd name="connsiteY525" fmla="*/ 637427 h 2369974"/>
                <a:gd name="connsiteX526" fmla="*/ 1162848 w 2133465"/>
                <a:gd name="connsiteY526" fmla="*/ 635062 h 2369974"/>
                <a:gd name="connsiteX527" fmla="*/ 1132501 w 2133465"/>
                <a:gd name="connsiteY527" fmla="*/ 666592 h 2369974"/>
                <a:gd name="connsiteX528" fmla="*/ 1132501 w 2133465"/>
                <a:gd name="connsiteY528" fmla="*/ 666592 h 2369974"/>
                <a:gd name="connsiteX529" fmla="*/ 1286602 w 2133465"/>
                <a:gd name="connsiteY529" fmla="*/ 1362606 h 2369974"/>
                <a:gd name="connsiteX530" fmla="*/ 1277143 w 2133465"/>
                <a:gd name="connsiteY530" fmla="*/ 1394136 h 2369974"/>
                <a:gd name="connsiteX531" fmla="*/ 1283449 w 2133465"/>
                <a:gd name="connsiteY531" fmla="*/ 1427636 h 2369974"/>
                <a:gd name="connsiteX532" fmla="*/ 1235760 w 2133465"/>
                <a:gd name="connsiteY532" fmla="*/ 1410294 h 2369974"/>
                <a:gd name="connsiteX533" fmla="*/ 1192801 w 2133465"/>
                <a:gd name="connsiteY533" fmla="*/ 1437095 h 2369974"/>
                <a:gd name="connsiteX534" fmla="*/ 1165607 w 2133465"/>
                <a:gd name="connsiteY534" fmla="*/ 1350388 h 2369974"/>
                <a:gd name="connsiteX535" fmla="*/ 1200290 w 2133465"/>
                <a:gd name="connsiteY535" fmla="*/ 1339747 h 2369974"/>
                <a:gd name="connsiteX536" fmla="*/ 1223148 w 2133465"/>
                <a:gd name="connsiteY536" fmla="*/ 1320435 h 2369974"/>
                <a:gd name="connsiteX537" fmla="*/ 1238125 w 2133465"/>
                <a:gd name="connsiteY537" fmla="*/ 1284570 h 2369974"/>
                <a:gd name="connsiteX538" fmla="*/ 1255466 w 2133465"/>
                <a:gd name="connsiteY538" fmla="*/ 1319253 h 2369974"/>
                <a:gd name="connsiteX539" fmla="*/ 1273990 w 2133465"/>
                <a:gd name="connsiteY539" fmla="*/ 1333047 h 2369974"/>
                <a:gd name="connsiteX540" fmla="*/ 1313008 w 2133465"/>
                <a:gd name="connsiteY540" fmla="*/ 1336200 h 2369974"/>
                <a:gd name="connsiteX541" fmla="*/ 1286602 w 2133465"/>
                <a:gd name="connsiteY541" fmla="*/ 1362606 h 2369974"/>
                <a:gd name="connsiteX542" fmla="*/ 1286602 w 2133465"/>
                <a:gd name="connsiteY542" fmla="*/ 1362606 h 2369974"/>
                <a:gd name="connsiteX543" fmla="*/ 1318920 w 2133465"/>
                <a:gd name="connsiteY543" fmla="*/ 1047311 h 2369974"/>
                <a:gd name="connsiteX544" fmla="*/ 1291725 w 2133465"/>
                <a:gd name="connsiteY544" fmla="*/ 1073323 h 2369974"/>
                <a:gd name="connsiteX545" fmla="*/ 1283055 w 2133465"/>
                <a:gd name="connsiteY545" fmla="*/ 1100123 h 2369974"/>
                <a:gd name="connsiteX546" fmla="*/ 1286602 w 2133465"/>
                <a:gd name="connsiteY546" fmla="*/ 1140323 h 2369974"/>
                <a:gd name="connsiteX547" fmla="*/ 1197137 w 2133465"/>
                <a:gd name="connsiteY547" fmla="*/ 1147811 h 2369974"/>
                <a:gd name="connsiteX548" fmla="*/ 1194772 w 2133465"/>
                <a:gd name="connsiteY548" fmla="*/ 1144264 h 2369974"/>
                <a:gd name="connsiteX549" fmla="*/ 1202260 w 2133465"/>
                <a:gd name="connsiteY549" fmla="*/ 1108793 h 2369974"/>
                <a:gd name="connsiteX550" fmla="*/ 1193590 w 2133465"/>
                <a:gd name="connsiteY550" fmla="*/ 1080811 h 2369974"/>
                <a:gd name="connsiteX551" fmla="*/ 1169548 w 2133465"/>
                <a:gd name="connsiteY551" fmla="*/ 1060317 h 2369974"/>
                <a:gd name="connsiteX552" fmla="*/ 1167578 w 2133465"/>
                <a:gd name="connsiteY552" fmla="*/ 1055193 h 2369974"/>
                <a:gd name="connsiteX553" fmla="*/ 1245219 w 2133465"/>
                <a:gd name="connsiteY553" fmla="*/ 990163 h 2369974"/>
                <a:gd name="connsiteX554" fmla="*/ 1319314 w 2133465"/>
                <a:gd name="connsiteY554" fmla="*/ 1041793 h 2369974"/>
                <a:gd name="connsiteX555" fmla="*/ 1318920 w 2133465"/>
                <a:gd name="connsiteY555" fmla="*/ 1047311 h 2369974"/>
                <a:gd name="connsiteX556" fmla="*/ 1318920 w 2133465"/>
                <a:gd name="connsiteY556" fmla="*/ 1047311 h 2369974"/>
                <a:gd name="connsiteX557" fmla="*/ 1308672 w 2133465"/>
                <a:gd name="connsiteY557" fmla="*/ 782463 h 2369974"/>
                <a:gd name="connsiteX558" fmla="*/ 1298031 w 2133465"/>
                <a:gd name="connsiteY558" fmla="*/ 812022 h 2369974"/>
                <a:gd name="connsiteX559" fmla="*/ 1302366 w 2133465"/>
                <a:gd name="connsiteY559" fmla="*/ 845522 h 2369974"/>
                <a:gd name="connsiteX560" fmla="*/ 1253890 w 2133465"/>
                <a:gd name="connsiteY560" fmla="*/ 828969 h 2369974"/>
                <a:gd name="connsiteX561" fmla="*/ 1206201 w 2133465"/>
                <a:gd name="connsiteY561" fmla="*/ 854981 h 2369974"/>
                <a:gd name="connsiteX562" fmla="*/ 1214872 w 2133465"/>
                <a:gd name="connsiteY562" fmla="*/ 820298 h 2369974"/>
                <a:gd name="connsiteX563" fmla="*/ 1205019 w 2133465"/>
                <a:gd name="connsiteY563" fmla="*/ 787980 h 2369974"/>
                <a:gd name="connsiteX564" fmla="*/ 1182160 w 2133465"/>
                <a:gd name="connsiteY564" fmla="*/ 768668 h 2369974"/>
                <a:gd name="connsiteX565" fmla="*/ 1221966 w 2133465"/>
                <a:gd name="connsiteY565" fmla="*/ 758027 h 2369974"/>
                <a:gd name="connsiteX566" fmla="*/ 1244825 w 2133465"/>
                <a:gd name="connsiteY566" fmla="*/ 740686 h 2369974"/>
                <a:gd name="connsiteX567" fmla="*/ 1264531 w 2133465"/>
                <a:gd name="connsiteY567" fmla="*/ 701668 h 2369974"/>
                <a:gd name="connsiteX568" fmla="*/ 1279508 w 2133465"/>
                <a:gd name="connsiteY568" fmla="*/ 735957 h 2369974"/>
                <a:gd name="connsiteX569" fmla="*/ 1302366 w 2133465"/>
                <a:gd name="connsiteY569" fmla="*/ 751327 h 2369974"/>
                <a:gd name="connsiteX570" fmla="*/ 1338231 w 2133465"/>
                <a:gd name="connsiteY570" fmla="*/ 755663 h 2369974"/>
                <a:gd name="connsiteX571" fmla="*/ 1308672 w 2133465"/>
                <a:gd name="connsiteY571" fmla="*/ 782463 h 2369974"/>
                <a:gd name="connsiteX572" fmla="*/ 1308672 w 2133465"/>
                <a:gd name="connsiteY572" fmla="*/ 782463 h 2369974"/>
                <a:gd name="connsiteX573" fmla="*/ 1335867 w 2133465"/>
                <a:gd name="connsiteY573" fmla="*/ 491997 h 2369974"/>
                <a:gd name="connsiteX574" fmla="*/ 1322072 w 2133465"/>
                <a:gd name="connsiteY574" fmla="*/ 527468 h 2369974"/>
                <a:gd name="connsiteX575" fmla="*/ 1325225 w 2133465"/>
                <a:gd name="connsiteY575" fmla="*/ 564121 h 2369974"/>
                <a:gd name="connsiteX576" fmla="*/ 1226302 w 2133465"/>
                <a:gd name="connsiteY576" fmla="*/ 569638 h 2369974"/>
                <a:gd name="connsiteX577" fmla="*/ 1235760 w 2133465"/>
                <a:gd name="connsiteY577" fmla="*/ 529832 h 2369974"/>
                <a:gd name="connsiteX578" fmla="*/ 1227878 w 2133465"/>
                <a:gd name="connsiteY578" fmla="*/ 501850 h 2369974"/>
                <a:gd name="connsiteX579" fmla="*/ 1203837 w 2133465"/>
                <a:gd name="connsiteY579" fmla="*/ 481356 h 2369974"/>
                <a:gd name="connsiteX580" fmla="*/ 1244825 w 2133465"/>
                <a:gd name="connsiteY580" fmla="*/ 470320 h 2369974"/>
                <a:gd name="connsiteX581" fmla="*/ 1268472 w 2133465"/>
                <a:gd name="connsiteY581" fmla="*/ 453767 h 2369974"/>
                <a:gd name="connsiteX582" fmla="*/ 1288966 w 2133465"/>
                <a:gd name="connsiteY582" fmla="*/ 415932 h 2369974"/>
                <a:gd name="connsiteX583" fmla="*/ 1303943 w 2133465"/>
                <a:gd name="connsiteY583" fmla="*/ 448644 h 2369974"/>
                <a:gd name="connsiteX584" fmla="*/ 1325225 w 2133465"/>
                <a:gd name="connsiteY584" fmla="*/ 463620 h 2369974"/>
                <a:gd name="connsiteX585" fmla="*/ 1361878 w 2133465"/>
                <a:gd name="connsiteY585" fmla="*/ 467167 h 2369974"/>
                <a:gd name="connsiteX586" fmla="*/ 1335867 w 2133465"/>
                <a:gd name="connsiteY586" fmla="*/ 491997 h 2369974"/>
                <a:gd name="connsiteX587" fmla="*/ 1335867 w 2133465"/>
                <a:gd name="connsiteY587" fmla="*/ 491997 h 2369974"/>
                <a:gd name="connsiteX588" fmla="*/ 1469867 w 2133465"/>
                <a:gd name="connsiteY588" fmla="*/ 1297576 h 2369974"/>
                <a:gd name="connsiteX589" fmla="*/ 1465532 w 2133465"/>
                <a:gd name="connsiteY589" fmla="*/ 1298365 h 2369974"/>
                <a:gd name="connsiteX590" fmla="*/ 1438338 w 2133465"/>
                <a:gd name="connsiteY590" fmla="*/ 1277476 h 2369974"/>
                <a:gd name="connsiteX591" fmla="*/ 1414296 w 2133465"/>
                <a:gd name="connsiteY591" fmla="*/ 1275506 h 2369974"/>
                <a:gd name="connsiteX592" fmla="*/ 1381190 w 2133465"/>
                <a:gd name="connsiteY592" fmla="*/ 1293635 h 2369974"/>
                <a:gd name="connsiteX593" fmla="*/ 1389073 w 2133465"/>
                <a:gd name="connsiteY593" fmla="*/ 1256982 h 2369974"/>
                <a:gd name="connsiteX594" fmla="*/ 1379614 w 2133465"/>
                <a:gd name="connsiteY594" fmla="*/ 1224270 h 2369974"/>
                <a:gd name="connsiteX595" fmla="*/ 1357937 w 2133465"/>
                <a:gd name="connsiteY595" fmla="*/ 1201411 h 2369974"/>
                <a:gd name="connsiteX596" fmla="*/ 1391437 w 2133465"/>
                <a:gd name="connsiteY596" fmla="*/ 1197076 h 2369974"/>
                <a:gd name="connsiteX597" fmla="*/ 1414296 w 2133465"/>
                <a:gd name="connsiteY597" fmla="*/ 1181705 h 2369974"/>
                <a:gd name="connsiteX598" fmla="*/ 1432820 w 2133465"/>
                <a:gd name="connsiteY598" fmla="*/ 1147023 h 2369974"/>
                <a:gd name="connsiteX599" fmla="*/ 1498638 w 2133465"/>
                <a:gd name="connsiteY599" fmla="*/ 1213235 h 2369974"/>
                <a:gd name="connsiteX600" fmla="*/ 1469867 w 2133465"/>
                <a:gd name="connsiteY600" fmla="*/ 1297576 h 2369974"/>
                <a:gd name="connsiteX601" fmla="*/ 1469867 w 2133465"/>
                <a:gd name="connsiteY601" fmla="*/ 1297576 h 2369974"/>
                <a:gd name="connsiteX602" fmla="*/ 1479326 w 2133465"/>
                <a:gd name="connsiteY602" fmla="*/ 956663 h 2369974"/>
                <a:gd name="connsiteX603" fmla="*/ 1482479 w 2133465"/>
                <a:gd name="connsiteY603" fmla="*/ 1008687 h 2369974"/>
                <a:gd name="connsiteX604" fmla="*/ 1457649 w 2133465"/>
                <a:gd name="connsiteY604" fmla="*/ 989375 h 2369974"/>
                <a:gd name="connsiteX605" fmla="*/ 1421785 w 2133465"/>
                <a:gd name="connsiteY605" fmla="*/ 986222 h 2369974"/>
                <a:gd name="connsiteX606" fmla="*/ 1395773 w 2133465"/>
                <a:gd name="connsiteY606" fmla="*/ 1000016 h 2369974"/>
                <a:gd name="connsiteX607" fmla="*/ 1403655 w 2133465"/>
                <a:gd name="connsiteY607" fmla="*/ 948387 h 2369974"/>
                <a:gd name="connsiteX608" fmla="*/ 1370155 w 2133465"/>
                <a:gd name="connsiteY608" fmla="*/ 904245 h 2369974"/>
                <a:gd name="connsiteX609" fmla="*/ 1448585 w 2133465"/>
                <a:gd name="connsiteY609" fmla="*/ 854586 h 2369974"/>
                <a:gd name="connsiteX610" fmla="*/ 1516767 w 2133465"/>
                <a:gd name="connsiteY610" fmla="*/ 917251 h 2369974"/>
                <a:gd name="connsiteX611" fmla="*/ 1479326 w 2133465"/>
                <a:gd name="connsiteY611" fmla="*/ 956663 h 2369974"/>
                <a:gd name="connsiteX612" fmla="*/ 1479326 w 2133465"/>
                <a:gd name="connsiteY612" fmla="*/ 956663 h 2369974"/>
                <a:gd name="connsiteX613" fmla="*/ 1615297 w 2133465"/>
                <a:gd name="connsiteY613" fmla="*/ 1472959 h 2369974"/>
                <a:gd name="connsiteX614" fmla="*/ 1612932 w 2133465"/>
                <a:gd name="connsiteY614" fmla="*/ 1471777 h 2369974"/>
                <a:gd name="connsiteX615" fmla="*/ 1582979 w 2133465"/>
                <a:gd name="connsiteY615" fmla="*/ 1442612 h 2369974"/>
                <a:gd name="connsiteX616" fmla="*/ 1539626 w 2133465"/>
                <a:gd name="connsiteY616" fmla="*/ 1452071 h 2369974"/>
                <a:gd name="connsiteX617" fmla="*/ 1517950 w 2133465"/>
                <a:gd name="connsiteY617" fmla="*/ 1359847 h 2369974"/>
                <a:gd name="connsiteX618" fmla="*/ 1521497 w 2133465"/>
                <a:gd name="connsiteY618" fmla="*/ 1356694 h 2369974"/>
                <a:gd name="connsiteX619" fmla="*/ 1547114 w 2133465"/>
                <a:gd name="connsiteY619" fmla="*/ 1358665 h 2369974"/>
                <a:gd name="connsiteX620" fmla="*/ 1572732 w 2133465"/>
                <a:gd name="connsiteY620" fmla="*/ 1344477 h 2369974"/>
                <a:gd name="connsiteX621" fmla="*/ 1586526 w 2133465"/>
                <a:gd name="connsiteY621" fmla="*/ 1314129 h 2369974"/>
                <a:gd name="connsiteX622" fmla="*/ 1644856 w 2133465"/>
                <a:gd name="connsiteY622" fmla="*/ 1390983 h 2369974"/>
                <a:gd name="connsiteX623" fmla="*/ 1615297 w 2133465"/>
                <a:gd name="connsiteY623" fmla="*/ 1472959 h 2369974"/>
                <a:gd name="connsiteX624" fmla="*/ 1615297 w 2133465"/>
                <a:gd name="connsiteY624" fmla="*/ 1472959 h 2369974"/>
                <a:gd name="connsiteX625" fmla="*/ 1629485 w 2133465"/>
                <a:gd name="connsiteY625" fmla="*/ 1134805 h 2369974"/>
                <a:gd name="connsiteX626" fmla="*/ 1631456 w 2133465"/>
                <a:gd name="connsiteY626" fmla="*/ 1181311 h 2369974"/>
                <a:gd name="connsiteX627" fmla="*/ 1552632 w 2133465"/>
                <a:gd name="connsiteY627" fmla="*/ 1162788 h 2369974"/>
                <a:gd name="connsiteX628" fmla="*/ 1531350 w 2133465"/>
                <a:gd name="connsiteY628" fmla="*/ 1066623 h 2369974"/>
                <a:gd name="connsiteX629" fmla="*/ 1534897 w 2133465"/>
                <a:gd name="connsiteY629" fmla="*/ 1064258 h 2369974"/>
                <a:gd name="connsiteX630" fmla="*/ 1560909 w 2133465"/>
                <a:gd name="connsiteY630" fmla="*/ 1066228 h 2369974"/>
                <a:gd name="connsiteX631" fmla="*/ 1588103 w 2133465"/>
                <a:gd name="connsiteY631" fmla="*/ 1051252 h 2369974"/>
                <a:gd name="connsiteX632" fmla="*/ 1601109 w 2133465"/>
                <a:gd name="connsiteY632" fmla="*/ 1025240 h 2369974"/>
                <a:gd name="connsiteX633" fmla="*/ 1618056 w 2133465"/>
                <a:gd name="connsiteY633" fmla="*/ 1074899 h 2369974"/>
                <a:gd name="connsiteX634" fmla="*/ 1659833 w 2133465"/>
                <a:gd name="connsiteY634" fmla="*/ 1102881 h 2369974"/>
                <a:gd name="connsiteX635" fmla="*/ 1629485 w 2133465"/>
                <a:gd name="connsiteY635" fmla="*/ 1134805 h 2369974"/>
                <a:gd name="connsiteX636" fmla="*/ 1629485 w 2133465"/>
                <a:gd name="connsiteY636" fmla="*/ 1134805 h 2369974"/>
                <a:gd name="connsiteX637" fmla="*/ 1653921 w 2133465"/>
                <a:gd name="connsiteY637" fmla="*/ 892422 h 2369974"/>
                <a:gd name="connsiteX638" fmla="*/ 1573126 w 2133465"/>
                <a:gd name="connsiteY638" fmla="*/ 873898 h 2369974"/>
                <a:gd name="connsiteX639" fmla="*/ 1584950 w 2133465"/>
                <a:gd name="connsiteY639" fmla="*/ 818722 h 2369974"/>
                <a:gd name="connsiteX640" fmla="*/ 1554603 w 2133465"/>
                <a:gd name="connsiteY640" fmla="*/ 769851 h 2369974"/>
                <a:gd name="connsiteX641" fmla="*/ 1629879 w 2133465"/>
                <a:gd name="connsiteY641" fmla="*/ 733198 h 2369974"/>
                <a:gd name="connsiteX642" fmla="*/ 1690574 w 2133465"/>
                <a:gd name="connsiteY642" fmla="*/ 811233 h 2369974"/>
                <a:gd name="connsiteX643" fmla="*/ 1653921 w 2133465"/>
                <a:gd name="connsiteY643" fmla="*/ 892422 h 2369974"/>
                <a:gd name="connsiteX644" fmla="*/ 1653921 w 2133465"/>
                <a:gd name="connsiteY644" fmla="*/ 892422 h 2369974"/>
                <a:gd name="connsiteX645" fmla="*/ 1765851 w 2133465"/>
                <a:gd name="connsiteY645" fmla="*/ 1410689 h 2369974"/>
                <a:gd name="connsiteX646" fmla="*/ 1750480 w 2133465"/>
                <a:gd name="connsiteY646" fmla="*/ 1387041 h 2369974"/>
                <a:gd name="connsiteX647" fmla="*/ 1712644 w 2133465"/>
                <a:gd name="connsiteY647" fmla="*/ 1370488 h 2369974"/>
                <a:gd name="connsiteX648" fmla="*/ 1703186 w 2133465"/>
                <a:gd name="connsiteY648" fmla="*/ 1363000 h 2369974"/>
                <a:gd name="connsiteX649" fmla="*/ 1684662 w 2133465"/>
                <a:gd name="connsiteY649" fmla="*/ 1271959 h 2369974"/>
                <a:gd name="connsiteX650" fmla="*/ 1723680 w 2133465"/>
                <a:gd name="connsiteY650" fmla="*/ 1279447 h 2369974"/>
                <a:gd name="connsiteX651" fmla="*/ 1744962 w 2133465"/>
                <a:gd name="connsiteY651" fmla="*/ 1241611 h 2369974"/>
                <a:gd name="connsiteX652" fmla="*/ 1796986 w 2133465"/>
                <a:gd name="connsiteY652" fmla="*/ 1335412 h 2369974"/>
                <a:gd name="connsiteX653" fmla="*/ 1765851 w 2133465"/>
                <a:gd name="connsiteY653" fmla="*/ 1410689 h 2369974"/>
                <a:gd name="connsiteX654" fmla="*/ 1765851 w 2133465"/>
                <a:gd name="connsiteY654" fmla="*/ 1410689 h 2369974"/>
                <a:gd name="connsiteX655" fmla="*/ 1879357 w 2133465"/>
                <a:gd name="connsiteY655" fmla="*/ 1584101 h 2369974"/>
                <a:gd name="connsiteX656" fmla="*/ 1865169 w 2133465"/>
                <a:gd name="connsiteY656" fmla="*/ 1612478 h 2369974"/>
                <a:gd name="connsiteX657" fmla="*/ 1863198 w 2133465"/>
                <a:gd name="connsiteY657" fmla="*/ 1644007 h 2369974"/>
                <a:gd name="connsiteX658" fmla="*/ 1850192 w 2133465"/>
                <a:gd name="connsiteY658" fmla="*/ 1613660 h 2369974"/>
                <a:gd name="connsiteX659" fmla="*/ 1826545 w 2133465"/>
                <a:gd name="connsiteY659" fmla="*/ 1597107 h 2369974"/>
                <a:gd name="connsiteX660" fmla="*/ 1816692 w 2133465"/>
                <a:gd name="connsiteY660" fmla="*/ 1589619 h 2369974"/>
                <a:gd name="connsiteX661" fmla="*/ 1802504 w 2133465"/>
                <a:gd name="connsiteY661" fmla="*/ 1489906 h 2369974"/>
                <a:gd name="connsiteX662" fmla="*/ 1834033 w 2133465"/>
                <a:gd name="connsiteY662" fmla="*/ 1506065 h 2369974"/>
                <a:gd name="connsiteX663" fmla="*/ 1850192 w 2133465"/>
                <a:gd name="connsiteY663" fmla="*/ 1477689 h 2369974"/>
                <a:gd name="connsiteX664" fmla="*/ 1855316 w 2133465"/>
                <a:gd name="connsiteY664" fmla="*/ 1501336 h 2369974"/>
                <a:gd name="connsiteX665" fmla="*/ 1881327 w 2133465"/>
                <a:gd name="connsiteY665" fmla="*/ 1569519 h 2369974"/>
                <a:gd name="connsiteX666" fmla="*/ 1879357 w 2133465"/>
                <a:gd name="connsiteY666" fmla="*/ 1584101 h 2369974"/>
                <a:gd name="connsiteX667" fmla="*/ 1879357 w 2133465"/>
                <a:gd name="connsiteY667" fmla="*/ 1584101 h 2369974"/>
                <a:gd name="connsiteX668" fmla="*/ 1903792 w 2133465"/>
                <a:gd name="connsiteY668" fmla="*/ 1294029 h 2369974"/>
                <a:gd name="connsiteX669" fmla="*/ 1888422 w 2133465"/>
                <a:gd name="connsiteY669" fmla="*/ 1320041 h 2369974"/>
                <a:gd name="connsiteX670" fmla="*/ 1886451 w 2133465"/>
                <a:gd name="connsiteY670" fmla="*/ 1356694 h 2369974"/>
                <a:gd name="connsiteX671" fmla="*/ 1872263 w 2133465"/>
                <a:gd name="connsiteY671" fmla="*/ 1323982 h 2369974"/>
                <a:gd name="connsiteX672" fmla="*/ 1848221 w 2133465"/>
                <a:gd name="connsiteY672" fmla="*/ 1305853 h 2369974"/>
                <a:gd name="connsiteX673" fmla="*/ 1837186 w 2133465"/>
                <a:gd name="connsiteY673" fmla="*/ 1299547 h 2369974"/>
                <a:gd name="connsiteX674" fmla="*/ 1824574 w 2133465"/>
                <a:gd name="connsiteY674" fmla="*/ 1199047 h 2369974"/>
                <a:gd name="connsiteX675" fmla="*/ 1858074 w 2133465"/>
                <a:gd name="connsiteY675" fmla="*/ 1214417 h 2369974"/>
                <a:gd name="connsiteX676" fmla="*/ 1876598 w 2133465"/>
                <a:gd name="connsiteY676" fmla="*/ 1184070 h 2369974"/>
                <a:gd name="connsiteX677" fmla="*/ 1880933 w 2133465"/>
                <a:gd name="connsiteY677" fmla="*/ 1223088 h 2369974"/>
                <a:gd name="connsiteX678" fmla="*/ 1906551 w 2133465"/>
                <a:gd name="connsiteY678" fmla="*/ 1279447 h 2369974"/>
                <a:gd name="connsiteX679" fmla="*/ 1903792 w 2133465"/>
                <a:gd name="connsiteY679" fmla="*/ 1294029 h 2369974"/>
                <a:gd name="connsiteX680" fmla="*/ 1903792 w 2133465"/>
                <a:gd name="connsiteY680" fmla="*/ 1294029 h 2369974"/>
                <a:gd name="connsiteX681" fmla="*/ 1938475 w 2133465"/>
                <a:gd name="connsiteY681" fmla="*/ 1005534 h 2369974"/>
                <a:gd name="connsiteX682" fmla="*/ 1920345 w 2133465"/>
                <a:gd name="connsiteY682" fmla="*/ 1033517 h 2369974"/>
                <a:gd name="connsiteX683" fmla="*/ 1919163 w 2133465"/>
                <a:gd name="connsiteY683" fmla="*/ 1071352 h 2369974"/>
                <a:gd name="connsiteX684" fmla="*/ 1909310 w 2133465"/>
                <a:gd name="connsiteY684" fmla="*/ 1048493 h 2369974"/>
                <a:gd name="connsiteX685" fmla="*/ 1862804 w 2133465"/>
                <a:gd name="connsiteY685" fmla="*/ 1014205 h 2369974"/>
                <a:gd name="connsiteX686" fmla="*/ 1856498 w 2133465"/>
                <a:gd name="connsiteY686" fmla="*/ 910157 h 2369974"/>
                <a:gd name="connsiteX687" fmla="*/ 1880539 w 2133465"/>
                <a:gd name="connsiteY687" fmla="*/ 923163 h 2369974"/>
                <a:gd name="connsiteX688" fmla="*/ 1897880 w 2133465"/>
                <a:gd name="connsiteY688" fmla="*/ 918828 h 2369974"/>
                <a:gd name="connsiteX689" fmla="*/ 1910886 w 2133465"/>
                <a:gd name="connsiteY689" fmla="*/ 897151 h 2369974"/>
                <a:gd name="connsiteX690" fmla="*/ 1914039 w 2133465"/>
                <a:gd name="connsiteY690" fmla="*/ 915281 h 2369974"/>
                <a:gd name="connsiteX691" fmla="*/ 1941234 w 2133465"/>
                <a:gd name="connsiteY691" fmla="*/ 993316 h 2369974"/>
                <a:gd name="connsiteX692" fmla="*/ 1938475 w 2133465"/>
                <a:gd name="connsiteY692" fmla="*/ 1005534 h 2369974"/>
                <a:gd name="connsiteX693" fmla="*/ 1938475 w 2133465"/>
                <a:gd name="connsiteY693" fmla="*/ 1005534 h 2369974"/>
                <a:gd name="connsiteX694" fmla="*/ 1958969 w 2133465"/>
                <a:gd name="connsiteY694" fmla="*/ 782069 h 2369974"/>
                <a:gd name="connsiteX695" fmla="*/ 1948328 w 2133465"/>
                <a:gd name="connsiteY695" fmla="*/ 757239 h 2369974"/>
                <a:gd name="connsiteX696" fmla="*/ 1913645 w 2133465"/>
                <a:gd name="connsiteY696" fmla="*/ 729257 h 2369974"/>
                <a:gd name="connsiteX697" fmla="*/ 1906157 w 2133465"/>
                <a:gd name="connsiteY697" fmla="*/ 719798 h 2369974"/>
                <a:gd name="connsiteX698" fmla="*/ 1903004 w 2133465"/>
                <a:gd name="connsiteY698" fmla="*/ 637427 h 2369974"/>
                <a:gd name="connsiteX699" fmla="*/ 1899457 w 2133465"/>
                <a:gd name="connsiteY699" fmla="*/ 624421 h 2369974"/>
                <a:gd name="connsiteX700" fmla="*/ 1903004 w 2133465"/>
                <a:gd name="connsiteY700" fmla="*/ 624421 h 2369974"/>
                <a:gd name="connsiteX701" fmla="*/ 1934534 w 2133465"/>
                <a:gd name="connsiteY701" fmla="*/ 640580 h 2369974"/>
                <a:gd name="connsiteX702" fmla="*/ 1957392 w 2133465"/>
                <a:gd name="connsiteY702" fmla="*/ 610233 h 2369974"/>
                <a:gd name="connsiteX703" fmla="*/ 1996016 w 2133465"/>
                <a:gd name="connsiteY703" fmla="*/ 716251 h 2369974"/>
                <a:gd name="connsiteX704" fmla="*/ 1958969 w 2133465"/>
                <a:gd name="connsiteY704" fmla="*/ 782069 h 2369974"/>
                <a:gd name="connsiteX705" fmla="*/ 1958969 w 2133465"/>
                <a:gd name="connsiteY705" fmla="*/ 782069 h 2369974"/>
                <a:gd name="connsiteX706" fmla="*/ 2014146 w 2133465"/>
                <a:gd name="connsiteY706" fmla="*/ 457708 h 2369974"/>
                <a:gd name="connsiteX707" fmla="*/ 2010599 w 2133465"/>
                <a:gd name="connsiteY707" fmla="*/ 502244 h 2369974"/>
                <a:gd name="connsiteX708" fmla="*/ 1995228 w 2133465"/>
                <a:gd name="connsiteY708" fmla="*/ 466773 h 2369974"/>
                <a:gd name="connsiteX709" fmla="*/ 1965275 w 2133465"/>
                <a:gd name="connsiteY709" fmla="*/ 446279 h 2369974"/>
                <a:gd name="connsiteX710" fmla="*/ 1949904 w 2133465"/>
                <a:gd name="connsiteY710" fmla="*/ 445097 h 2369974"/>
                <a:gd name="connsiteX711" fmla="*/ 1947540 w 2133465"/>
                <a:gd name="connsiteY711" fmla="*/ 339867 h 2369974"/>
                <a:gd name="connsiteX712" fmla="*/ 1961728 w 2133465"/>
                <a:gd name="connsiteY712" fmla="*/ 347355 h 2369974"/>
                <a:gd name="connsiteX713" fmla="*/ 1972763 w 2133465"/>
                <a:gd name="connsiteY713" fmla="*/ 354843 h 2369974"/>
                <a:gd name="connsiteX714" fmla="*/ 1995622 w 2133465"/>
                <a:gd name="connsiteY714" fmla="*/ 351690 h 2369974"/>
                <a:gd name="connsiteX715" fmla="*/ 2011781 w 2133465"/>
                <a:gd name="connsiteY715" fmla="*/ 330014 h 2369974"/>
                <a:gd name="connsiteX716" fmla="*/ 2045281 w 2133465"/>
                <a:gd name="connsiteY716" fmla="*/ 432879 h 2369974"/>
                <a:gd name="connsiteX717" fmla="*/ 2014146 w 2133465"/>
                <a:gd name="connsiteY717" fmla="*/ 457708 h 2369974"/>
                <a:gd name="connsiteX718" fmla="*/ 2014146 w 2133465"/>
                <a:gd name="connsiteY718" fmla="*/ 457708 h 23699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</a:cxnLst>
              <a:rect l="l" t="t" r="r" b="b"/>
              <a:pathLst>
                <a:path w="2133465" h="2369974">
                  <a:moveTo>
                    <a:pt x="2130805" y="324890"/>
                  </a:moveTo>
                  <a:cubicBezTo>
                    <a:pt x="2127258" y="318584"/>
                    <a:pt x="2124105" y="311884"/>
                    <a:pt x="2120164" y="305579"/>
                  </a:cubicBezTo>
                  <a:cubicBezTo>
                    <a:pt x="2033851" y="174337"/>
                    <a:pt x="1910098" y="93148"/>
                    <a:pt x="1763092" y="45066"/>
                  </a:cubicBezTo>
                  <a:cubicBezTo>
                    <a:pt x="1722892" y="32060"/>
                    <a:pt x="1609779" y="9595"/>
                    <a:pt x="1593620" y="8019"/>
                  </a:cubicBezTo>
                  <a:cubicBezTo>
                    <a:pt x="1456467" y="-7352"/>
                    <a:pt x="1320102" y="-258"/>
                    <a:pt x="1184919" y="26148"/>
                  </a:cubicBezTo>
                  <a:cubicBezTo>
                    <a:pt x="1000865" y="62801"/>
                    <a:pt x="828241" y="127831"/>
                    <a:pt x="665076" y="218478"/>
                  </a:cubicBezTo>
                  <a:cubicBezTo>
                    <a:pt x="395892" y="367849"/>
                    <a:pt x="175974" y="569244"/>
                    <a:pt x="10838" y="828969"/>
                  </a:cubicBezTo>
                  <a:cubicBezTo>
                    <a:pt x="4138" y="840004"/>
                    <a:pt x="1379" y="850645"/>
                    <a:pt x="985" y="863651"/>
                  </a:cubicBezTo>
                  <a:cubicBezTo>
                    <a:pt x="-5715" y="1080417"/>
                    <a:pt x="23844" y="1457983"/>
                    <a:pt x="26997" y="1495818"/>
                  </a:cubicBezTo>
                  <a:cubicBezTo>
                    <a:pt x="32120" y="1559666"/>
                    <a:pt x="36850" y="1624301"/>
                    <a:pt x="42368" y="1688148"/>
                  </a:cubicBezTo>
                  <a:cubicBezTo>
                    <a:pt x="42368" y="1688148"/>
                    <a:pt x="62074" y="1877720"/>
                    <a:pt x="69168" y="1933685"/>
                  </a:cubicBezTo>
                  <a:cubicBezTo>
                    <a:pt x="86115" y="2068868"/>
                    <a:pt x="115280" y="2262774"/>
                    <a:pt x="133015" y="2369974"/>
                  </a:cubicBezTo>
                  <a:cubicBezTo>
                    <a:pt x="138533" y="2366822"/>
                    <a:pt x="139715" y="2361304"/>
                    <a:pt x="142474" y="2356180"/>
                  </a:cubicBezTo>
                  <a:cubicBezTo>
                    <a:pt x="157844" y="2321498"/>
                    <a:pt x="174792" y="2287998"/>
                    <a:pt x="193315" y="2254498"/>
                  </a:cubicBezTo>
                  <a:cubicBezTo>
                    <a:pt x="235092" y="2179221"/>
                    <a:pt x="283568" y="2108674"/>
                    <a:pt x="337957" y="2042067"/>
                  </a:cubicBezTo>
                  <a:cubicBezTo>
                    <a:pt x="428998" y="1931320"/>
                    <a:pt x="536199" y="1838308"/>
                    <a:pt x="656799" y="1760666"/>
                  </a:cubicBezTo>
                  <a:cubicBezTo>
                    <a:pt x="713947" y="1724013"/>
                    <a:pt x="773459" y="1691695"/>
                    <a:pt x="835729" y="1664107"/>
                  </a:cubicBezTo>
                  <a:cubicBezTo>
                    <a:pt x="903518" y="1634154"/>
                    <a:pt x="973277" y="1609325"/>
                    <a:pt x="1045401" y="1590801"/>
                  </a:cubicBezTo>
                  <a:cubicBezTo>
                    <a:pt x="1118707" y="1572277"/>
                    <a:pt x="1194772" y="1557695"/>
                    <a:pt x="1270837" y="1552966"/>
                  </a:cubicBezTo>
                  <a:cubicBezTo>
                    <a:pt x="1348872" y="1547842"/>
                    <a:pt x="1422573" y="1557301"/>
                    <a:pt x="1499032" y="1570307"/>
                  </a:cubicBezTo>
                  <a:cubicBezTo>
                    <a:pt x="1563667" y="1581342"/>
                    <a:pt x="1628303" y="1604595"/>
                    <a:pt x="1686238" y="1635336"/>
                  </a:cubicBezTo>
                  <a:cubicBezTo>
                    <a:pt x="1690968" y="1637701"/>
                    <a:pt x="1824180" y="1730713"/>
                    <a:pt x="1870292" y="1793378"/>
                  </a:cubicBezTo>
                  <a:cubicBezTo>
                    <a:pt x="1882116" y="1809931"/>
                    <a:pt x="1892757" y="1827667"/>
                    <a:pt x="1903398" y="1845008"/>
                  </a:cubicBezTo>
                  <a:cubicBezTo>
                    <a:pt x="1905763" y="1849343"/>
                    <a:pt x="1907733" y="1861167"/>
                    <a:pt x="1917192" y="1850525"/>
                  </a:cubicBezTo>
                  <a:cubicBezTo>
                    <a:pt x="1920739" y="1837520"/>
                    <a:pt x="2118587" y="410414"/>
                    <a:pt x="2131987" y="356420"/>
                  </a:cubicBezTo>
                  <a:cubicBezTo>
                    <a:pt x="2133564" y="346961"/>
                    <a:pt x="2134746" y="336320"/>
                    <a:pt x="2130805" y="324890"/>
                  </a:cubicBezTo>
                  <a:close/>
                  <a:moveTo>
                    <a:pt x="1811174" y="413567"/>
                  </a:moveTo>
                  <a:cubicBezTo>
                    <a:pt x="1821027" y="417902"/>
                    <a:pt x="1826545" y="415932"/>
                    <a:pt x="1831668" y="406867"/>
                  </a:cubicBezTo>
                  <a:cubicBezTo>
                    <a:pt x="1836792" y="398197"/>
                    <a:pt x="1841521" y="389526"/>
                    <a:pt x="1852163" y="380067"/>
                  </a:cubicBezTo>
                  <a:cubicBezTo>
                    <a:pt x="1850192" y="420267"/>
                    <a:pt x="1865169" y="450220"/>
                    <a:pt x="1903792" y="472291"/>
                  </a:cubicBezTo>
                  <a:cubicBezTo>
                    <a:pt x="1854527" y="479779"/>
                    <a:pt x="1863592" y="513673"/>
                    <a:pt x="1861621" y="544809"/>
                  </a:cubicBezTo>
                  <a:cubicBezTo>
                    <a:pt x="1854133" y="533773"/>
                    <a:pt x="1847433" y="526285"/>
                    <a:pt x="1843098" y="516826"/>
                  </a:cubicBezTo>
                  <a:cubicBezTo>
                    <a:pt x="1835216" y="500667"/>
                    <a:pt x="1823392" y="497120"/>
                    <a:pt x="1807233" y="501850"/>
                  </a:cubicBezTo>
                  <a:cubicBezTo>
                    <a:pt x="1801715" y="503820"/>
                    <a:pt x="1796198" y="505003"/>
                    <a:pt x="1788709" y="501062"/>
                  </a:cubicBezTo>
                  <a:cubicBezTo>
                    <a:pt x="1808021" y="468350"/>
                    <a:pt x="1806051" y="436032"/>
                    <a:pt x="1778856" y="405685"/>
                  </a:cubicBezTo>
                  <a:cubicBezTo>
                    <a:pt x="1792256" y="404502"/>
                    <a:pt x="1801715" y="409232"/>
                    <a:pt x="1811174" y="413567"/>
                  </a:cubicBezTo>
                  <a:lnTo>
                    <a:pt x="1811174" y="413567"/>
                  </a:lnTo>
                  <a:close/>
                  <a:moveTo>
                    <a:pt x="1791862" y="685903"/>
                  </a:moveTo>
                  <a:cubicBezTo>
                    <a:pt x="1794227" y="679203"/>
                    <a:pt x="1799745" y="672898"/>
                    <a:pt x="1805657" y="663439"/>
                  </a:cubicBezTo>
                  <a:cubicBezTo>
                    <a:pt x="1807627" y="676445"/>
                    <a:pt x="1809992" y="686298"/>
                    <a:pt x="1810780" y="695756"/>
                  </a:cubicBezTo>
                  <a:cubicBezTo>
                    <a:pt x="1811962" y="717433"/>
                    <a:pt x="1825757" y="731621"/>
                    <a:pt x="1841916" y="743445"/>
                  </a:cubicBezTo>
                  <a:cubicBezTo>
                    <a:pt x="1851374" y="750933"/>
                    <a:pt x="1856104" y="757633"/>
                    <a:pt x="1840733" y="763151"/>
                  </a:cubicBezTo>
                  <a:cubicBezTo>
                    <a:pt x="1824574" y="768668"/>
                    <a:pt x="1819057" y="780492"/>
                    <a:pt x="1821421" y="797439"/>
                  </a:cubicBezTo>
                  <a:cubicBezTo>
                    <a:pt x="1822604" y="807292"/>
                    <a:pt x="1821421" y="817145"/>
                    <a:pt x="1821421" y="831728"/>
                  </a:cubicBezTo>
                  <a:cubicBezTo>
                    <a:pt x="1817086" y="825422"/>
                    <a:pt x="1815904" y="823057"/>
                    <a:pt x="1813933" y="819904"/>
                  </a:cubicBezTo>
                  <a:cubicBezTo>
                    <a:pt x="1800927" y="795863"/>
                    <a:pt x="1785951" y="774186"/>
                    <a:pt x="1747327" y="794680"/>
                  </a:cubicBezTo>
                  <a:cubicBezTo>
                    <a:pt x="1766639" y="754480"/>
                    <a:pt x="1765456" y="721374"/>
                    <a:pt x="1738656" y="691815"/>
                  </a:cubicBezTo>
                  <a:cubicBezTo>
                    <a:pt x="1739839" y="690633"/>
                    <a:pt x="1740627" y="689845"/>
                    <a:pt x="1741809" y="688662"/>
                  </a:cubicBezTo>
                  <a:cubicBezTo>
                    <a:pt x="1749298" y="691027"/>
                    <a:pt x="1757180" y="692209"/>
                    <a:pt x="1763486" y="695362"/>
                  </a:cubicBezTo>
                  <a:cubicBezTo>
                    <a:pt x="1777674" y="704427"/>
                    <a:pt x="1786345" y="700880"/>
                    <a:pt x="1791862" y="685903"/>
                  </a:cubicBezTo>
                  <a:lnTo>
                    <a:pt x="1791862" y="685903"/>
                  </a:lnTo>
                  <a:close/>
                  <a:moveTo>
                    <a:pt x="1787921" y="1087117"/>
                  </a:moveTo>
                  <a:cubicBezTo>
                    <a:pt x="1789892" y="1096576"/>
                    <a:pt x="1788709" y="1106429"/>
                    <a:pt x="1788709" y="1116676"/>
                  </a:cubicBezTo>
                  <a:cubicBezTo>
                    <a:pt x="1780039" y="1112340"/>
                    <a:pt x="1776886" y="1103670"/>
                    <a:pt x="1773339" y="1096970"/>
                  </a:cubicBezTo>
                  <a:cubicBezTo>
                    <a:pt x="1763880" y="1078840"/>
                    <a:pt x="1751662" y="1072929"/>
                    <a:pt x="1732350" y="1079628"/>
                  </a:cubicBezTo>
                  <a:cubicBezTo>
                    <a:pt x="1726833" y="1081599"/>
                    <a:pt x="1719739" y="1083176"/>
                    <a:pt x="1722892" y="1072929"/>
                  </a:cubicBezTo>
                  <a:cubicBezTo>
                    <a:pt x="1726439" y="1057558"/>
                    <a:pt x="1734715" y="1041793"/>
                    <a:pt x="1729592" y="1025240"/>
                  </a:cubicBezTo>
                  <a:cubicBezTo>
                    <a:pt x="1725256" y="1009869"/>
                    <a:pt x="1715403" y="996075"/>
                    <a:pt x="1707915" y="979916"/>
                  </a:cubicBezTo>
                  <a:cubicBezTo>
                    <a:pt x="1723286" y="981887"/>
                    <a:pt x="1737080" y="994893"/>
                    <a:pt x="1748903" y="987405"/>
                  </a:cubicBezTo>
                  <a:cubicBezTo>
                    <a:pt x="1758362" y="981099"/>
                    <a:pt x="1762698" y="966910"/>
                    <a:pt x="1768609" y="955875"/>
                  </a:cubicBezTo>
                  <a:cubicBezTo>
                    <a:pt x="1772945" y="958240"/>
                    <a:pt x="1772945" y="962181"/>
                    <a:pt x="1772945" y="965728"/>
                  </a:cubicBezTo>
                  <a:cubicBezTo>
                    <a:pt x="1774915" y="994105"/>
                    <a:pt x="1783586" y="1018540"/>
                    <a:pt x="1808415" y="1035093"/>
                  </a:cubicBezTo>
                  <a:cubicBezTo>
                    <a:pt x="1817086" y="1040611"/>
                    <a:pt x="1820239" y="1046917"/>
                    <a:pt x="1807233" y="1051646"/>
                  </a:cubicBezTo>
                  <a:cubicBezTo>
                    <a:pt x="1791074" y="1057952"/>
                    <a:pt x="1784374" y="1068199"/>
                    <a:pt x="1787921" y="1087117"/>
                  </a:cubicBezTo>
                  <a:lnTo>
                    <a:pt x="1787921" y="1087117"/>
                  </a:lnTo>
                  <a:close/>
                  <a:moveTo>
                    <a:pt x="1660227" y="203502"/>
                  </a:moveTo>
                  <a:cubicBezTo>
                    <a:pt x="1677174" y="209019"/>
                    <a:pt x="1685844" y="202713"/>
                    <a:pt x="1692544" y="188525"/>
                  </a:cubicBezTo>
                  <a:cubicBezTo>
                    <a:pt x="1696880" y="180643"/>
                    <a:pt x="1703580" y="173155"/>
                    <a:pt x="1709491" y="164878"/>
                  </a:cubicBezTo>
                  <a:cubicBezTo>
                    <a:pt x="1710674" y="164090"/>
                    <a:pt x="1712644" y="164090"/>
                    <a:pt x="1713827" y="163696"/>
                  </a:cubicBezTo>
                  <a:cubicBezTo>
                    <a:pt x="1711856" y="204684"/>
                    <a:pt x="1731168" y="228725"/>
                    <a:pt x="1770974" y="239761"/>
                  </a:cubicBezTo>
                  <a:cubicBezTo>
                    <a:pt x="1731168" y="252767"/>
                    <a:pt x="1721315" y="280749"/>
                    <a:pt x="1730774" y="317796"/>
                  </a:cubicBezTo>
                  <a:cubicBezTo>
                    <a:pt x="1729592" y="317796"/>
                    <a:pt x="1727621" y="318584"/>
                    <a:pt x="1726439" y="318584"/>
                  </a:cubicBezTo>
                  <a:cubicBezTo>
                    <a:pt x="1721315" y="313067"/>
                    <a:pt x="1715403" y="307943"/>
                    <a:pt x="1711462" y="301243"/>
                  </a:cubicBezTo>
                  <a:cubicBezTo>
                    <a:pt x="1699638" y="282720"/>
                    <a:pt x="1684268" y="279567"/>
                    <a:pt x="1664956" y="289420"/>
                  </a:cubicBezTo>
                  <a:cubicBezTo>
                    <a:pt x="1659438" y="292573"/>
                    <a:pt x="1652344" y="292967"/>
                    <a:pt x="1640127" y="296120"/>
                  </a:cubicBezTo>
                  <a:cubicBezTo>
                    <a:pt x="1662985" y="260255"/>
                    <a:pt x="1661803" y="228725"/>
                    <a:pt x="1625938" y="199955"/>
                  </a:cubicBezTo>
                  <a:cubicBezTo>
                    <a:pt x="1641309" y="201531"/>
                    <a:pt x="1651556" y="200349"/>
                    <a:pt x="1660227" y="203502"/>
                  </a:cubicBezTo>
                  <a:lnTo>
                    <a:pt x="1660227" y="203502"/>
                  </a:lnTo>
                  <a:close/>
                  <a:moveTo>
                    <a:pt x="1666138" y="449038"/>
                  </a:moveTo>
                  <a:cubicBezTo>
                    <a:pt x="1670474" y="465197"/>
                    <a:pt x="1671656" y="482538"/>
                    <a:pt x="1679933" y="496726"/>
                  </a:cubicBezTo>
                  <a:cubicBezTo>
                    <a:pt x="1687815" y="511703"/>
                    <a:pt x="1709097" y="512097"/>
                    <a:pt x="1722892" y="523920"/>
                  </a:cubicBezTo>
                  <a:cubicBezTo>
                    <a:pt x="1714221" y="537715"/>
                    <a:pt x="1692939" y="538109"/>
                    <a:pt x="1687421" y="555056"/>
                  </a:cubicBezTo>
                  <a:cubicBezTo>
                    <a:pt x="1682297" y="570032"/>
                    <a:pt x="1687421" y="586191"/>
                    <a:pt x="1686238" y="604715"/>
                  </a:cubicBezTo>
                  <a:cubicBezTo>
                    <a:pt x="1665744" y="571215"/>
                    <a:pt x="1639732" y="560574"/>
                    <a:pt x="1603079" y="583038"/>
                  </a:cubicBezTo>
                  <a:cubicBezTo>
                    <a:pt x="1621209" y="546385"/>
                    <a:pt x="1622391" y="514068"/>
                    <a:pt x="1586132" y="485691"/>
                  </a:cubicBezTo>
                  <a:cubicBezTo>
                    <a:pt x="1627909" y="497909"/>
                    <a:pt x="1651950" y="483720"/>
                    <a:pt x="1666138" y="449038"/>
                  </a:cubicBezTo>
                  <a:lnTo>
                    <a:pt x="1666138" y="449038"/>
                  </a:lnTo>
                  <a:close/>
                  <a:moveTo>
                    <a:pt x="1465532" y="328043"/>
                  </a:moveTo>
                  <a:cubicBezTo>
                    <a:pt x="1477355" y="328832"/>
                    <a:pt x="1484055" y="323708"/>
                    <a:pt x="1489573" y="313855"/>
                  </a:cubicBezTo>
                  <a:cubicBezTo>
                    <a:pt x="1495879" y="302820"/>
                    <a:pt x="1502579" y="292178"/>
                    <a:pt x="1512038" y="280355"/>
                  </a:cubicBezTo>
                  <a:cubicBezTo>
                    <a:pt x="1514402" y="321737"/>
                    <a:pt x="1536867" y="342232"/>
                    <a:pt x="1582191" y="342232"/>
                  </a:cubicBezTo>
                  <a:cubicBezTo>
                    <a:pt x="1570367" y="351690"/>
                    <a:pt x="1564062" y="357602"/>
                    <a:pt x="1556573" y="361543"/>
                  </a:cubicBezTo>
                  <a:cubicBezTo>
                    <a:pt x="1536079" y="370214"/>
                    <a:pt x="1531744" y="385191"/>
                    <a:pt x="1536867" y="405685"/>
                  </a:cubicBezTo>
                  <a:cubicBezTo>
                    <a:pt x="1538838" y="413173"/>
                    <a:pt x="1537656" y="421055"/>
                    <a:pt x="1538050" y="431697"/>
                  </a:cubicBezTo>
                  <a:cubicBezTo>
                    <a:pt x="1525438" y="423026"/>
                    <a:pt x="1515585" y="416326"/>
                    <a:pt x="1506520" y="408049"/>
                  </a:cubicBezTo>
                  <a:cubicBezTo>
                    <a:pt x="1498638" y="401349"/>
                    <a:pt x="1491149" y="400561"/>
                    <a:pt x="1481691" y="405685"/>
                  </a:cubicBezTo>
                  <a:cubicBezTo>
                    <a:pt x="1470655" y="411991"/>
                    <a:pt x="1458832" y="416720"/>
                    <a:pt x="1443067" y="423814"/>
                  </a:cubicBezTo>
                  <a:cubicBezTo>
                    <a:pt x="1446614" y="411991"/>
                    <a:pt x="1448585" y="402138"/>
                    <a:pt x="1452526" y="393467"/>
                  </a:cubicBezTo>
                  <a:cubicBezTo>
                    <a:pt x="1460408" y="376914"/>
                    <a:pt x="1457649" y="363908"/>
                    <a:pt x="1443067" y="352085"/>
                  </a:cubicBezTo>
                  <a:cubicBezTo>
                    <a:pt x="1436761" y="346961"/>
                    <a:pt x="1432032" y="339867"/>
                    <a:pt x="1424543" y="331590"/>
                  </a:cubicBezTo>
                  <a:cubicBezTo>
                    <a:pt x="1440308" y="330014"/>
                    <a:pt x="1452526" y="328043"/>
                    <a:pt x="1465532" y="328043"/>
                  </a:cubicBezTo>
                  <a:lnTo>
                    <a:pt x="1465532" y="328043"/>
                  </a:lnTo>
                  <a:close/>
                  <a:moveTo>
                    <a:pt x="1447008" y="610233"/>
                  </a:moveTo>
                  <a:cubicBezTo>
                    <a:pt x="1458832" y="599591"/>
                    <a:pt x="1465138" y="582250"/>
                    <a:pt x="1474991" y="566091"/>
                  </a:cubicBezTo>
                  <a:cubicBezTo>
                    <a:pt x="1481691" y="584221"/>
                    <a:pt x="1484450" y="601956"/>
                    <a:pt x="1494303" y="613780"/>
                  </a:cubicBezTo>
                  <a:cubicBezTo>
                    <a:pt x="1504155" y="625997"/>
                    <a:pt x="1524650" y="622450"/>
                    <a:pt x="1540414" y="631121"/>
                  </a:cubicBezTo>
                  <a:cubicBezTo>
                    <a:pt x="1533714" y="640974"/>
                    <a:pt x="1523073" y="647280"/>
                    <a:pt x="1513220" y="653980"/>
                  </a:cubicBezTo>
                  <a:cubicBezTo>
                    <a:pt x="1503761" y="660680"/>
                    <a:pt x="1500608" y="668956"/>
                    <a:pt x="1502579" y="679992"/>
                  </a:cubicBezTo>
                  <a:cubicBezTo>
                    <a:pt x="1504550" y="691027"/>
                    <a:pt x="1504550" y="702851"/>
                    <a:pt x="1505732" y="715857"/>
                  </a:cubicBezTo>
                  <a:cubicBezTo>
                    <a:pt x="1488391" y="707974"/>
                    <a:pt x="1478538" y="689056"/>
                    <a:pt x="1461591" y="688662"/>
                  </a:cubicBezTo>
                  <a:cubicBezTo>
                    <a:pt x="1446220" y="687874"/>
                    <a:pt x="1432820" y="703639"/>
                    <a:pt x="1416267" y="707186"/>
                  </a:cubicBezTo>
                  <a:cubicBezTo>
                    <a:pt x="1416267" y="689056"/>
                    <a:pt x="1429273" y="674474"/>
                    <a:pt x="1426120" y="657527"/>
                  </a:cubicBezTo>
                  <a:cubicBezTo>
                    <a:pt x="1422967" y="640974"/>
                    <a:pt x="1403655" y="633486"/>
                    <a:pt x="1395773" y="617327"/>
                  </a:cubicBezTo>
                  <a:cubicBezTo>
                    <a:pt x="1412720" y="612597"/>
                    <a:pt x="1434002" y="621268"/>
                    <a:pt x="1447008" y="610233"/>
                  </a:cubicBezTo>
                  <a:lnTo>
                    <a:pt x="1447008" y="610233"/>
                  </a:lnTo>
                  <a:close/>
                  <a:moveTo>
                    <a:pt x="1273596" y="186949"/>
                  </a:moveTo>
                  <a:cubicBezTo>
                    <a:pt x="1288966" y="185766"/>
                    <a:pt x="1297637" y="177490"/>
                    <a:pt x="1303943" y="164484"/>
                  </a:cubicBezTo>
                  <a:cubicBezTo>
                    <a:pt x="1309461" y="153449"/>
                    <a:pt x="1316949" y="143990"/>
                    <a:pt x="1324437" y="131772"/>
                  </a:cubicBezTo>
                  <a:cubicBezTo>
                    <a:pt x="1333896" y="172760"/>
                    <a:pt x="1358725" y="187737"/>
                    <a:pt x="1396955" y="184584"/>
                  </a:cubicBezTo>
                  <a:cubicBezTo>
                    <a:pt x="1395773" y="185766"/>
                    <a:pt x="1393802" y="186949"/>
                    <a:pt x="1392620" y="188919"/>
                  </a:cubicBezTo>
                  <a:cubicBezTo>
                    <a:pt x="1355178" y="219266"/>
                    <a:pt x="1355178" y="219266"/>
                    <a:pt x="1354784" y="275625"/>
                  </a:cubicBezTo>
                  <a:cubicBezTo>
                    <a:pt x="1319314" y="243308"/>
                    <a:pt x="1287784" y="258284"/>
                    <a:pt x="1255466" y="279173"/>
                  </a:cubicBezTo>
                  <a:cubicBezTo>
                    <a:pt x="1257831" y="269714"/>
                    <a:pt x="1259802" y="260649"/>
                    <a:pt x="1264137" y="252372"/>
                  </a:cubicBezTo>
                  <a:cubicBezTo>
                    <a:pt x="1273596" y="235031"/>
                    <a:pt x="1269260" y="223208"/>
                    <a:pt x="1253102" y="213355"/>
                  </a:cubicBezTo>
                  <a:cubicBezTo>
                    <a:pt x="1246796" y="209808"/>
                    <a:pt x="1242066" y="203896"/>
                    <a:pt x="1233790" y="197196"/>
                  </a:cubicBezTo>
                  <a:cubicBezTo>
                    <a:pt x="1248766" y="192466"/>
                    <a:pt x="1261378" y="188131"/>
                    <a:pt x="1273596" y="186949"/>
                  </a:cubicBezTo>
                  <a:lnTo>
                    <a:pt x="1273596" y="186949"/>
                  </a:lnTo>
                  <a:close/>
                  <a:moveTo>
                    <a:pt x="1106095" y="310702"/>
                  </a:moveTo>
                  <a:cubicBezTo>
                    <a:pt x="1107277" y="311490"/>
                    <a:pt x="1109248" y="311884"/>
                    <a:pt x="1110430" y="312673"/>
                  </a:cubicBezTo>
                  <a:cubicBezTo>
                    <a:pt x="1114766" y="320555"/>
                    <a:pt x="1119889" y="328043"/>
                    <a:pt x="1122254" y="336320"/>
                  </a:cubicBezTo>
                  <a:cubicBezTo>
                    <a:pt x="1127378" y="351296"/>
                    <a:pt x="1136442" y="354843"/>
                    <a:pt x="1151025" y="352873"/>
                  </a:cubicBezTo>
                  <a:cubicBezTo>
                    <a:pt x="1162060" y="351690"/>
                    <a:pt x="1172701" y="351690"/>
                    <a:pt x="1187678" y="350508"/>
                  </a:cubicBezTo>
                  <a:cubicBezTo>
                    <a:pt x="1175854" y="362332"/>
                    <a:pt x="1167184" y="371396"/>
                    <a:pt x="1157725" y="379673"/>
                  </a:cubicBezTo>
                  <a:cubicBezTo>
                    <a:pt x="1146689" y="389132"/>
                    <a:pt x="1140778" y="400167"/>
                    <a:pt x="1143931" y="415144"/>
                  </a:cubicBezTo>
                  <a:cubicBezTo>
                    <a:pt x="1145901" y="424602"/>
                    <a:pt x="1145901" y="434455"/>
                    <a:pt x="1146295" y="444703"/>
                  </a:cubicBezTo>
                  <a:cubicBezTo>
                    <a:pt x="1127772" y="443520"/>
                    <a:pt x="1110825" y="428544"/>
                    <a:pt x="1093483" y="436032"/>
                  </a:cubicBezTo>
                  <a:cubicBezTo>
                    <a:pt x="1076536" y="443520"/>
                    <a:pt x="1062348" y="456526"/>
                    <a:pt x="1043824" y="468744"/>
                  </a:cubicBezTo>
                  <a:cubicBezTo>
                    <a:pt x="1048160" y="453767"/>
                    <a:pt x="1051313" y="442732"/>
                    <a:pt x="1054466" y="431697"/>
                  </a:cubicBezTo>
                  <a:cubicBezTo>
                    <a:pt x="1058013" y="419479"/>
                    <a:pt x="1056436" y="410020"/>
                    <a:pt x="1043430" y="404502"/>
                  </a:cubicBezTo>
                  <a:cubicBezTo>
                    <a:pt x="1035548" y="400955"/>
                    <a:pt x="1028454" y="394649"/>
                    <a:pt x="1016236" y="386373"/>
                  </a:cubicBezTo>
                  <a:cubicBezTo>
                    <a:pt x="1064319" y="378885"/>
                    <a:pt x="1095454" y="356814"/>
                    <a:pt x="1106095" y="310702"/>
                  </a:cubicBezTo>
                  <a:lnTo>
                    <a:pt x="1106095" y="310702"/>
                  </a:lnTo>
                  <a:close/>
                  <a:moveTo>
                    <a:pt x="905883" y="910157"/>
                  </a:moveTo>
                  <a:cubicBezTo>
                    <a:pt x="911400" y="925528"/>
                    <a:pt x="905883" y="930651"/>
                    <a:pt x="890512" y="925528"/>
                  </a:cubicBezTo>
                  <a:cubicBezTo>
                    <a:pt x="869230" y="918828"/>
                    <a:pt x="851888" y="923557"/>
                    <a:pt x="837700" y="940899"/>
                  </a:cubicBezTo>
                  <a:cubicBezTo>
                    <a:pt x="830212" y="949569"/>
                    <a:pt x="820753" y="957057"/>
                    <a:pt x="808929" y="967699"/>
                  </a:cubicBezTo>
                  <a:cubicBezTo>
                    <a:pt x="812082" y="952328"/>
                    <a:pt x="812476" y="939716"/>
                    <a:pt x="816418" y="928681"/>
                  </a:cubicBezTo>
                  <a:cubicBezTo>
                    <a:pt x="820753" y="913704"/>
                    <a:pt x="816418" y="905034"/>
                    <a:pt x="802229" y="900698"/>
                  </a:cubicBezTo>
                  <a:cubicBezTo>
                    <a:pt x="795529" y="898334"/>
                    <a:pt x="789223" y="894392"/>
                    <a:pt x="777400" y="888481"/>
                  </a:cubicBezTo>
                  <a:cubicBezTo>
                    <a:pt x="824694" y="874292"/>
                    <a:pt x="851494" y="845128"/>
                    <a:pt x="860559" y="796651"/>
                  </a:cubicBezTo>
                  <a:cubicBezTo>
                    <a:pt x="866865" y="805322"/>
                    <a:pt x="869230" y="809657"/>
                    <a:pt x="872382" y="813992"/>
                  </a:cubicBezTo>
                  <a:cubicBezTo>
                    <a:pt x="888541" y="839216"/>
                    <a:pt x="888541" y="839216"/>
                    <a:pt x="917706" y="832516"/>
                  </a:cubicBezTo>
                  <a:cubicBezTo>
                    <a:pt x="924012" y="831333"/>
                    <a:pt x="929530" y="827392"/>
                    <a:pt x="936230" y="830545"/>
                  </a:cubicBezTo>
                  <a:cubicBezTo>
                    <a:pt x="934259" y="840004"/>
                    <a:pt x="926771" y="845916"/>
                    <a:pt x="921253" y="852222"/>
                  </a:cubicBezTo>
                  <a:cubicBezTo>
                    <a:pt x="903912" y="869169"/>
                    <a:pt x="898000" y="888087"/>
                    <a:pt x="905883" y="910157"/>
                  </a:cubicBezTo>
                  <a:lnTo>
                    <a:pt x="905883" y="910157"/>
                  </a:lnTo>
                  <a:close/>
                  <a:moveTo>
                    <a:pt x="484175" y="452585"/>
                  </a:moveTo>
                  <a:cubicBezTo>
                    <a:pt x="487722" y="453373"/>
                    <a:pt x="489299" y="452585"/>
                    <a:pt x="489693" y="453373"/>
                  </a:cubicBezTo>
                  <a:cubicBezTo>
                    <a:pt x="497575" y="461256"/>
                    <a:pt x="500728" y="477020"/>
                    <a:pt x="510187" y="478203"/>
                  </a:cubicBezTo>
                  <a:cubicBezTo>
                    <a:pt x="519646" y="478991"/>
                    <a:pt x="529499" y="468350"/>
                    <a:pt x="540140" y="463226"/>
                  </a:cubicBezTo>
                  <a:cubicBezTo>
                    <a:pt x="545658" y="460861"/>
                    <a:pt x="549993" y="456526"/>
                    <a:pt x="559846" y="456526"/>
                  </a:cubicBezTo>
                  <a:cubicBezTo>
                    <a:pt x="551175" y="469532"/>
                    <a:pt x="544475" y="481750"/>
                    <a:pt x="535805" y="492391"/>
                  </a:cubicBezTo>
                  <a:cubicBezTo>
                    <a:pt x="523193" y="506579"/>
                    <a:pt x="521616" y="520768"/>
                    <a:pt x="526346" y="538897"/>
                  </a:cubicBezTo>
                  <a:cubicBezTo>
                    <a:pt x="533046" y="561362"/>
                    <a:pt x="531469" y="562938"/>
                    <a:pt x="507822" y="564121"/>
                  </a:cubicBezTo>
                  <a:cubicBezTo>
                    <a:pt x="489693" y="565303"/>
                    <a:pt x="475504" y="570427"/>
                    <a:pt x="465651" y="586980"/>
                  </a:cubicBezTo>
                  <a:cubicBezTo>
                    <a:pt x="457769" y="599985"/>
                    <a:pt x="446340" y="611021"/>
                    <a:pt x="436881" y="623633"/>
                  </a:cubicBezTo>
                  <a:cubicBezTo>
                    <a:pt x="435698" y="622844"/>
                    <a:pt x="434516" y="622450"/>
                    <a:pt x="433334" y="621662"/>
                  </a:cubicBezTo>
                  <a:cubicBezTo>
                    <a:pt x="435698" y="608656"/>
                    <a:pt x="437669" y="594862"/>
                    <a:pt x="440822" y="582644"/>
                  </a:cubicBezTo>
                  <a:cubicBezTo>
                    <a:pt x="443187" y="572791"/>
                    <a:pt x="440822" y="568850"/>
                    <a:pt x="430969" y="568456"/>
                  </a:cubicBezTo>
                  <a:cubicBezTo>
                    <a:pt x="423481" y="567668"/>
                    <a:pt x="415992" y="566091"/>
                    <a:pt x="402987" y="563332"/>
                  </a:cubicBezTo>
                  <a:cubicBezTo>
                    <a:pt x="446734" y="535350"/>
                    <a:pt x="475504" y="499879"/>
                    <a:pt x="484175" y="452585"/>
                  </a:cubicBezTo>
                  <a:lnTo>
                    <a:pt x="484175" y="452585"/>
                  </a:lnTo>
                  <a:close/>
                  <a:moveTo>
                    <a:pt x="472746" y="734774"/>
                  </a:moveTo>
                  <a:cubicBezTo>
                    <a:pt x="476293" y="735957"/>
                    <a:pt x="477869" y="735563"/>
                    <a:pt x="478263" y="736745"/>
                  </a:cubicBezTo>
                  <a:cubicBezTo>
                    <a:pt x="486146" y="744627"/>
                    <a:pt x="489299" y="760786"/>
                    <a:pt x="499546" y="761574"/>
                  </a:cubicBezTo>
                  <a:cubicBezTo>
                    <a:pt x="509005" y="762363"/>
                    <a:pt x="519252" y="752115"/>
                    <a:pt x="529499" y="746598"/>
                  </a:cubicBezTo>
                  <a:cubicBezTo>
                    <a:pt x="535017" y="743445"/>
                    <a:pt x="541322" y="741080"/>
                    <a:pt x="551964" y="735563"/>
                  </a:cubicBezTo>
                  <a:cubicBezTo>
                    <a:pt x="542505" y="750539"/>
                    <a:pt x="536987" y="761574"/>
                    <a:pt x="529105" y="771427"/>
                  </a:cubicBezTo>
                  <a:cubicBezTo>
                    <a:pt x="515311" y="788769"/>
                    <a:pt x="509793" y="806898"/>
                    <a:pt x="518069" y="827786"/>
                  </a:cubicBezTo>
                  <a:cubicBezTo>
                    <a:pt x="523587" y="841975"/>
                    <a:pt x="519252" y="848675"/>
                    <a:pt x="503881" y="848281"/>
                  </a:cubicBezTo>
                  <a:cubicBezTo>
                    <a:pt x="481416" y="847492"/>
                    <a:pt x="466046" y="859316"/>
                    <a:pt x="454616" y="877839"/>
                  </a:cubicBezTo>
                  <a:cubicBezTo>
                    <a:pt x="447916" y="888875"/>
                    <a:pt x="438457" y="898728"/>
                    <a:pt x="427816" y="913310"/>
                  </a:cubicBezTo>
                  <a:cubicBezTo>
                    <a:pt x="430181" y="895969"/>
                    <a:pt x="430969" y="882963"/>
                    <a:pt x="434122" y="870351"/>
                  </a:cubicBezTo>
                  <a:cubicBezTo>
                    <a:pt x="437669" y="857345"/>
                    <a:pt x="434122" y="851828"/>
                    <a:pt x="420328" y="850645"/>
                  </a:cubicBezTo>
                  <a:cubicBezTo>
                    <a:pt x="414810" y="849857"/>
                    <a:pt x="407716" y="850645"/>
                    <a:pt x="399834" y="843945"/>
                  </a:cubicBezTo>
                  <a:cubicBezTo>
                    <a:pt x="439246" y="817933"/>
                    <a:pt x="466046" y="782463"/>
                    <a:pt x="472746" y="734774"/>
                  </a:cubicBezTo>
                  <a:lnTo>
                    <a:pt x="472746" y="734774"/>
                  </a:lnTo>
                  <a:close/>
                  <a:moveTo>
                    <a:pt x="306427" y="738715"/>
                  </a:moveTo>
                  <a:cubicBezTo>
                    <a:pt x="320616" y="744233"/>
                    <a:pt x="321404" y="763939"/>
                    <a:pt x="334410" y="761180"/>
                  </a:cubicBezTo>
                  <a:cubicBezTo>
                    <a:pt x="344263" y="759210"/>
                    <a:pt x="352539" y="748174"/>
                    <a:pt x="361604" y="741868"/>
                  </a:cubicBezTo>
                  <a:cubicBezTo>
                    <a:pt x="365151" y="739504"/>
                    <a:pt x="368304" y="733986"/>
                    <a:pt x="376581" y="735563"/>
                  </a:cubicBezTo>
                  <a:cubicBezTo>
                    <a:pt x="369092" y="749357"/>
                    <a:pt x="363575" y="762757"/>
                    <a:pt x="354904" y="775368"/>
                  </a:cubicBezTo>
                  <a:cubicBezTo>
                    <a:pt x="344263" y="790345"/>
                    <a:pt x="342292" y="804927"/>
                    <a:pt x="349386" y="821086"/>
                  </a:cubicBezTo>
                  <a:cubicBezTo>
                    <a:pt x="355692" y="836063"/>
                    <a:pt x="352539" y="845128"/>
                    <a:pt x="334410" y="847886"/>
                  </a:cubicBezTo>
                  <a:cubicBezTo>
                    <a:pt x="315886" y="851039"/>
                    <a:pt x="302092" y="860892"/>
                    <a:pt x="293421" y="879022"/>
                  </a:cubicBezTo>
                  <a:cubicBezTo>
                    <a:pt x="286721" y="893210"/>
                    <a:pt x="277263" y="905822"/>
                    <a:pt x="266227" y="918828"/>
                  </a:cubicBezTo>
                  <a:cubicBezTo>
                    <a:pt x="267410" y="905822"/>
                    <a:pt x="268198" y="892816"/>
                    <a:pt x="271351" y="880204"/>
                  </a:cubicBezTo>
                  <a:cubicBezTo>
                    <a:pt x="274898" y="866410"/>
                    <a:pt x="270563" y="861681"/>
                    <a:pt x="257162" y="863651"/>
                  </a:cubicBezTo>
                  <a:cubicBezTo>
                    <a:pt x="252039" y="864439"/>
                    <a:pt x="247310" y="863651"/>
                    <a:pt x="235880" y="863651"/>
                  </a:cubicBezTo>
                  <a:cubicBezTo>
                    <a:pt x="274110" y="826998"/>
                    <a:pt x="300121" y="788769"/>
                    <a:pt x="306427" y="738715"/>
                  </a:cubicBezTo>
                  <a:lnTo>
                    <a:pt x="306427" y="738715"/>
                  </a:lnTo>
                  <a:close/>
                  <a:moveTo>
                    <a:pt x="351751" y="1109187"/>
                  </a:moveTo>
                  <a:cubicBezTo>
                    <a:pt x="357269" y="1121405"/>
                    <a:pt x="356086" y="1130076"/>
                    <a:pt x="339928" y="1132835"/>
                  </a:cubicBezTo>
                  <a:cubicBezTo>
                    <a:pt x="319433" y="1135988"/>
                    <a:pt x="305245" y="1147023"/>
                    <a:pt x="296969" y="1166335"/>
                  </a:cubicBezTo>
                  <a:cubicBezTo>
                    <a:pt x="291451" y="1179341"/>
                    <a:pt x="282780" y="1191164"/>
                    <a:pt x="273321" y="1206535"/>
                  </a:cubicBezTo>
                  <a:cubicBezTo>
                    <a:pt x="271351" y="1191558"/>
                    <a:pt x="273321" y="1179735"/>
                    <a:pt x="275686" y="1167911"/>
                  </a:cubicBezTo>
                  <a:cubicBezTo>
                    <a:pt x="278839" y="1152540"/>
                    <a:pt x="273715" y="1146235"/>
                    <a:pt x="257557" y="1148205"/>
                  </a:cubicBezTo>
                  <a:cubicBezTo>
                    <a:pt x="254010" y="1148993"/>
                    <a:pt x="250068" y="1147417"/>
                    <a:pt x="240215" y="1147417"/>
                  </a:cubicBezTo>
                  <a:cubicBezTo>
                    <a:pt x="278051" y="1111552"/>
                    <a:pt x="301698" y="1072534"/>
                    <a:pt x="306033" y="1024058"/>
                  </a:cubicBezTo>
                  <a:cubicBezTo>
                    <a:pt x="309186" y="1024846"/>
                    <a:pt x="311157" y="1024846"/>
                    <a:pt x="311551" y="1025240"/>
                  </a:cubicBezTo>
                  <a:cubicBezTo>
                    <a:pt x="318251" y="1032728"/>
                    <a:pt x="324163" y="1045734"/>
                    <a:pt x="331257" y="1046128"/>
                  </a:cubicBezTo>
                  <a:cubicBezTo>
                    <a:pt x="338745" y="1046917"/>
                    <a:pt x="347416" y="1035487"/>
                    <a:pt x="355298" y="1029969"/>
                  </a:cubicBezTo>
                  <a:cubicBezTo>
                    <a:pt x="361604" y="1025634"/>
                    <a:pt x="367122" y="1021299"/>
                    <a:pt x="373428" y="1016964"/>
                  </a:cubicBezTo>
                  <a:cubicBezTo>
                    <a:pt x="374216" y="1017752"/>
                    <a:pt x="375398" y="1018934"/>
                    <a:pt x="375792" y="1019328"/>
                  </a:cubicBezTo>
                  <a:cubicBezTo>
                    <a:pt x="369486" y="1031546"/>
                    <a:pt x="364757" y="1045340"/>
                    <a:pt x="357269" y="1056375"/>
                  </a:cubicBezTo>
                  <a:cubicBezTo>
                    <a:pt x="346233" y="1073717"/>
                    <a:pt x="343869" y="1090664"/>
                    <a:pt x="351751" y="1109187"/>
                  </a:cubicBezTo>
                  <a:lnTo>
                    <a:pt x="351751" y="1109187"/>
                  </a:lnTo>
                  <a:close/>
                  <a:moveTo>
                    <a:pt x="109368" y="859316"/>
                  </a:moveTo>
                  <a:cubicBezTo>
                    <a:pt x="118038" y="836851"/>
                    <a:pt x="123162" y="812810"/>
                    <a:pt x="129074" y="789951"/>
                  </a:cubicBezTo>
                  <a:cubicBezTo>
                    <a:pt x="130256" y="789951"/>
                    <a:pt x="132227" y="789163"/>
                    <a:pt x="132227" y="789163"/>
                  </a:cubicBezTo>
                  <a:cubicBezTo>
                    <a:pt x="150356" y="807686"/>
                    <a:pt x="150356" y="807686"/>
                    <a:pt x="167697" y="789163"/>
                  </a:cubicBezTo>
                  <a:cubicBezTo>
                    <a:pt x="173215" y="782857"/>
                    <a:pt x="178733" y="776945"/>
                    <a:pt x="186221" y="771033"/>
                  </a:cubicBezTo>
                  <a:cubicBezTo>
                    <a:pt x="186221" y="787192"/>
                    <a:pt x="178733" y="800198"/>
                    <a:pt x="172033" y="812416"/>
                  </a:cubicBezTo>
                  <a:cubicBezTo>
                    <a:pt x="162574" y="828969"/>
                    <a:pt x="159421" y="845916"/>
                    <a:pt x="166515" y="864045"/>
                  </a:cubicBezTo>
                  <a:cubicBezTo>
                    <a:pt x="170850" y="875869"/>
                    <a:pt x="167697" y="884934"/>
                    <a:pt x="155480" y="889269"/>
                  </a:cubicBezTo>
                  <a:cubicBezTo>
                    <a:pt x="132621" y="897940"/>
                    <a:pt x="122374" y="917251"/>
                    <a:pt x="113703" y="937746"/>
                  </a:cubicBezTo>
                  <a:cubicBezTo>
                    <a:pt x="108580" y="949569"/>
                    <a:pt x="102668" y="960604"/>
                    <a:pt x="96756" y="972428"/>
                  </a:cubicBezTo>
                  <a:cubicBezTo>
                    <a:pt x="95968" y="972428"/>
                    <a:pt x="94785" y="971640"/>
                    <a:pt x="94391" y="971640"/>
                  </a:cubicBezTo>
                  <a:cubicBezTo>
                    <a:pt x="95574" y="959422"/>
                    <a:pt x="95574" y="946810"/>
                    <a:pt x="97938" y="934593"/>
                  </a:cubicBezTo>
                  <a:cubicBezTo>
                    <a:pt x="101091" y="920404"/>
                    <a:pt x="96756" y="916463"/>
                    <a:pt x="83750" y="919616"/>
                  </a:cubicBezTo>
                  <a:cubicBezTo>
                    <a:pt x="80597" y="920404"/>
                    <a:pt x="77050" y="920404"/>
                    <a:pt x="72715" y="920798"/>
                  </a:cubicBezTo>
                  <a:cubicBezTo>
                    <a:pt x="81385" y="898334"/>
                    <a:pt x="100303" y="881781"/>
                    <a:pt x="109368" y="859316"/>
                  </a:cubicBezTo>
                  <a:lnTo>
                    <a:pt x="109368" y="859316"/>
                  </a:lnTo>
                  <a:close/>
                  <a:moveTo>
                    <a:pt x="75474" y="1206535"/>
                  </a:moveTo>
                  <a:cubicBezTo>
                    <a:pt x="107003" y="1164364"/>
                    <a:pt x="127497" y="1121011"/>
                    <a:pt x="130650" y="1070958"/>
                  </a:cubicBezTo>
                  <a:cubicBezTo>
                    <a:pt x="143262" y="1075293"/>
                    <a:pt x="144839" y="1091846"/>
                    <a:pt x="154692" y="1089087"/>
                  </a:cubicBezTo>
                  <a:cubicBezTo>
                    <a:pt x="163362" y="1086723"/>
                    <a:pt x="168880" y="1075293"/>
                    <a:pt x="175974" y="1068199"/>
                  </a:cubicBezTo>
                  <a:cubicBezTo>
                    <a:pt x="181492" y="1062681"/>
                    <a:pt x="186615" y="1057164"/>
                    <a:pt x="194103" y="1052828"/>
                  </a:cubicBezTo>
                  <a:cubicBezTo>
                    <a:pt x="188980" y="1065834"/>
                    <a:pt x="184645" y="1078840"/>
                    <a:pt x="177945" y="1091452"/>
                  </a:cubicBezTo>
                  <a:cubicBezTo>
                    <a:pt x="166909" y="1112340"/>
                    <a:pt x="164150" y="1133623"/>
                    <a:pt x="172427" y="1156088"/>
                  </a:cubicBezTo>
                  <a:cubicBezTo>
                    <a:pt x="174397" y="1161211"/>
                    <a:pt x="176762" y="1167911"/>
                    <a:pt x="169274" y="1170276"/>
                  </a:cubicBezTo>
                  <a:cubicBezTo>
                    <a:pt x="129468" y="1184070"/>
                    <a:pt x="121980" y="1221905"/>
                    <a:pt x="106215" y="1254223"/>
                  </a:cubicBezTo>
                  <a:cubicBezTo>
                    <a:pt x="105427" y="1255011"/>
                    <a:pt x="105032" y="1256194"/>
                    <a:pt x="103062" y="1259347"/>
                  </a:cubicBezTo>
                  <a:cubicBezTo>
                    <a:pt x="103062" y="1250676"/>
                    <a:pt x="103062" y="1244370"/>
                    <a:pt x="103062" y="1238459"/>
                  </a:cubicBezTo>
                  <a:cubicBezTo>
                    <a:pt x="103850" y="1232153"/>
                    <a:pt x="103850" y="1226241"/>
                    <a:pt x="105032" y="1219935"/>
                  </a:cubicBezTo>
                  <a:cubicBezTo>
                    <a:pt x="108185" y="1204958"/>
                    <a:pt x="103850" y="1198258"/>
                    <a:pt x="88085" y="1203776"/>
                  </a:cubicBezTo>
                  <a:cubicBezTo>
                    <a:pt x="85721" y="1205747"/>
                    <a:pt x="82962" y="1205747"/>
                    <a:pt x="75474" y="1206535"/>
                  </a:cubicBezTo>
                  <a:lnTo>
                    <a:pt x="75474" y="1206535"/>
                  </a:lnTo>
                  <a:close/>
                  <a:moveTo>
                    <a:pt x="106215" y="1490301"/>
                  </a:moveTo>
                  <a:cubicBezTo>
                    <a:pt x="103062" y="1491483"/>
                    <a:pt x="99515" y="1491089"/>
                    <a:pt x="92027" y="1491483"/>
                  </a:cubicBezTo>
                  <a:cubicBezTo>
                    <a:pt x="121191" y="1448524"/>
                    <a:pt x="141686" y="1405959"/>
                    <a:pt x="142868" y="1355906"/>
                  </a:cubicBezTo>
                  <a:cubicBezTo>
                    <a:pt x="154692" y="1360241"/>
                    <a:pt x="156662" y="1376794"/>
                    <a:pt x="166909" y="1374035"/>
                  </a:cubicBezTo>
                  <a:cubicBezTo>
                    <a:pt x="174792" y="1371671"/>
                    <a:pt x="179915" y="1361029"/>
                    <a:pt x="186615" y="1353541"/>
                  </a:cubicBezTo>
                  <a:cubicBezTo>
                    <a:pt x="188980" y="1350388"/>
                    <a:pt x="192133" y="1348024"/>
                    <a:pt x="194498" y="1345659"/>
                  </a:cubicBezTo>
                  <a:cubicBezTo>
                    <a:pt x="196468" y="1341324"/>
                    <a:pt x="198833" y="1338171"/>
                    <a:pt x="203956" y="1336200"/>
                  </a:cubicBezTo>
                  <a:cubicBezTo>
                    <a:pt x="204745" y="1342506"/>
                    <a:pt x="201592" y="1348024"/>
                    <a:pt x="198439" y="1352359"/>
                  </a:cubicBezTo>
                  <a:cubicBezTo>
                    <a:pt x="196074" y="1360241"/>
                    <a:pt x="194103" y="1368518"/>
                    <a:pt x="190556" y="1376400"/>
                  </a:cubicBezTo>
                  <a:cubicBezTo>
                    <a:pt x="181097" y="1396106"/>
                    <a:pt x="176368" y="1416206"/>
                    <a:pt x="187009" y="1437883"/>
                  </a:cubicBezTo>
                  <a:cubicBezTo>
                    <a:pt x="190556" y="1445371"/>
                    <a:pt x="190556" y="1454436"/>
                    <a:pt x="180703" y="1457589"/>
                  </a:cubicBezTo>
                  <a:cubicBezTo>
                    <a:pt x="151539" y="1467048"/>
                    <a:pt x="144050" y="1493454"/>
                    <a:pt x="134197" y="1517101"/>
                  </a:cubicBezTo>
                  <a:cubicBezTo>
                    <a:pt x="130650" y="1525771"/>
                    <a:pt x="126709" y="1534442"/>
                    <a:pt x="120403" y="1541930"/>
                  </a:cubicBezTo>
                  <a:cubicBezTo>
                    <a:pt x="121191" y="1529713"/>
                    <a:pt x="121191" y="1516707"/>
                    <a:pt x="122768" y="1504095"/>
                  </a:cubicBezTo>
                  <a:cubicBezTo>
                    <a:pt x="124344" y="1491877"/>
                    <a:pt x="120797" y="1485965"/>
                    <a:pt x="106215" y="1490301"/>
                  </a:cubicBezTo>
                  <a:lnTo>
                    <a:pt x="106215" y="1490301"/>
                  </a:lnTo>
                  <a:close/>
                  <a:moveTo>
                    <a:pt x="147203" y="1791013"/>
                  </a:moveTo>
                  <a:cubicBezTo>
                    <a:pt x="147991" y="1778796"/>
                    <a:pt x="146021" y="1771307"/>
                    <a:pt x="131044" y="1776037"/>
                  </a:cubicBezTo>
                  <a:cubicBezTo>
                    <a:pt x="127891" y="1777219"/>
                    <a:pt x="124344" y="1776825"/>
                    <a:pt x="120009" y="1777219"/>
                  </a:cubicBezTo>
                  <a:cubicBezTo>
                    <a:pt x="127891" y="1753572"/>
                    <a:pt x="144050" y="1735049"/>
                    <a:pt x="151539" y="1713372"/>
                  </a:cubicBezTo>
                  <a:cubicBezTo>
                    <a:pt x="159421" y="1690907"/>
                    <a:pt x="159421" y="1666866"/>
                    <a:pt x="164544" y="1644007"/>
                  </a:cubicBezTo>
                  <a:cubicBezTo>
                    <a:pt x="165727" y="1644007"/>
                    <a:pt x="166909" y="1643219"/>
                    <a:pt x="167697" y="1644007"/>
                  </a:cubicBezTo>
                  <a:cubicBezTo>
                    <a:pt x="187009" y="1662531"/>
                    <a:pt x="187009" y="1662531"/>
                    <a:pt x="205139" y="1642036"/>
                  </a:cubicBezTo>
                  <a:cubicBezTo>
                    <a:pt x="208292" y="1638489"/>
                    <a:pt x="211839" y="1634548"/>
                    <a:pt x="215780" y="1631001"/>
                  </a:cubicBezTo>
                  <a:cubicBezTo>
                    <a:pt x="222086" y="1630213"/>
                    <a:pt x="220904" y="1634154"/>
                    <a:pt x="219327" y="1638489"/>
                  </a:cubicBezTo>
                  <a:cubicBezTo>
                    <a:pt x="216962" y="1645189"/>
                    <a:pt x="215780" y="1652678"/>
                    <a:pt x="212627" y="1659378"/>
                  </a:cubicBezTo>
                  <a:cubicBezTo>
                    <a:pt x="203956" y="1681843"/>
                    <a:pt x="197256" y="1703913"/>
                    <a:pt x="210262" y="1726772"/>
                  </a:cubicBezTo>
                  <a:cubicBezTo>
                    <a:pt x="213809" y="1733472"/>
                    <a:pt x="212627" y="1740960"/>
                    <a:pt x="205139" y="1743325"/>
                  </a:cubicBezTo>
                  <a:cubicBezTo>
                    <a:pt x="175186" y="1753178"/>
                    <a:pt x="168486" y="1780372"/>
                    <a:pt x="159027" y="1805202"/>
                  </a:cubicBezTo>
                  <a:cubicBezTo>
                    <a:pt x="155874" y="1813084"/>
                    <a:pt x="152721" y="1820572"/>
                    <a:pt x="147203" y="1828849"/>
                  </a:cubicBezTo>
                  <a:cubicBezTo>
                    <a:pt x="146809" y="1816631"/>
                    <a:pt x="146021" y="1803625"/>
                    <a:pt x="147203" y="1791013"/>
                  </a:cubicBezTo>
                  <a:lnTo>
                    <a:pt x="147203" y="1791013"/>
                  </a:lnTo>
                  <a:close/>
                  <a:moveTo>
                    <a:pt x="239427" y="2010538"/>
                  </a:moveTo>
                  <a:cubicBezTo>
                    <a:pt x="244551" y="2019208"/>
                    <a:pt x="241792" y="2026697"/>
                    <a:pt x="233121" y="2029850"/>
                  </a:cubicBezTo>
                  <a:cubicBezTo>
                    <a:pt x="209474" y="2038520"/>
                    <a:pt x="200803" y="2057832"/>
                    <a:pt x="194498" y="2079509"/>
                  </a:cubicBezTo>
                  <a:cubicBezTo>
                    <a:pt x="191345" y="2091332"/>
                    <a:pt x="186615" y="2102368"/>
                    <a:pt x="179127" y="2113797"/>
                  </a:cubicBezTo>
                  <a:cubicBezTo>
                    <a:pt x="179127" y="2101579"/>
                    <a:pt x="178339" y="2088573"/>
                    <a:pt x="179127" y="2075962"/>
                  </a:cubicBezTo>
                  <a:cubicBezTo>
                    <a:pt x="180309" y="2062167"/>
                    <a:pt x="175974" y="2056650"/>
                    <a:pt x="162180" y="2061773"/>
                  </a:cubicBezTo>
                  <a:cubicBezTo>
                    <a:pt x="159027" y="2062956"/>
                    <a:pt x="155480" y="2062561"/>
                    <a:pt x="149174" y="2062561"/>
                  </a:cubicBezTo>
                  <a:cubicBezTo>
                    <a:pt x="176368" y="2021179"/>
                    <a:pt x="192133" y="1977826"/>
                    <a:pt x="190950" y="1929743"/>
                  </a:cubicBezTo>
                  <a:cubicBezTo>
                    <a:pt x="194498" y="1929743"/>
                    <a:pt x="196074" y="1929743"/>
                    <a:pt x="196468" y="1930532"/>
                  </a:cubicBezTo>
                  <a:cubicBezTo>
                    <a:pt x="214598" y="1949055"/>
                    <a:pt x="214598" y="1949055"/>
                    <a:pt x="231939" y="1929349"/>
                  </a:cubicBezTo>
                  <a:cubicBezTo>
                    <a:pt x="237062" y="1923832"/>
                    <a:pt x="240609" y="1916343"/>
                    <a:pt x="250462" y="1912008"/>
                  </a:cubicBezTo>
                  <a:cubicBezTo>
                    <a:pt x="246127" y="1925802"/>
                    <a:pt x="243762" y="1936838"/>
                    <a:pt x="239427" y="1947479"/>
                  </a:cubicBezTo>
                  <a:cubicBezTo>
                    <a:pt x="231151" y="1968367"/>
                    <a:pt x="227604" y="1989649"/>
                    <a:pt x="239427" y="2010538"/>
                  </a:cubicBezTo>
                  <a:lnTo>
                    <a:pt x="239427" y="2010538"/>
                  </a:lnTo>
                  <a:close/>
                  <a:moveTo>
                    <a:pt x="253615" y="1432759"/>
                  </a:moveTo>
                  <a:cubicBezTo>
                    <a:pt x="291057" y="1396894"/>
                    <a:pt x="311945" y="1357088"/>
                    <a:pt x="315098" y="1308218"/>
                  </a:cubicBezTo>
                  <a:cubicBezTo>
                    <a:pt x="328892" y="1314918"/>
                    <a:pt x="331257" y="1333441"/>
                    <a:pt x="342292" y="1332259"/>
                  </a:cubicBezTo>
                  <a:cubicBezTo>
                    <a:pt x="352145" y="1331077"/>
                    <a:pt x="360816" y="1319253"/>
                    <a:pt x="371063" y="1311765"/>
                  </a:cubicBezTo>
                  <a:cubicBezTo>
                    <a:pt x="375398" y="1308612"/>
                    <a:pt x="379734" y="1305459"/>
                    <a:pt x="388404" y="1298759"/>
                  </a:cubicBezTo>
                  <a:cubicBezTo>
                    <a:pt x="379734" y="1317282"/>
                    <a:pt x="374216" y="1332259"/>
                    <a:pt x="365939" y="1345265"/>
                  </a:cubicBezTo>
                  <a:cubicBezTo>
                    <a:pt x="356086" y="1361424"/>
                    <a:pt x="356086" y="1376400"/>
                    <a:pt x="362392" y="1393741"/>
                  </a:cubicBezTo>
                  <a:cubicBezTo>
                    <a:pt x="370275" y="1414630"/>
                    <a:pt x="369092" y="1416206"/>
                    <a:pt x="348204" y="1420936"/>
                  </a:cubicBezTo>
                  <a:cubicBezTo>
                    <a:pt x="331257" y="1424483"/>
                    <a:pt x="320222" y="1431971"/>
                    <a:pt x="312733" y="1448918"/>
                  </a:cubicBezTo>
                  <a:cubicBezTo>
                    <a:pt x="306427" y="1463106"/>
                    <a:pt x="297757" y="1476901"/>
                    <a:pt x="289874" y="1490301"/>
                  </a:cubicBezTo>
                  <a:cubicBezTo>
                    <a:pt x="288692" y="1490301"/>
                    <a:pt x="287510" y="1490301"/>
                    <a:pt x="286721" y="1489512"/>
                  </a:cubicBezTo>
                  <a:cubicBezTo>
                    <a:pt x="287904" y="1477295"/>
                    <a:pt x="287904" y="1464289"/>
                    <a:pt x="289874" y="1451677"/>
                  </a:cubicBezTo>
                  <a:cubicBezTo>
                    <a:pt x="291845" y="1439459"/>
                    <a:pt x="289874" y="1431971"/>
                    <a:pt x="274898" y="1433547"/>
                  </a:cubicBezTo>
                  <a:cubicBezTo>
                    <a:pt x="269774" y="1434730"/>
                    <a:pt x="264651" y="1433942"/>
                    <a:pt x="253615" y="1432759"/>
                  </a:cubicBezTo>
                  <a:lnTo>
                    <a:pt x="253615" y="1432759"/>
                  </a:lnTo>
                  <a:close/>
                  <a:moveTo>
                    <a:pt x="383281" y="1632578"/>
                  </a:moveTo>
                  <a:cubicBezTo>
                    <a:pt x="373822" y="1648736"/>
                    <a:pt x="373428" y="1664107"/>
                    <a:pt x="381310" y="1681054"/>
                  </a:cubicBezTo>
                  <a:cubicBezTo>
                    <a:pt x="388010" y="1694848"/>
                    <a:pt x="386434" y="1705096"/>
                    <a:pt x="368698" y="1707854"/>
                  </a:cubicBezTo>
                  <a:cubicBezTo>
                    <a:pt x="350175" y="1710219"/>
                    <a:pt x="338745" y="1721648"/>
                    <a:pt x="332045" y="1738990"/>
                  </a:cubicBezTo>
                  <a:cubicBezTo>
                    <a:pt x="326527" y="1752784"/>
                    <a:pt x="319039" y="1765002"/>
                    <a:pt x="310369" y="1781160"/>
                  </a:cubicBezTo>
                  <a:cubicBezTo>
                    <a:pt x="310369" y="1765002"/>
                    <a:pt x="309186" y="1751996"/>
                    <a:pt x="311157" y="1740172"/>
                  </a:cubicBezTo>
                  <a:cubicBezTo>
                    <a:pt x="313522" y="1724801"/>
                    <a:pt x="308792" y="1719284"/>
                    <a:pt x="293816" y="1720860"/>
                  </a:cubicBezTo>
                  <a:cubicBezTo>
                    <a:pt x="290268" y="1721648"/>
                    <a:pt x="285933" y="1720072"/>
                    <a:pt x="276868" y="1720072"/>
                  </a:cubicBezTo>
                  <a:cubicBezTo>
                    <a:pt x="311157" y="1684207"/>
                    <a:pt x="332045" y="1645189"/>
                    <a:pt x="332833" y="1596713"/>
                  </a:cubicBezTo>
                  <a:cubicBezTo>
                    <a:pt x="336380" y="1597895"/>
                    <a:pt x="337957" y="1598683"/>
                    <a:pt x="339139" y="1599078"/>
                  </a:cubicBezTo>
                  <a:cubicBezTo>
                    <a:pt x="347810" y="1605383"/>
                    <a:pt x="350175" y="1620754"/>
                    <a:pt x="360816" y="1619966"/>
                  </a:cubicBezTo>
                  <a:cubicBezTo>
                    <a:pt x="369486" y="1619177"/>
                    <a:pt x="376975" y="1608142"/>
                    <a:pt x="384857" y="1601836"/>
                  </a:cubicBezTo>
                  <a:cubicBezTo>
                    <a:pt x="389192" y="1598289"/>
                    <a:pt x="393528" y="1595136"/>
                    <a:pt x="401016" y="1589619"/>
                  </a:cubicBezTo>
                  <a:cubicBezTo>
                    <a:pt x="397075" y="1606566"/>
                    <a:pt x="390375" y="1619966"/>
                    <a:pt x="383281" y="1632578"/>
                  </a:cubicBezTo>
                  <a:lnTo>
                    <a:pt x="383281" y="1632578"/>
                  </a:lnTo>
                  <a:close/>
                  <a:moveTo>
                    <a:pt x="399440" y="1132046"/>
                  </a:moveTo>
                  <a:cubicBezTo>
                    <a:pt x="440428" y="1102881"/>
                    <a:pt x="467228" y="1067411"/>
                    <a:pt x="470381" y="1019722"/>
                  </a:cubicBezTo>
                  <a:cubicBezTo>
                    <a:pt x="474716" y="1020905"/>
                    <a:pt x="475899" y="1020511"/>
                    <a:pt x="476687" y="1020905"/>
                  </a:cubicBezTo>
                  <a:cubicBezTo>
                    <a:pt x="484569" y="1029575"/>
                    <a:pt x="488510" y="1045734"/>
                    <a:pt x="499152" y="1046128"/>
                  </a:cubicBezTo>
                  <a:cubicBezTo>
                    <a:pt x="508611" y="1046917"/>
                    <a:pt x="518463" y="1036275"/>
                    <a:pt x="528316" y="1030758"/>
                  </a:cubicBezTo>
                  <a:cubicBezTo>
                    <a:pt x="533834" y="1027605"/>
                    <a:pt x="540140" y="1024452"/>
                    <a:pt x="548811" y="1020116"/>
                  </a:cubicBezTo>
                  <a:cubicBezTo>
                    <a:pt x="542111" y="1031940"/>
                    <a:pt x="538169" y="1040611"/>
                    <a:pt x="532652" y="1047311"/>
                  </a:cubicBezTo>
                  <a:cubicBezTo>
                    <a:pt x="515705" y="1068987"/>
                    <a:pt x="507822" y="1091846"/>
                    <a:pt x="519646" y="1119040"/>
                  </a:cubicBezTo>
                  <a:cubicBezTo>
                    <a:pt x="523193" y="1127711"/>
                    <a:pt x="519646" y="1132835"/>
                    <a:pt x="510975" y="1132046"/>
                  </a:cubicBezTo>
                  <a:cubicBezTo>
                    <a:pt x="481810" y="1130864"/>
                    <a:pt x="464863" y="1147417"/>
                    <a:pt x="451463" y="1171064"/>
                  </a:cubicBezTo>
                  <a:cubicBezTo>
                    <a:pt x="447128" y="1178947"/>
                    <a:pt x="440428" y="1186435"/>
                    <a:pt x="434516" y="1193923"/>
                  </a:cubicBezTo>
                  <a:cubicBezTo>
                    <a:pt x="433334" y="1193135"/>
                    <a:pt x="432546" y="1193135"/>
                    <a:pt x="431363" y="1192741"/>
                  </a:cubicBezTo>
                  <a:cubicBezTo>
                    <a:pt x="432546" y="1178947"/>
                    <a:pt x="433728" y="1165546"/>
                    <a:pt x="436487" y="1152540"/>
                  </a:cubicBezTo>
                  <a:cubicBezTo>
                    <a:pt x="438457" y="1141899"/>
                    <a:pt x="436487" y="1136382"/>
                    <a:pt x="424663" y="1135988"/>
                  </a:cubicBezTo>
                  <a:cubicBezTo>
                    <a:pt x="418357" y="1137564"/>
                    <a:pt x="411263" y="1135199"/>
                    <a:pt x="399440" y="1132046"/>
                  </a:cubicBezTo>
                  <a:lnTo>
                    <a:pt x="399440" y="1132046"/>
                  </a:lnTo>
                  <a:close/>
                  <a:moveTo>
                    <a:pt x="416387" y="1420936"/>
                  </a:moveTo>
                  <a:cubicBezTo>
                    <a:pt x="415204" y="1419753"/>
                    <a:pt x="414022" y="1418571"/>
                    <a:pt x="412840" y="1416600"/>
                  </a:cubicBezTo>
                  <a:cubicBezTo>
                    <a:pt x="452646" y="1390588"/>
                    <a:pt x="473140" y="1353541"/>
                    <a:pt x="478263" y="1307035"/>
                  </a:cubicBezTo>
                  <a:cubicBezTo>
                    <a:pt x="493240" y="1313735"/>
                    <a:pt x="493634" y="1335412"/>
                    <a:pt x="508216" y="1333835"/>
                  </a:cubicBezTo>
                  <a:cubicBezTo>
                    <a:pt x="520040" y="1332653"/>
                    <a:pt x="530681" y="1322012"/>
                    <a:pt x="542505" y="1315312"/>
                  </a:cubicBezTo>
                  <a:cubicBezTo>
                    <a:pt x="544869" y="1313341"/>
                    <a:pt x="548022" y="1312159"/>
                    <a:pt x="555511" y="1308612"/>
                  </a:cubicBezTo>
                  <a:cubicBezTo>
                    <a:pt x="545658" y="1326741"/>
                    <a:pt x="539352" y="1342112"/>
                    <a:pt x="529893" y="1354330"/>
                  </a:cubicBezTo>
                  <a:cubicBezTo>
                    <a:pt x="516887" y="1372853"/>
                    <a:pt x="526346" y="1390194"/>
                    <a:pt x="529105" y="1407536"/>
                  </a:cubicBezTo>
                  <a:cubicBezTo>
                    <a:pt x="530287" y="1413053"/>
                    <a:pt x="533440" y="1419753"/>
                    <a:pt x="523981" y="1419753"/>
                  </a:cubicBezTo>
                  <a:cubicBezTo>
                    <a:pt x="485357" y="1417783"/>
                    <a:pt x="471169" y="1446948"/>
                    <a:pt x="454222" y="1472565"/>
                  </a:cubicBezTo>
                  <a:cubicBezTo>
                    <a:pt x="452251" y="1475718"/>
                    <a:pt x="449887" y="1479265"/>
                    <a:pt x="447522" y="1482418"/>
                  </a:cubicBezTo>
                  <a:cubicBezTo>
                    <a:pt x="447522" y="1482418"/>
                    <a:pt x="446340" y="1482418"/>
                    <a:pt x="444369" y="1482418"/>
                  </a:cubicBezTo>
                  <a:cubicBezTo>
                    <a:pt x="445551" y="1469412"/>
                    <a:pt x="445157" y="1457195"/>
                    <a:pt x="447522" y="1444583"/>
                  </a:cubicBezTo>
                  <a:cubicBezTo>
                    <a:pt x="450675" y="1430394"/>
                    <a:pt x="445551" y="1424877"/>
                    <a:pt x="432151" y="1423695"/>
                  </a:cubicBezTo>
                  <a:cubicBezTo>
                    <a:pt x="427422" y="1424089"/>
                    <a:pt x="421904" y="1422118"/>
                    <a:pt x="416387" y="1420936"/>
                  </a:cubicBezTo>
                  <a:lnTo>
                    <a:pt x="416387" y="1420936"/>
                  </a:lnTo>
                  <a:close/>
                  <a:moveTo>
                    <a:pt x="553146" y="1626666"/>
                  </a:moveTo>
                  <a:cubicBezTo>
                    <a:pt x="537775" y="1648342"/>
                    <a:pt x="536199" y="1671201"/>
                    <a:pt x="546446" y="1695637"/>
                  </a:cubicBezTo>
                  <a:cubicBezTo>
                    <a:pt x="548811" y="1701154"/>
                    <a:pt x="550781" y="1707854"/>
                    <a:pt x="541322" y="1707460"/>
                  </a:cubicBezTo>
                  <a:cubicBezTo>
                    <a:pt x="507822" y="1705490"/>
                    <a:pt x="492846" y="1729137"/>
                    <a:pt x="479052" y="1753178"/>
                  </a:cubicBezTo>
                  <a:cubicBezTo>
                    <a:pt x="475899" y="1758696"/>
                    <a:pt x="472352" y="1764213"/>
                    <a:pt x="465257" y="1773672"/>
                  </a:cubicBezTo>
                  <a:cubicBezTo>
                    <a:pt x="466046" y="1762637"/>
                    <a:pt x="466046" y="1757119"/>
                    <a:pt x="466440" y="1751207"/>
                  </a:cubicBezTo>
                  <a:cubicBezTo>
                    <a:pt x="467622" y="1715737"/>
                    <a:pt x="467622" y="1715737"/>
                    <a:pt x="430969" y="1704701"/>
                  </a:cubicBezTo>
                  <a:cubicBezTo>
                    <a:pt x="469593" y="1676719"/>
                    <a:pt x="490481" y="1640854"/>
                    <a:pt x="493240" y="1595136"/>
                  </a:cubicBezTo>
                  <a:cubicBezTo>
                    <a:pt x="496393" y="1595924"/>
                    <a:pt x="497575" y="1595136"/>
                    <a:pt x="498758" y="1595924"/>
                  </a:cubicBezTo>
                  <a:cubicBezTo>
                    <a:pt x="507428" y="1603413"/>
                    <a:pt x="511369" y="1619966"/>
                    <a:pt x="522405" y="1619966"/>
                  </a:cubicBezTo>
                  <a:cubicBezTo>
                    <a:pt x="533046" y="1619966"/>
                    <a:pt x="542899" y="1609325"/>
                    <a:pt x="553540" y="1603807"/>
                  </a:cubicBezTo>
                  <a:cubicBezTo>
                    <a:pt x="556693" y="1601836"/>
                    <a:pt x="560240" y="1600654"/>
                    <a:pt x="568911" y="1597107"/>
                  </a:cubicBezTo>
                  <a:cubicBezTo>
                    <a:pt x="561817" y="1610113"/>
                    <a:pt x="558664" y="1619572"/>
                    <a:pt x="553146" y="1626666"/>
                  </a:cubicBezTo>
                  <a:lnTo>
                    <a:pt x="553146" y="1626666"/>
                  </a:lnTo>
                  <a:close/>
                  <a:moveTo>
                    <a:pt x="719464" y="1134805"/>
                  </a:moveTo>
                  <a:cubicBezTo>
                    <a:pt x="721829" y="1143476"/>
                    <a:pt x="727347" y="1152935"/>
                    <a:pt x="721435" y="1161999"/>
                  </a:cubicBezTo>
                  <a:cubicBezTo>
                    <a:pt x="707247" y="1169488"/>
                    <a:pt x="692664" y="1167517"/>
                    <a:pt x="678476" y="1163182"/>
                  </a:cubicBezTo>
                  <a:cubicBezTo>
                    <a:pt x="659952" y="1175399"/>
                    <a:pt x="649705" y="1195499"/>
                    <a:pt x="630787" y="1211658"/>
                  </a:cubicBezTo>
                  <a:cubicBezTo>
                    <a:pt x="632758" y="1196288"/>
                    <a:pt x="633940" y="1183676"/>
                    <a:pt x="636305" y="1171458"/>
                  </a:cubicBezTo>
                  <a:cubicBezTo>
                    <a:pt x="638670" y="1159635"/>
                    <a:pt x="636305" y="1152146"/>
                    <a:pt x="623299" y="1148993"/>
                  </a:cubicBezTo>
                  <a:cubicBezTo>
                    <a:pt x="615811" y="1147023"/>
                    <a:pt x="609111" y="1143476"/>
                    <a:pt x="596499" y="1139140"/>
                  </a:cubicBezTo>
                  <a:cubicBezTo>
                    <a:pt x="641823" y="1118646"/>
                    <a:pt x="666258" y="1085146"/>
                    <a:pt x="673352" y="1039428"/>
                  </a:cubicBezTo>
                  <a:cubicBezTo>
                    <a:pt x="676899" y="1041793"/>
                    <a:pt x="678476" y="1041793"/>
                    <a:pt x="678870" y="1042975"/>
                  </a:cubicBezTo>
                  <a:cubicBezTo>
                    <a:pt x="701729" y="1072534"/>
                    <a:pt x="701729" y="1072534"/>
                    <a:pt x="736805" y="1060317"/>
                  </a:cubicBezTo>
                  <a:cubicBezTo>
                    <a:pt x="741141" y="1059134"/>
                    <a:pt x="745476" y="1057164"/>
                    <a:pt x="753753" y="1054011"/>
                  </a:cubicBezTo>
                  <a:cubicBezTo>
                    <a:pt x="743900" y="1068987"/>
                    <a:pt x="736805" y="1081205"/>
                    <a:pt x="727741" y="1091846"/>
                  </a:cubicBezTo>
                  <a:cubicBezTo>
                    <a:pt x="717100" y="1104852"/>
                    <a:pt x="714735" y="1118646"/>
                    <a:pt x="719464" y="1134805"/>
                  </a:cubicBezTo>
                  <a:lnTo>
                    <a:pt x="719464" y="1134805"/>
                  </a:lnTo>
                  <a:close/>
                  <a:moveTo>
                    <a:pt x="736805" y="1374035"/>
                  </a:moveTo>
                  <a:cubicBezTo>
                    <a:pt x="721435" y="1392165"/>
                    <a:pt x="719858" y="1411083"/>
                    <a:pt x="728135" y="1432365"/>
                  </a:cubicBezTo>
                  <a:cubicBezTo>
                    <a:pt x="733258" y="1444583"/>
                    <a:pt x="730500" y="1450889"/>
                    <a:pt x="715523" y="1448918"/>
                  </a:cubicBezTo>
                  <a:cubicBezTo>
                    <a:pt x="706064" y="1448130"/>
                    <a:pt x="696211" y="1446553"/>
                    <a:pt x="686752" y="1450100"/>
                  </a:cubicBezTo>
                  <a:cubicBezTo>
                    <a:pt x="700547" y="1450100"/>
                    <a:pt x="714735" y="1450100"/>
                    <a:pt x="728529" y="1450100"/>
                  </a:cubicBezTo>
                  <a:cubicBezTo>
                    <a:pt x="714341" y="1452465"/>
                    <a:pt x="699758" y="1456800"/>
                    <a:pt x="686358" y="1451283"/>
                  </a:cubicBezTo>
                  <a:cubicBezTo>
                    <a:pt x="685570" y="1451283"/>
                    <a:pt x="685176" y="1451283"/>
                    <a:pt x="684388" y="1450495"/>
                  </a:cubicBezTo>
                  <a:cubicBezTo>
                    <a:pt x="667046" y="1462712"/>
                    <a:pt x="657588" y="1482024"/>
                    <a:pt x="640246" y="1498183"/>
                  </a:cubicBezTo>
                  <a:cubicBezTo>
                    <a:pt x="641429" y="1483206"/>
                    <a:pt x="642217" y="1470989"/>
                    <a:pt x="643793" y="1459165"/>
                  </a:cubicBezTo>
                  <a:cubicBezTo>
                    <a:pt x="646158" y="1446159"/>
                    <a:pt x="643005" y="1438671"/>
                    <a:pt x="629605" y="1436306"/>
                  </a:cubicBezTo>
                  <a:cubicBezTo>
                    <a:pt x="622905" y="1435124"/>
                    <a:pt x="615811" y="1431183"/>
                    <a:pt x="603987" y="1426847"/>
                  </a:cubicBezTo>
                  <a:cubicBezTo>
                    <a:pt x="648129" y="1405959"/>
                    <a:pt x="670988" y="1372853"/>
                    <a:pt x="676505" y="1327529"/>
                  </a:cubicBezTo>
                  <a:cubicBezTo>
                    <a:pt x="692664" y="1335412"/>
                    <a:pt x="691482" y="1359847"/>
                    <a:pt x="709611" y="1358665"/>
                  </a:cubicBezTo>
                  <a:cubicBezTo>
                    <a:pt x="723800" y="1357482"/>
                    <a:pt x="738382" y="1348812"/>
                    <a:pt x="756906" y="1342506"/>
                  </a:cubicBezTo>
                  <a:cubicBezTo>
                    <a:pt x="749417" y="1355512"/>
                    <a:pt x="744294" y="1365759"/>
                    <a:pt x="736805" y="1374035"/>
                  </a:cubicBezTo>
                  <a:lnTo>
                    <a:pt x="736805" y="1374035"/>
                  </a:lnTo>
                  <a:close/>
                  <a:moveTo>
                    <a:pt x="728923" y="807292"/>
                  </a:moveTo>
                  <a:cubicBezTo>
                    <a:pt x="719464" y="818328"/>
                    <a:pt x="717888" y="829757"/>
                    <a:pt x="721041" y="843157"/>
                  </a:cubicBezTo>
                  <a:cubicBezTo>
                    <a:pt x="723011" y="852616"/>
                    <a:pt x="730500" y="862863"/>
                    <a:pt x="721829" y="873504"/>
                  </a:cubicBezTo>
                  <a:cubicBezTo>
                    <a:pt x="707641" y="880992"/>
                    <a:pt x="693058" y="877839"/>
                    <a:pt x="678476" y="874686"/>
                  </a:cubicBezTo>
                  <a:cubicBezTo>
                    <a:pt x="659952" y="887692"/>
                    <a:pt x="648129" y="907004"/>
                    <a:pt x="628817" y="924346"/>
                  </a:cubicBezTo>
                  <a:cubicBezTo>
                    <a:pt x="631182" y="908187"/>
                    <a:pt x="632364" y="895969"/>
                    <a:pt x="635517" y="883357"/>
                  </a:cubicBezTo>
                  <a:cubicBezTo>
                    <a:pt x="639064" y="869563"/>
                    <a:pt x="635517" y="863651"/>
                    <a:pt x="621723" y="860498"/>
                  </a:cubicBezTo>
                  <a:cubicBezTo>
                    <a:pt x="615023" y="859316"/>
                    <a:pt x="607929" y="855375"/>
                    <a:pt x="596105" y="851039"/>
                  </a:cubicBezTo>
                  <a:cubicBezTo>
                    <a:pt x="642217" y="830151"/>
                    <a:pt x="669411" y="797833"/>
                    <a:pt x="677293" y="750539"/>
                  </a:cubicBezTo>
                  <a:cubicBezTo>
                    <a:pt x="685964" y="755663"/>
                    <a:pt x="689117" y="761180"/>
                    <a:pt x="691088" y="766698"/>
                  </a:cubicBezTo>
                  <a:cubicBezTo>
                    <a:pt x="697788" y="785221"/>
                    <a:pt x="709611" y="784827"/>
                    <a:pt x="725376" y="777733"/>
                  </a:cubicBezTo>
                  <a:cubicBezTo>
                    <a:pt x="734835" y="773398"/>
                    <a:pt x="745082" y="770245"/>
                    <a:pt x="758876" y="765516"/>
                  </a:cubicBezTo>
                  <a:cubicBezTo>
                    <a:pt x="747053" y="782463"/>
                    <a:pt x="738776" y="795469"/>
                    <a:pt x="728923" y="807292"/>
                  </a:cubicBezTo>
                  <a:lnTo>
                    <a:pt x="728923" y="807292"/>
                  </a:lnTo>
                  <a:close/>
                  <a:moveTo>
                    <a:pt x="747053" y="513673"/>
                  </a:moveTo>
                  <a:cubicBezTo>
                    <a:pt x="732076" y="529044"/>
                    <a:pt x="726558" y="546385"/>
                    <a:pt x="733258" y="567668"/>
                  </a:cubicBezTo>
                  <a:cubicBezTo>
                    <a:pt x="737594" y="581462"/>
                    <a:pt x="735229" y="588556"/>
                    <a:pt x="718282" y="586191"/>
                  </a:cubicBezTo>
                  <a:cubicBezTo>
                    <a:pt x="695817" y="582644"/>
                    <a:pt x="679264" y="590527"/>
                    <a:pt x="664682" y="607868"/>
                  </a:cubicBezTo>
                  <a:cubicBezTo>
                    <a:pt x="656799" y="617721"/>
                    <a:pt x="645370" y="625209"/>
                    <a:pt x="635517" y="633880"/>
                  </a:cubicBezTo>
                  <a:cubicBezTo>
                    <a:pt x="637882" y="622056"/>
                    <a:pt x="639064" y="608656"/>
                    <a:pt x="643399" y="595256"/>
                  </a:cubicBezTo>
                  <a:cubicBezTo>
                    <a:pt x="646946" y="583433"/>
                    <a:pt x="642611" y="578703"/>
                    <a:pt x="632364" y="575944"/>
                  </a:cubicBezTo>
                  <a:cubicBezTo>
                    <a:pt x="624876" y="573974"/>
                    <a:pt x="617387" y="570821"/>
                    <a:pt x="604381" y="566091"/>
                  </a:cubicBezTo>
                  <a:cubicBezTo>
                    <a:pt x="651676" y="545597"/>
                    <a:pt x="680052" y="513279"/>
                    <a:pt x="690299" y="466379"/>
                  </a:cubicBezTo>
                  <a:cubicBezTo>
                    <a:pt x="691482" y="466379"/>
                    <a:pt x="693452" y="466379"/>
                    <a:pt x="694635" y="466379"/>
                  </a:cubicBezTo>
                  <a:cubicBezTo>
                    <a:pt x="695817" y="468350"/>
                    <a:pt x="696605" y="470714"/>
                    <a:pt x="697788" y="471897"/>
                  </a:cubicBezTo>
                  <a:cubicBezTo>
                    <a:pt x="716311" y="499091"/>
                    <a:pt x="716311" y="499091"/>
                    <a:pt x="749417" y="488056"/>
                  </a:cubicBezTo>
                  <a:cubicBezTo>
                    <a:pt x="754935" y="486085"/>
                    <a:pt x="760453" y="482538"/>
                    <a:pt x="769123" y="484509"/>
                  </a:cubicBezTo>
                  <a:cubicBezTo>
                    <a:pt x="761635" y="494756"/>
                    <a:pt x="754935" y="505003"/>
                    <a:pt x="747053" y="513673"/>
                  </a:cubicBezTo>
                  <a:lnTo>
                    <a:pt x="747053" y="513673"/>
                  </a:lnTo>
                  <a:close/>
                  <a:moveTo>
                    <a:pt x="853859" y="1088299"/>
                  </a:moveTo>
                  <a:cubicBezTo>
                    <a:pt x="864500" y="1096182"/>
                    <a:pt x="868835" y="1104852"/>
                    <a:pt x="872382" y="1113129"/>
                  </a:cubicBezTo>
                  <a:cubicBezTo>
                    <a:pt x="877900" y="1125346"/>
                    <a:pt x="886571" y="1128105"/>
                    <a:pt x="898394" y="1124952"/>
                  </a:cubicBezTo>
                  <a:cubicBezTo>
                    <a:pt x="909036" y="1122587"/>
                    <a:pt x="920071" y="1119435"/>
                    <a:pt x="935836" y="1115493"/>
                  </a:cubicBezTo>
                  <a:cubicBezTo>
                    <a:pt x="928347" y="1126135"/>
                    <a:pt x="923224" y="1133623"/>
                    <a:pt x="917312" y="1139535"/>
                  </a:cubicBezTo>
                  <a:cubicBezTo>
                    <a:pt x="899971" y="1156876"/>
                    <a:pt x="894847" y="1175399"/>
                    <a:pt x="902336" y="1199047"/>
                  </a:cubicBezTo>
                  <a:cubicBezTo>
                    <a:pt x="907853" y="1217176"/>
                    <a:pt x="905488" y="1218753"/>
                    <a:pt x="887359" y="1214023"/>
                  </a:cubicBezTo>
                  <a:cubicBezTo>
                    <a:pt x="865682" y="1207717"/>
                    <a:pt x="848735" y="1213235"/>
                    <a:pt x="835335" y="1230576"/>
                  </a:cubicBezTo>
                  <a:cubicBezTo>
                    <a:pt x="828635" y="1238459"/>
                    <a:pt x="821541" y="1246735"/>
                    <a:pt x="814841" y="1254617"/>
                  </a:cubicBezTo>
                  <a:cubicBezTo>
                    <a:pt x="813659" y="1253435"/>
                    <a:pt x="811688" y="1252253"/>
                    <a:pt x="810506" y="1251464"/>
                  </a:cubicBezTo>
                  <a:cubicBezTo>
                    <a:pt x="812476" y="1239247"/>
                    <a:pt x="812870" y="1226241"/>
                    <a:pt x="816023" y="1213629"/>
                  </a:cubicBezTo>
                  <a:cubicBezTo>
                    <a:pt x="819176" y="1201411"/>
                    <a:pt x="815235" y="1194317"/>
                    <a:pt x="803412" y="1189982"/>
                  </a:cubicBezTo>
                  <a:cubicBezTo>
                    <a:pt x="795529" y="1186829"/>
                    <a:pt x="788435" y="1182494"/>
                    <a:pt x="776612" y="1176188"/>
                  </a:cubicBezTo>
                  <a:cubicBezTo>
                    <a:pt x="821541" y="1162393"/>
                    <a:pt x="848735" y="1135199"/>
                    <a:pt x="853859" y="1088299"/>
                  </a:cubicBezTo>
                  <a:lnTo>
                    <a:pt x="853859" y="1088299"/>
                  </a:lnTo>
                  <a:close/>
                  <a:moveTo>
                    <a:pt x="918889" y="1431577"/>
                  </a:moveTo>
                  <a:cubicBezTo>
                    <a:pt x="902730" y="1447736"/>
                    <a:pt x="900365" y="1465865"/>
                    <a:pt x="907065" y="1487542"/>
                  </a:cubicBezTo>
                  <a:cubicBezTo>
                    <a:pt x="913371" y="1507248"/>
                    <a:pt x="912188" y="1507248"/>
                    <a:pt x="891694" y="1504095"/>
                  </a:cubicBezTo>
                  <a:cubicBezTo>
                    <a:pt x="884994" y="1502912"/>
                    <a:pt x="877900" y="1502912"/>
                    <a:pt x="871988" y="1502124"/>
                  </a:cubicBezTo>
                  <a:cubicBezTo>
                    <a:pt x="859377" y="1513948"/>
                    <a:pt x="847159" y="1526165"/>
                    <a:pt x="834153" y="1537989"/>
                  </a:cubicBezTo>
                  <a:cubicBezTo>
                    <a:pt x="831788" y="1540354"/>
                    <a:pt x="829818" y="1547448"/>
                    <a:pt x="824300" y="1541536"/>
                  </a:cubicBezTo>
                  <a:cubicBezTo>
                    <a:pt x="822329" y="1540748"/>
                    <a:pt x="819176" y="1542718"/>
                    <a:pt x="819176" y="1539171"/>
                  </a:cubicBezTo>
                  <a:cubicBezTo>
                    <a:pt x="819176" y="1536018"/>
                    <a:pt x="819965" y="1532471"/>
                    <a:pt x="820359" y="1529318"/>
                  </a:cubicBezTo>
                  <a:cubicBezTo>
                    <a:pt x="824694" y="1487936"/>
                    <a:pt x="824694" y="1487936"/>
                    <a:pt x="786859" y="1467442"/>
                  </a:cubicBezTo>
                  <a:cubicBezTo>
                    <a:pt x="799470" y="1459953"/>
                    <a:pt x="809718" y="1452465"/>
                    <a:pt x="821541" y="1446948"/>
                  </a:cubicBezTo>
                  <a:cubicBezTo>
                    <a:pt x="835335" y="1440642"/>
                    <a:pt x="842824" y="1431577"/>
                    <a:pt x="846371" y="1417389"/>
                  </a:cubicBezTo>
                  <a:cubicBezTo>
                    <a:pt x="849524" y="1405171"/>
                    <a:pt x="855041" y="1392559"/>
                    <a:pt x="859377" y="1379553"/>
                  </a:cubicBezTo>
                  <a:cubicBezTo>
                    <a:pt x="868047" y="1386253"/>
                    <a:pt x="873171" y="1395712"/>
                    <a:pt x="877506" y="1404383"/>
                  </a:cubicBezTo>
                  <a:cubicBezTo>
                    <a:pt x="883024" y="1415024"/>
                    <a:pt x="890118" y="1417389"/>
                    <a:pt x="901153" y="1415024"/>
                  </a:cubicBezTo>
                  <a:cubicBezTo>
                    <a:pt x="912188" y="1411871"/>
                    <a:pt x="924012" y="1409900"/>
                    <a:pt x="938989" y="1406353"/>
                  </a:cubicBezTo>
                  <a:cubicBezTo>
                    <a:pt x="930318" y="1415418"/>
                    <a:pt x="925983" y="1424877"/>
                    <a:pt x="918889" y="1431577"/>
                  </a:cubicBezTo>
                  <a:lnTo>
                    <a:pt x="918889" y="1431577"/>
                  </a:lnTo>
                  <a:close/>
                  <a:moveTo>
                    <a:pt x="932683" y="567274"/>
                  </a:moveTo>
                  <a:cubicBezTo>
                    <a:pt x="916524" y="582250"/>
                    <a:pt x="911400" y="598803"/>
                    <a:pt x="917312" y="620086"/>
                  </a:cubicBezTo>
                  <a:cubicBezTo>
                    <a:pt x="922436" y="640580"/>
                    <a:pt x="920465" y="642550"/>
                    <a:pt x="901153" y="637427"/>
                  </a:cubicBezTo>
                  <a:cubicBezTo>
                    <a:pt x="879871" y="632303"/>
                    <a:pt x="863318" y="636244"/>
                    <a:pt x="847553" y="652797"/>
                  </a:cubicBezTo>
                  <a:cubicBezTo>
                    <a:pt x="840065" y="660680"/>
                    <a:pt x="832576" y="670927"/>
                    <a:pt x="818782" y="673686"/>
                  </a:cubicBezTo>
                  <a:cubicBezTo>
                    <a:pt x="821147" y="661468"/>
                    <a:pt x="823118" y="650039"/>
                    <a:pt x="826665" y="639003"/>
                  </a:cubicBezTo>
                  <a:cubicBezTo>
                    <a:pt x="831788" y="625209"/>
                    <a:pt x="826665" y="618115"/>
                    <a:pt x="813659" y="613780"/>
                  </a:cubicBezTo>
                  <a:cubicBezTo>
                    <a:pt x="806170" y="611415"/>
                    <a:pt x="799865" y="607080"/>
                    <a:pt x="788041" y="601562"/>
                  </a:cubicBezTo>
                  <a:cubicBezTo>
                    <a:pt x="834153" y="586585"/>
                    <a:pt x="864500" y="559391"/>
                    <a:pt x="874353" y="511703"/>
                  </a:cubicBezTo>
                  <a:cubicBezTo>
                    <a:pt x="884994" y="521162"/>
                    <a:pt x="888541" y="531015"/>
                    <a:pt x="893665" y="540079"/>
                  </a:cubicBezTo>
                  <a:cubicBezTo>
                    <a:pt x="898000" y="547568"/>
                    <a:pt x="902336" y="550721"/>
                    <a:pt x="911006" y="547962"/>
                  </a:cubicBezTo>
                  <a:cubicBezTo>
                    <a:pt x="924800" y="544415"/>
                    <a:pt x="938200" y="542444"/>
                    <a:pt x="956330" y="538503"/>
                  </a:cubicBezTo>
                  <a:cubicBezTo>
                    <a:pt x="946871" y="550721"/>
                    <a:pt x="940565" y="560180"/>
                    <a:pt x="932683" y="567274"/>
                  </a:cubicBezTo>
                  <a:lnTo>
                    <a:pt x="932683" y="567274"/>
                  </a:lnTo>
                  <a:close/>
                  <a:moveTo>
                    <a:pt x="953177" y="285873"/>
                  </a:moveTo>
                  <a:cubicBezTo>
                    <a:pt x="938200" y="298879"/>
                    <a:pt x="933865" y="313067"/>
                    <a:pt x="937806" y="332379"/>
                  </a:cubicBezTo>
                  <a:cubicBezTo>
                    <a:pt x="942142" y="354843"/>
                    <a:pt x="940959" y="356026"/>
                    <a:pt x="917312" y="351690"/>
                  </a:cubicBezTo>
                  <a:cubicBezTo>
                    <a:pt x="898788" y="348538"/>
                    <a:pt x="883024" y="351690"/>
                    <a:pt x="869624" y="365879"/>
                  </a:cubicBezTo>
                  <a:cubicBezTo>
                    <a:pt x="860165" y="375732"/>
                    <a:pt x="849129" y="383220"/>
                    <a:pt x="835335" y="395044"/>
                  </a:cubicBezTo>
                  <a:cubicBezTo>
                    <a:pt x="839671" y="377702"/>
                    <a:pt x="842035" y="364696"/>
                    <a:pt x="845976" y="352873"/>
                  </a:cubicBezTo>
                  <a:cubicBezTo>
                    <a:pt x="849524" y="342232"/>
                    <a:pt x="847159" y="336320"/>
                    <a:pt x="836518" y="331984"/>
                  </a:cubicBezTo>
                  <a:cubicBezTo>
                    <a:pt x="828635" y="328832"/>
                    <a:pt x="820359" y="324496"/>
                    <a:pt x="810900" y="319767"/>
                  </a:cubicBezTo>
                  <a:cubicBezTo>
                    <a:pt x="830606" y="308731"/>
                    <a:pt x="851100" y="300061"/>
                    <a:pt x="867259" y="286267"/>
                  </a:cubicBezTo>
                  <a:cubicBezTo>
                    <a:pt x="883418" y="272473"/>
                    <a:pt x="886965" y="249219"/>
                    <a:pt x="900365" y="231878"/>
                  </a:cubicBezTo>
                  <a:cubicBezTo>
                    <a:pt x="905488" y="232666"/>
                    <a:pt x="905883" y="237396"/>
                    <a:pt x="907853" y="240549"/>
                  </a:cubicBezTo>
                  <a:cubicBezTo>
                    <a:pt x="923224" y="266561"/>
                    <a:pt x="923224" y="266561"/>
                    <a:pt x="952389" y="260255"/>
                  </a:cubicBezTo>
                  <a:cubicBezTo>
                    <a:pt x="960271" y="258284"/>
                    <a:pt x="969336" y="257102"/>
                    <a:pt x="981159" y="255131"/>
                  </a:cubicBezTo>
                  <a:cubicBezTo>
                    <a:pt x="970518" y="267349"/>
                    <a:pt x="963030" y="277990"/>
                    <a:pt x="953177" y="285873"/>
                  </a:cubicBezTo>
                  <a:lnTo>
                    <a:pt x="953177" y="285873"/>
                  </a:lnTo>
                  <a:close/>
                  <a:moveTo>
                    <a:pt x="1109642" y="1314523"/>
                  </a:moveTo>
                  <a:cubicBezTo>
                    <a:pt x="1069442" y="1287723"/>
                    <a:pt x="1041854" y="1307035"/>
                    <a:pt x="1014659" y="1334229"/>
                  </a:cubicBezTo>
                  <a:cubicBezTo>
                    <a:pt x="1025301" y="1298759"/>
                    <a:pt x="1028454" y="1268017"/>
                    <a:pt x="981553" y="1255406"/>
                  </a:cubicBezTo>
                  <a:cubicBezTo>
                    <a:pt x="986677" y="1251859"/>
                    <a:pt x="987071" y="1251070"/>
                    <a:pt x="988253" y="1250282"/>
                  </a:cubicBezTo>
                  <a:cubicBezTo>
                    <a:pt x="1026877" y="1240429"/>
                    <a:pt x="1052889" y="1217964"/>
                    <a:pt x="1058013" y="1174217"/>
                  </a:cubicBezTo>
                  <a:cubicBezTo>
                    <a:pt x="1069048" y="1185252"/>
                    <a:pt x="1072989" y="1196682"/>
                    <a:pt x="1077719" y="1206535"/>
                  </a:cubicBezTo>
                  <a:cubicBezTo>
                    <a:pt x="1082842" y="1217176"/>
                    <a:pt x="1089542" y="1220329"/>
                    <a:pt x="1100577" y="1218358"/>
                  </a:cubicBezTo>
                  <a:cubicBezTo>
                    <a:pt x="1111613" y="1216388"/>
                    <a:pt x="1123042" y="1216388"/>
                    <a:pt x="1136442" y="1217176"/>
                  </a:cubicBezTo>
                  <a:cubicBezTo>
                    <a:pt x="1107672" y="1243188"/>
                    <a:pt x="1087966" y="1271565"/>
                    <a:pt x="1109642" y="1314523"/>
                  </a:cubicBezTo>
                  <a:lnTo>
                    <a:pt x="1109642" y="1314523"/>
                  </a:lnTo>
                  <a:close/>
                  <a:moveTo>
                    <a:pt x="1119101" y="954693"/>
                  </a:moveTo>
                  <a:cubicBezTo>
                    <a:pt x="1108066" y="965334"/>
                    <a:pt x="1104125" y="976369"/>
                    <a:pt x="1108066" y="991346"/>
                  </a:cubicBezTo>
                  <a:cubicBezTo>
                    <a:pt x="1110430" y="1001199"/>
                    <a:pt x="1111219" y="1011052"/>
                    <a:pt x="1113583" y="1026028"/>
                  </a:cubicBezTo>
                  <a:cubicBezTo>
                    <a:pt x="1073383" y="996863"/>
                    <a:pt x="1045401" y="1017358"/>
                    <a:pt x="1016630" y="1042187"/>
                  </a:cubicBezTo>
                  <a:cubicBezTo>
                    <a:pt x="1018995" y="1030364"/>
                    <a:pt x="1020965" y="1018540"/>
                    <a:pt x="1024118" y="1006716"/>
                  </a:cubicBezTo>
                  <a:cubicBezTo>
                    <a:pt x="1027271" y="993711"/>
                    <a:pt x="1024118" y="985040"/>
                    <a:pt x="1012295" y="978734"/>
                  </a:cubicBezTo>
                  <a:cubicBezTo>
                    <a:pt x="1004412" y="974399"/>
                    <a:pt x="997318" y="968881"/>
                    <a:pt x="988648" y="962575"/>
                  </a:cubicBezTo>
                  <a:cubicBezTo>
                    <a:pt x="1001259" y="955087"/>
                    <a:pt x="1012689" y="950357"/>
                    <a:pt x="1026089" y="946416"/>
                  </a:cubicBezTo>
                  <a:cubicBezTo>
                    <a:pt x="1039095" y="942869"/>
                    <a:pt x="1047371" y="935381"/>
                    <a:pt x="1052101" y="922375"/>
                  </a:cubicBezTo>
                  <a:cubicBezTo>
                    <a:pt x="1056436" y="910157"/>
                    <a:pt x="1063136" y="898334"/>
                    <a:pt x="1069048" y="885328"/>
                  </a:cubicBezTo>
                  <a:cubicBezTo>
                    <a:pt x="1075748" y="888875"/>
                    <a:pt x="1078507" y="895969"/>
                    <a:pt x="1079689" y="901487"/>
                  </a:cubicBezTo>
                  <a:cubicBezTo>
                    <a:pt x="1086389" y="925528"/>
                    <a:pt x="1103336" y="930651"/>
                    <a:pt x="1125013" y="926710"/>
                  </a:cubicBezTo>
                  <a:cubicBezTo>
                    <a:pt x="1131319" y="925528"/>
                    <a:pt x="1137625" y="925528"/>
                    <a:pt x="1145507" y="924346"/>
                  </a:cubicBezTo>
                  <a:cubicBezTo>
                    <a:pt x="1136836" y="938140"/>
                    <a:pt x="1127772" y="946810"/>
                    <a:pt x="1119101" y="954693"/>
                  </a:cubicBezTo>
                  <a:lnTo>
                    <a:pt x="1119101" y="954693"/>
                  </a:lnTo>
                  <a:close/>
                  <a:moveTo>
                    <a:pt x="1132501" y="666592"/>
                  </a:moveTo>
                  <a:cubicBezTo>
                    <a:pt x="1120678" y="676445"/>
                    <a:pt x="1117525" y="688268"/>
                    <a:pt x="1120678" y="702456"/>
                  </a:cubicBezTo>
                  <a:cubicBezTo>
                    <a:pt x="1122648" y="711915"/>
                    <a:pt x="1123042" y="720980"/>
                    <a:pt x="1125013" y="735957"/>
                  </a:cubicBezTo>
                  <a:cubicBezTo>
                    <a:pt x="1083236" y="706792"/>
                    <a:pt x="1054071" y="729651"/>
                    <a:pt x="1023724" y="758816"/>
                  </a:cubicBezTo>
                  <a:cubicBezTo>
                    <a:pt x="1028059" y="742263"/>
                    <a:pt x="1030424" y="730439"/>
                    <a:pt x="1033577" y="719009"/>
                  </a:cubicBezTo>
                  <a:cubicBezTo>
                    <a:pt x="1037124" y="706004"/>
                    <a:pt x="1034760" y="696151"/>
                    <a:pt x="1021754" y="689845"/>
                  </a:cubicBezTo>
                  <a:cubicBezTo>
                    <a:pt x="1013871" y="686298"/>
                    <a:pt x="1006777" y="679992"/>
                    <a:pt x="994559" y="671715"/>
                  </a:cubicBezTo>
                  <a:cubicBezTo>
                    <a:pt x="1041854" y="665015"/>
                    <a:pt x="1071018" y="641368"/>
                    <a:pt x="1080477" y="596044"/>
                  </a:cubicBezTo>
                  <a:cubicBezTo>
                    <a:pt x="1082448" y="596833"/>
                    <a:pt x="1083630" y="598015"/>
                    <a:pt x="1085601" y="598409"/>
                  </a:cubicBezTo>
                  <a:cubicBezTo>
                    <a:pt x="1087966" y="602744"/>
                    <a:pt x="1090724" y="607080"/>
                    <a:pt x="1092301" y="612203"/>
                  </a:cubicBezTo>
                  <a:cubicBezTo>
                    <a:pt x="1107672" y="642550"/>
                    <a:pt x="1107672" y="642550"/>
                    <a:pt x="1141566" y="637427"/>
                  </a:cubicBezTo>
                  <a:cubicBezTo>
                    <a:pt x="1147084" y="636639"/>
                    <a:pt x="1152601" y="636244"/>
                    <a:pt x="1162848" y="635062"/>
                  </a:cubicBezTo>
                  <a:cubicBezTo>
                    <a:pt x="1151419" y="648068"/>
                    <a:pt x="1142748" y="658709"/>
                    <a:pt x="1132501" y="666592"/>
                  </a:cubicBezTo>
                  <a:lnTo>
                    <a:pt x="1132501" y="666592"/>
                  </a:lnTo>
                  <a:close/>
                  <a:moveTo>
                    <a:pt x="1286602" y="1362606"/>
                  </a:moveTo>
                  <a:cubicBezTo>
                    <a:pt x="1275960" y="1371277"/>
                    <a:pt x="1273990" y="1381130"/>
                    <a:pt x="1277143" y="1394136"/>
                  </a:cubicBezTo>
                  <a:cubicBezTo>
                    <a:pt x="1280296" y="1404777"/>
                    <a:pt x="1281478" y="1415812"/>
                    <a:pt x="1283449" y="1427636"/>
                  </a:cubicBezTo>
                  <a:cubicBezTo>
                    <a:pt x="1264925" y="1424483"/>
                    <a:pt x="1252313" y="1405959"/>
                    <a:pt x="1235760" y="1410294"/>
                  </a:cubicBezTo>
                  <a:cubicBezTo>
                    <a:pt x="1220784" y="1413842"/>
                    <a:pt x="1208566" y="1426847"/>
                    <a:pt x="1192801" y="1437095"/>
                  </a:cubicBezTo>
                  <a:cubicBezTo>
                    <a:pt x="1200290" y="1384283"/>
                    <a:pt x="1200290" y="1384283"/>
                    <a:pt x="1165607" y="1350388"/>
                  </a:cubicBezTo>
                  <a:cubicBezTo>
                    <a:pt x="1176642" y="1344082"/>
                    <a:pt x="1188466" y="1341718"/>
                    <a:pt x="1200290" y="1339747"/>
                  </a:cubicBezTo>
                  <a:cubicBezTo>
                    <a:pt x="1212901" y="1337776"/>
                    <a:pt x="1218813" y="1331865"/>
                    <a:pt x="1223148" y="1320435"/>
                  </a:cubicBezTo>
                  <a:cubicBezTo>
                    <a:pt x="1226696" y="1308612"/>
                    <a:pt x="1232607" y="1297576"/>
                    <a:pt x="1238125" y="1284570"/>
                  </a:cubicBezTo>
                  <a:cubicBezTo>
                    <a:pt x="1247584" y="1295606"/>
                    <a:pt x="1251131" y="1308218"/>
                    <a:pt x="1255466" y="1319253"/>
                  </a:cubicBezTo>
                  <a:cubicBezTo>
                    <a:pt x="1259013" y="1328712"/>
                    <a:pt x="1264137" y="1332259"/>
                    <a:pt x="1273990" y="1333047"/>
                  </a:cubicBezTo>
                  <a:cubicBezTo>
                    <a:pt x="1285813" y="1333047"/>
                    <a:pt x="1297637" y="1335018"/>
                    <a:pt x="1313008" y="1336200"/>
                  </a:cubicBezTo>
                  <a:cubicBezTo>
                    <a:pt x="1302761" y="1346841"/>
                    <a:pt x="1295272" y="1355512"/>
                    <a:pt x="1286602" y="1362606"/>
                  </a:cubicBezTo>
                  <a:lnTo>
                    <a:pt x="1286602" y="1362606"/>
                  </a:lnTo>
                  <a:close/>
                  <a:moveTo>
                    <a:pt x="1318920" y="1047311"/>
                  </a:moveTo>
                  <a:cubicBezTo>
                    <a:pt x="1310249" y="1055981"/>
                    <a:pt x="1301578" y="1065440"/>
                    <a:pt x="1291725" y="1073323"/>
                  </a:cubicBezTo>
                  <a:cubicBezTo>
                    <a:pt x="1283055" y="1080811"/>
                    <a:pt x="1279902" y="1088693"/>
                    <a:pt x="1283055" y="1100123"/>
                  </a:cubicBezTo>
                  <a:cubicBezTo>
                    <a:pt x="1286208" y="1111946"/>
                    <a:pt x="1288572" y="1123770"/>
                    <a:pt x="1286602" y="1140323"/>
                  </a:cubicBezTo>
                  <a:cubicBezTo>
                    <a:pt x="1253496" y="1108005"/>
                    <a:pt x="1225119" y="1119435"/>
                    <a:pt x="1197137" y="1147811"/>
                  </a:cubicBezTo>
                  <a:cubicBezTo>
                    <a:pt x="1196348" y="1146629"/>
                    <a:pt x="1195954" y="1145446"/>
                    <a:pt x="1194772" y="1144264"/>
                  </a:cubicBezTo>
                  <a:cubicBezTo>
                    <a:pt x="1197137" y="1132440"/>
                    <a:pt x="1198319" y="1120617"/>
                    <a:pt x="1202260" y="1108793"/>
                  </a:cubicBezTo>
                  <a:cubicBezTo>
                    <a:pt x="1205807" y="1096970"/>
                    <a:pt x="1203443" y="1088299"/>
                    <a:pt x="1193590" y="1080811"/>
                  </a:cubicBezTo>
                  <a:cubicBezTo>
                    <a:pt x="1184919" y="1074505"/>
                    <a:pt x="1177431" y="1067017"/>
                    <a:pt x="1169548" y="1060317"/>
                  </a:cubicBezTo>
                  <a:cubicBezTo>
                    <a:pt x="1168760" y="1058346"/>
                    <a:pt x="1168366" y="1057164"/>
                    <a:pt x="1167578" y="1055193"/>
                  </a:cubicBezTo>
                  <a:cubicBezTo>
                    <a:pt x="1212901" y="1057558"/>
                    <a:pt x="1234578" y="1032334"/>
                    <a:pt x="1245219" y="990163"/>
                  </a:cubicBezTo>
                  <a:cubicBezTo>
                    <a:pt x="1258225" y="1027999"/>
                    <a:pt x="1274384" y="1054799"/>
                    <a:pt x="1319314" y="1041793"/>
                  </a:cubicBezTo>
                  <a:cubicBezTo>
                    <a:pt x="1319708" y="1043370"/>
                    <a:pt x="1318920" y="1045340"/>
                    <a:pt x="1318920" y="1047311"/>
                  </a:cubicBezTo>
                  <a:lnTo>
                    <a:pt x="1318920" y="1047311"/>
                  </a:lnTo>
                  <a:close/>
                  <a:moveTo>
                    <a:pt x="1308672" y="782463"/>
                  </a:moveTo>
                  <a:cubicBezTo>
                    <a:pt x="1298819" y="790345"/>
                    <a:pt x="1296061" y="800592"/>
                    <a:pt x="1298031" y="812022"/>
                  </a:cubicBezTo>
                  <a:cubicBezTo>
                    <a:pt x="1300002" y="823057"/>
                    <a:pt x="1301184" y="834486"/>
                    <a:pt x="1302366" y="845522"/>
                  </a:cubicBezTo>
                  <a:cubicBezTo>
                    <a:pt x="1284237" y="842369"/>
                    <a:pt x="1270837" y="824633"/>
                    <a:pt x="1253890" y="828969"/>
                  </a:cubicBezTo>
                  <a:cubicBezTo>
                    <a:pt x="1237731" y="833304"/>
                    <a:pt x="1223543" y="845128"/>
                    <a:pt x="1206201" y="854981"/>
                  </a:cubicBezTo>
                  <a:cubicBezTo>
                    <a:pt x="1209354" y="841186"/>
                    <a:pt x="1211325" y="830939"/>
                    <a:pt x="1214872" y="820298"/>
                  </a:cubicBezTo>
                  <a:cubicBezTo>
                    <a:pt x="1219996" y="806504"/>
                    <a:pt x="1216843" y="796651"/>
                    <a:pt x="1205019" y="787980"/>
                  </a:cubicBezTo>
                  <a:cubicBezTo>
                    <a:pt x="1197137" y="782463"/>
                    <a:pt x="1190043" y="775763"/>
                    <a:pt x="1182160" y="768668"/>
                  </a:cubicBezTo>
                  <a:cubicBezTo>
                    <a:pt x="1195166" y="762363"/>
                    <a:pt x="1208960" y="759998"/>
                    <a:pt x="1221966" y="758027"/>
                  </a:cubicBezTo>
                  <a:cubicBezTo>
                    <a:pt x="1233001" y="756057"/>
                    <a:pt x="1240096" y="751327"/>
                    <a:pt x="1244825" y="740686"/>
                  </a:cubicBezTo>
                  <a:cubicBezTo>
                    <a:pt x="1250343" y="728468"/>
                    <a:pt x="1256649" y="716645"/>
                    <a:pt x="1264531" y="701668"/>
                  </a:cubicBezTo>
                  <a:cubicBezTo>
                    <a:pt x="1270049" y="714674"/>
                    <a:pt x="1275172" y="725315"/>
                    <a:pt x="1279508" y="735957"/>
                  </a:cubicBezTo>
                  <a:cubicBezTo>
                    <a:pt x="1283055" y="746992"/>
                    <a:pt x="1290149" y="752510"/>
                    <a:pt x="1302366" y="751327"/>
                  </a:cubicBezTo>
                  <a:cubicBezTo>
                    <a:pt x="1313402" y="750539"/>
                    <a:pt x="1324831" y="752510"/>
                    <a:pt x="1338231" y="755663"/>
                  </a:cubicBezTo>
                  <a:cubicBezTo>
                    <a:pt x="1327196" y="765910"/>
                    <a:pt x="1318525" y="774580"/>
                    <a:pt x="1308672" y="782463"/>
                  </a:cubicBezTo>
                  <a:lnTo>
                    <a:pt x="1308672" y="782463"/>
                  </a:lnTo>
                  <a:close/>
                  <a:moveTo>
                    <a:pt x="1335867" y="491997"/>
                  </a:moveTo>
                  <a:cubicBezTo>
                    <a:pt x="1323255" y="501456"/>
                    <a:pt x="1318920" y="511703"/>
                    <a:pt x="1322072" y="527468"/>
                  </a:cubicBezTo>
                  <a:cubicBezTo>
                    <a:pt x="1324043" y="537321"/>
                    <a:pt x="1324043" y="547174"/>
                    <a:pt x="1325225" y="564121"/>
                  </a:cubicBezTo>
                  <a:cubicBezTo>
                    <a:pt x="1287784" y="528256"/>
                    <a:pt x="1257437" y="543232"/>
                    <a:pt x="1226302" y="569638"/>
                  </a:cubicBezTo>
                  <a:cubicBezTo>
                    <a:pt x="1227484" y="553085"/>
                    <a:pt x="1231425" y="541262"/>
                    <a:pt x="1235760" y="529832"/>
                  </a:cubicBezTo>
                  <a:cubicBezTo>
                    <a:pt x="1240884" y="518009"/>
                    <a:pt x="1238125" y="509338"/>
                    <a:pt x="1227878" y="501850"/>
                  </a:cubicBezTo>
                  <a:cubicBezTo>
                    <a:pt x="1219996" y="496332"/>
                    <a:pt x="1212507" y="488844"/>
                    <a:pt x="1203837" y="481356"/>
                  </a:cubicBezTo>
                  <a:cubicBezTo>
                    <a:pt x="1217631" y="474656"/>
                    <a:pt x="1231031" y="471897"/>
                    <a:pt x="1244825" y="470320"/>
                  </a:cubicBezTo>
                  <a:cubicBezTo>
                    <a:pt x="1255860" y="468350"/>
                    <a:pt x="1263349" y="463620"/>
                    <a:pt x="1268472" y="453767"/>
                  </a:cubicBezTo>
                  <a:cubicBezTo>
                    <a:pt x="1274778" y="441550"/>
                    <a:pt x="1282266" y="428938"/>
                    <a:pt x="1288966" y="415932"/>
                  </a:cubicBezTo>
                  <a:cubicBezTo>
                    <a:pt x="1296455" y="426573"/>
                    <a:pt x="1300002" y="437608"/>
                    <a:pt x="1303943" y="448644"/>
                  </a:cubicBezTo>
                  <a:cubicBezTo>
                    <a:pt x="1307490" y="459285"/>
                    <a:pt x="1313796" y="464803"/>
                    <a:pt x="1325225" y="463620"/>
                  </a:cubicBezTo>
                  <a:cubicBezTo>
                    <a:pt x="1337049" y="462438"/>
                    <a:pt x="1348872" y="465591"/>
                    <a:pt x="1361878" y="467167"/>
                  </a:cubicBezTo>
                  <a:cubicBezTo>
                    <a:pt x="1354390" y="477414"/>
                    <a:pt x="1345325" y="484903"/>
                    <a:pt x="1335867" y="491997"/>
                  </a:cubicBezTo>
                  <a:lnTo>
                    <a:pt x="1335867" y="491997"/>
                  </a:lnTo>
                  <a:close/>
                  <a:moveTo>
                    <a:pt x="1469867" y="1297576"/>
                  </a:moveTo>
                  <a:cubicBezTo>
                    <a:pt x="1468685" y="1297576"/>
                    <a:pt x="1467502" y="1298365"/>
                    <a:pt x="1465532" y="1298365"/>
                  </a:cubicBezTo>
                  <a:cubicBezTo>
                    <a:pt x="1456073" y="1291665"/>
                    <a:pt x="1447008" y="1284570"/>
                    <a:pt x="1438338" y="1277476"/>
                  </a:cubicBezTo>
                  <a:cubicBezTo>
                    <a:pt x="1430455" y="1270776"/>
                    <a:pt x="1423361" y="1269594"/>
                    <a:pt x="1414296" y="1275506"/>
                  </a:cubicBezTo>
                  <a:cubicBezTo>
                    <a:pt x="1404837" y="1281812"/>
                    <a:pt x="1394590" y="1286147"/>
                    <a:pt x="1381190" y="1293635"/>
                  </a:cubicBezTo>
                  <a:cubicBezTo>
                    <a:pt x="1384343" y="1279447"/>
                    <a:pt x="1385526" y="1267623"/>
                    <a:pt x="1389073" y="1256982"/>
                  </a:cubicBezTo>
                  <a:cubicBezTo>
                    <a:pt x="1394196" y="1243188"/>
                    <a:pt x="1390255" y="1233335"/>
                    <a:pt x="1379614" y="1224270"/>
                  </a:cubicBezTo>
                  <a:cubicBezTo>
                    <a:pt x="1372126" y="1217570"/>
                    <a:pt x="1365820" y="1209294"/>
                    <a:pt x="1357937" y="1201411"/>
                  </a:cubicBezTo>
                  <a:cubicBezTo>
                    <a:pt x="1369761" y="1196288"/>
                    <a:pt x="1380402" y="1196288"/>
                    <a:pt x="1391437" y="1197076"/>
                  </a:cubicBezTo>
                  <a:cubicBezTo>
                    <a:pt x="1403261" y="1197076"/>
                    <a:pt x="1410749" y="1193529"/>
                    <a:pt x="1414296" y="1181705"/>
                  </a:cubicBezTo>
                  <a:cubicBezTo>
                    <a:pt x="1417843" y="1170670"/>
                    <a:pt x="1422967" y="1160029"/>
                    <a:pt x="1432820" y="1147023"/>
                  </a:cubicBezTo>
                  <a:cubicBezTo>
                    <a:pt x="1438338" y="1186041"/>
                    <a:pt x="1455679" y="1211658"/>
                    <a:pt x="1498638" y="1213235"/>
                  </a:cubicBezTo>
                  <a:cubicBezTo>
                    <a:pt x="1463167" y="1232547"/>
                    <a:pt x="1455679" y="1260923"/>
                    <a:pt x="1469867" y="1297576"/>
                  </a:cubicBezTo>
                  <a:lnTo>
                    <a:pt x="1469867" y="1297576"/>
                  </a:lnTo>
                  <a:close/>
                  <a:moveTo>
                    <a:pt x="1479326" y="956663"/>
                  </a:moveTo>
                  <a:cubicBezTo>
                    <a:pt x="1475779" y="971640"/>
                    <a:pt x="1480508" y="988981"/>
                    <a:pt x="1482479" y="1008687"/>
                  </a:cubicBezTo>
                  <a:cubicBezTo>
                    <a:pt x="1472626" y="1001199"/>
                    <a:pt x="1464349" y="996469"/>
                    <a:pt x="1457649" y="989375"/>
                  </a:cubicBezTo>
                  <a:cubicBezTo>
                    <a:pt x="1445826" y="977552"/>
                    <a:pt x="1435185" y="977157"/>
                    <a:pt x="1421785" y="986222"/>
                  </a:cubicBezTo>
                  <a:cubicBezTo>
                    <a:pt x="1414296" y="991740"/>
                    <a:pt x="1404837" y="994893"/>
                    <a:pt x="1395773" y="1000016"/>
                  </a:cubicBezTo>
                  <a:cubicBezTo>
                    <a:pt x="1394984" y="980705"/>
                    <a:pt x="1406808" y="964546"/>
                    <a:pt x="1403655" y="948387"/>
                  </a:cubicBezTo>
                  <a:cubicBezTo>
                    <a:pt x="1400502" y="931834"/>
                    <a:pt x="1381979" y="923557"/>
                    <a:pt x="1370155" y="904245"/>
                  </a:cubicBezTo>
                  <a:cubicBezTo>
                    <a:pt x="1413114" y="912916"/>
                    <a:pt x="1435973" y="893210"/>
                    <a:pt x="1448585" y="854586"/>
                  </a:cubicBezTo>
                  <a:cubicBezTo>
                    <a:pt x="1456073" y="893210"/>
                    <a:pt x="1473414" y="919222"/>
                    <a:pt x="1516767" y="917251"/>
                  </a:cubicBezTo>
                  <a:cubicBezTo>
                    <a:pt x="1504155" y="934987"/>
                    <a:pt x="1482873" y="940504"/>
                    <a:pt x="1479326" y="956663"/>
                  </a:cubicBezTo>
                  <a:lnTo>
                    <a:pt x="1479326" y="956663"/>
                  </a:lnTo>
                  <a:close/>
                  <a:moveTo>
                    <a:pt x="1615297" y="1472959"/>
                  </a:moveTo>
                  <a:cubicBezTo>
                    <a:pt x="1614509" y="1472171"/>
                    <a:pt x="1613326" y="1472171"/>
                    <a:pt x="1612932" y="1471777"/>
                  </a:cubicBezTo>
                  <a:cubicBezTo>
                    <a:pt x="1603079" y="1461924"/>
                    <a:pt x="1594803" y="1448918"/>
                    <a:pt x="1582979" y="1442612"/>
                  </a:cubicBezTo>
                  <a:cubicBezTo>
                    <a:pt x="1569973" y="1435912"/>
                    <a:pt x="1557362" y="1450495"/>
                    <a:pt x="1539626" y="1452071"/>
                  </a:cubicBezTo>
                  <a:cubicBezTo>
                    <a:pt x="1553814" y="1416600"/>
                    <a:pt x="1550267" y="1384677"/>
                    <a:pt x="1517950" y="1359847"/>
                  </a:cubicBezTo>
                  <a:cubicBezTo>
                    <a:pt x="1519132" y="1358665"/>
                    <a:pt x="1520314" y="1357877"/>
                    <a:pt x="1521497" y="1356694"/>
                  </a:cubicBezTo>
                  <a:cubicBezTo>
                    <a:pt x="1530167" y="1357482"/>
                    <a:pt x="1538838" y="1355906"/>
                    <a:pt x="1547114" y="1358665"/>
                  </a:cubicBezTo>
                  <a:cubicBezTo>
                    <a:pt x="1561303" y="1362212"/>
                    <a:pt x="1568397" y="1356694"/>
                    <a:pt x="1572732" y="1344477"/>
                  </a:cubicBezTo>
                  <a:cubicBezTo>
                    <a:pt x="1575885" y="1335806"/>
                    <a:pt x="1580615" y="1327135"/>
                    <a:pt x="1586526" y="1314129"/>
                  </a:cubicBezTo>
                  <a:cubicBezTo>
                    <a:pt x="1594409" y="1351176"/>
                    <a:pt x="1603473" y="1384283"/>
                    <a:pt x="1644856" y="1390983"/>
                  </a:cubicBezTo>
                  <a:cubicBezTo>
                    <a:pt x="1641309" y="1393741"/>
                    <a:pt x="1616085" y="1470595"/>
                    <a:pt x="1615297" y="1472959"/>
                  </a:cubicBezTo>
                  <a:lnTo>
                    <a:pt x="1615297" y="1472959"/>
                  </a:lnTo>
                  <a:close/>
                  <a:moveTo>
                    <a:pt x="1629485" y="1134805"/>
                  </a:moveTo>
                  <a:cubicBezTo>
                    <a:pt x="1628303" y="1150176"/>
                    <a:pt x="1630668" y="1165941"/>
                    <a:pt x="1631456" y="1181311"/>
                  </a:cubicBezTo>
                  <a:cubicBezTo>
                    <a:pt x="1609779" y="1155299"/>
                    <a:pt x="1588497" y="1135988"/>
                    <a:pt x="1552632" y="1162788"/>
                  </a:cubicBezTo>
                  <a:cubicBezTo>
                    <a:pt x="1567609" y="1124952"/>
                    <a:pt x="1565244" y="1092634"/>
                    <a:pt x="1531350" y="1066623"/>
                  </a:cubicBezTo>
                  <a:cubicBezTo>
                    <a:pt x="1532532" y="1065834"/>
                    <a:pt x="1533714" y="1064652"/>
                    <a:pt x="1534897" y="1064258"/>
                  </a:cubicBezTo>
                  <a:cubicBezTo>
                    <a:pt x="1543567" y="1065046"/>
                    <a:pt x="1552238" y="1063470"/>
                    <a:pt x="1560909" y="1066228"/>
                  </a:cubicBezTo>
                  <a:cubicBezTo>
                    <a:pt x="1575097" y="1069775"/>
                    <a:pt x="1583373" y="1063864"/>
                    <a:pt x="1588103" y="1051252"/>
                  </a:cubicBezTo>
                  <a:cubicBezTo>
                    <a:pt x="1591256" y="1043370"/>
                    <a:pt x="1595985" y="1035093"/>
                    <a:pt x="1601109" y="1025240"/>
                  </a:cubicBezTo>
                  <a:cubicBezTo>
                    <a:pt x="1608991" y="1041793"/>
                    <a:pt x="1607809" y="1060711"/>
                    <a:pt x="1618056" y="1074899"/>
                  </a:cubicBezTo>
                  <a:cubicBezTo>
                    <a:pt x="1627909" y="1089087"/>
                    <a:pt x="1647221" y="1091452"/>
                    <a:pt x="1659833" y="1102881"/>
                  </a:cubicBezTo>
                  <a:cubicBezTo>
                    <a:pt x="1652738" y="1114705"/>
                    <a:pt x="1631456" y="1117464"/>
                    <a:pt x="1629485" y="1134805"/>
                  </a:cubicBezTo>
                  <a:lnTo>
                    <a:pt x="1629485" y="1134805"/>
                  </a:lnTo>
                  <a:close/>
                  <a:moveTo>
                    <a:pt x="1653921" y="892422"/>
                  </a:moveTo>
                  <a:cubicBezTo>
                    <a:pt x="1633427" y="860892"/>
                    <a:pt x="1608597" y="848281"/>
                    <a:pt x="1573126" y="873898"/>
                  </a:cubicBezTo>
                  <a:cubicBezTo>
                    <a:pt x="1578250" y="852222"/>
                    <a:pt x="1587315" y="834092"/>
                    <a:pt x="1584950" y="818722"/>
                  </a:cubicBezTo>
                  <a:cubicBezTo>
                    <a:pt x="1581797" y="803351"/>
                    <a:pt x="1567609" y="789557"/>
                    <a:pt x="1554603" y="769851"/>
                  </a:cubicBezTo>
                  <a:cubicBezTo>
                    <a:pt x="1595591" y="785221"/>
                    <a:pt x="1618056" y="771033"/>
                    <a:pt x="1629879" y="733198"/>
                  </a:cubicBezTo>
                  <a:cubicBezTo>
                    <a:pt x="1636579" y="770245"/>
                    <a:pt x="1648009" y="801380"/>
                    <a:pt x="1690574" y="811233"/>
                  </a:cubicBezTo>
                  <a:cubicBezTo>
                    <a:pt x="1647221" y="825816"/>
                    <a:pt x="1651950" y="858134"/>
                    <a:pt x="1653921" y="892422"/>
                  </a:cubicBezTo>
                  <a:lnTo>
                    <a:pt x="1653921" y="892422"/>
                  </a:lnTo>
                  <a:close/>
                  <a:moveTo>
                    <a:pt x="1765851" y="1410689"/>
                  </a:moveTo>
                  <a:cubicBezTo>
                    <a:pt x="1759545" y="1401230"/>
                    <a:pt x="1754027" y="1395318"/>
                    <a:pt x="1750480" y="1387041"/>
                  </a:cubicBezTo>
                  <a:cubicBezTo>
                    <a:pt x="1742598" y="1370488"/>
                    <a:pt x="1731956" y="1361818"/>
                    <a:pt x="1712644" y="1370488"/>
                  </a:cubicBezTo>
                  <a:cubicBezTo>
                    <a:pt x="1705944" y="1373641"/>
                    <a:pt x="1698850" y="1372459"/>
                    <a:pt x="1703186" y="1363000"/>
                  </a:cubicBezTo>
                  <a:cubicBezTo>
                    <a:pt x="1717374" y="1328712"/>
                    <a:pt x="1703974" y="1300335"/>
                    <a:pt x="1684662" y="1271959"/>
                  </a:cubicBezTo>
                  <a:cubicBezTo>
                    <a:pt x="1700821" y="1270776"/>
                    <a:pt x="1713827" y="1285753"/>
                    <a:pt x="1723680" y="1279447"/>
                  </a:cubicBezTo>
                  <a:cubicBezTo>
                    <a:pt x="1733139" y="1273141"/>
                    <a:pt x="1736686" y="1257770"/>
                    <a:pt x="1744962" y="1241611"/>
                  </a:cubicBezTo>
                  <a:cubicBezTo>
                    <a:pt x="1749298" y="1281417"/>
                    <a:pt x="1757574" y="1314918"/>
                    <a:pt x="1796986" y="1335412"/>
                  </a:cubicBezTo>
                  <a:cubicBezTo>
                    <a:pt x="1748903" y="1348024"/>
                    <a:pt x="1769003" y="1381524"/>
                    <a:pt x="1765851" y="1410689"/>
                  </a:cubicBezTo>
                  <a:lnTo>
                    <a:pt x="1765851" y="1410689"/>
                  </a:lnTo>
                  <a:close/>
                  <a:moveTo>
                    <a:pt x="1879357" y="1584101"/>
                  </a:moveTo>
                  <a:cubicBezTo>
                    <a:pt x="1865563" y="1589619"/>
                    <a:pt x="1863986" y="1600260"/>
                    <a:pt x="1865169" y="1612478"/>
                  </a:cubicBezTo>
                  <a:cubicBezTo>
                    <a:pt x="1865957" y="1622331"/>
                    <a:pt x="1865169" y="1632972"/>
                    <a:pt x="1863198" y="1644007"/>
                  </a:cubicBezTo>
                  <a:cubicBezTo>
                    <a:pt x="1858863" y="1634154"/>
                    <a:pt x="1853739" y="1623513"/>
                    <a:pt x="1850192" y="1613660"/>
                  </a:cubicBezTo>
                  <a:cubicBezTo>
                    <a:pt x="1846645" y="1601836"/>
                    <a:pt x="1839551" y="1596319"/>
                    <a:pt x="1826545" y="1597107"/>
                  </a:cubicBezTo>
                  <a:cubicBezTo>
                    <a:pt x="1822210" y="1597895"/>
                    <a:pt x="1812751" y="1600260"/>
                    <a:pt x="1816692" y="1589619"/>
                  </a:cubicBezTo>
                  <a:cubicBezTo>
                    <a:pt x="1829304" y="1554936"/>
                    <a:pt x="1815904" y="1523407"/>
                    <a:pt x="1802504" y="1489906"/>
                  </a:cubicBezTo>
                  <a:cubicBezTo>
                    <a:pt x="1816298" y="1495030"/>
                    <a:pt x="1825363" y="1509218"/>
                    <a:pt x="1834033" y="1506065"/>
                  </a:cubicBezTo>
                  <a:cubicBezTo>
                    <a:pt x="1841916" y="1502912"/>
                    <a:pt x="1845069" y="1487936"/>
                    <a:pt x="1850192" y="1477689"/>
                  </a:cubicBezTo>
                  <a:cubicBezTo>
                    <a:pt x="1853739" y="1485177"/>
                    <a:pt x="1854527" y="1493059"/>
                    <a:pt x="1855316" y="1501336"/>
                  </a:cubicBezTo>
                  <a:cubicBezTo>
                    <a:pt x="1857286" y="1526559"/>
                    <a:pt x="1865957" y="1549813"/>
                    <a:pt x="1881327" y="1569519"/>
                  </a:cubicBezTo>
                  <a:cubicBezTo>
                    <a:pt x="1885663" y="1574248"/>
                    <a:pt x="1888816" y="1580160"/>
                    <a:pt x="1879357" y="1584101"/>
                  </a:cubicBezTo>
                  <a:lnTo>
                    <a:pt x="1879357" y="1584101"/>
                  </a:lnTo>
                  <a:close/>
                  <a:moveTo>
                    <a:pt x="1903792" y="1294029"/>
                  </a:moveTo>
                  <a:cubicBezTo>
                    <a:pt x="1890786" y="1298365"/>
                    <a:pt x="1886845" y="1307035"/>
                    <a:pt x="1888422" y="1320041"/>
                  </a:cubicBezTo>
                  <a:cubicBezTo>
                    <a:pt x="1889604" y="1331865"/>
                    <a:pt x="1888422" y="1343688"/>
                    <a:pt x="1886451" y="1356694"/>
                  </a:cubicBezTo>
                  <a:cubicBezTo>
                    <a:pt x="1881327" y="1345659"/>
                    <a:pt x="1875810" y="1335018"/>
                    <a:pt x="1872263" y="1323982"/>
                  </a:cubicBezTo>
                  <a:cubicBezTo>
                    <a:pt x="1868716" y="1310976"/>
                    <a:pt x="1861227" y="1305459"/>
                    <a:pt x="1848221" y="1305853"/>
                  </a:cubicBezTo>
                  <a:cubicBezTo>
                    <a:pt x="1844674" y="1305853"/>
                    <a:pt x="1833245" y="1309006"/>
                    <a:pt x="1837186" y="1299547"/>
                  </a:cubicBezTo>
                  <a:cubicBezTo>
                    <a:pt x="1850980" y="1264864"/>
                    <a:pt x="1839551" y="1233335"/>
                    <a:pt x="1824574" y="1199047"/>
                  </a:cubicBezTo>
                  <a:cubicBezTo>
                    <a:pt x="1839551" y="1202594"/>
                    <a:pt x="1848221" y="1218358"/>
                    <a:pt x="1858074" y="1214417"/>
                  </a:cubicBezTo>
                  <a:cubicBezTo>
                    <a:pt x="1865957" y="1211264"/>
                    <a:pt x="1869898" y="1196288"/>
                    <a:pt x="1876598" y="1184070"/>
                  </a:cubicBezTo>
                  <a:cubicBezTo>
                    <a:pt x="1878569" y="1199441"/>
                    <a:pt x="1880933" y="1211264"/>
                    <a:pt x="1880933" y="1223088"/>
                  </a:cubicBezTo>
                  <a:cubicBezTo>
                    <a:pt x="1881722" y="1245553"/>
                    <a:pt x="1895122" y="1261712"/>
                    <a:pt x="1906551" y="1279447"/>
                  </a:cubicBezTo>
                  <a:cubicBezTo>
                    <a:pt x="1911675" y="1287329"/>
                    <a:pt x="1912463" y="1291665"/>
                    <a:pt x="1903792" y="1294029"/>
                  </a:cubicBezTo>
                  <a:lnTo>
                    <a:pt x="1903792" y="1294029"/>
                  </a:lnTo>
                  <a:close/>
                  <a:moveTo>
                    <a:pt x="1938475" y="1005534"/>
                  </a:moveTo>
                  <a:cubicBezTo>
                    <a:pt x="1924286" y="1009081"/>
                    <a:pt x="1919163" y="1018540"/>
                    <a:pt x="1920345" y="1033517"/>
                  </a:cubicBezTo>
                  <a:cubicBezTo>
                    <a:pt x="1921528" y="1044552"/>
                    <a:pt x="1919557" y="1055981"/>
                    <a:pt x="1919163" y="1071352"/>
                  </a:cubicBezTo>
                  <a:cubicBezTo>
                    <a:pt x="1914828" y="1060711"/>
                    <a:pt x="1912463" y="1054799"/>
                    <a:pt x="1909310" y="1048493"/>
                  </a:cubicBezTo>
                  <a:cubicBezTo>
                    <a:pt x="1896698" y="1018934"/>
                    <a:pt x="1896698" y="1018934"/>
                    <a:pt x="1862804" y="1014205"/>
                  </a:cubicBezTo>
                  <a:cubicBezTo>
                    <a:pt x="1884480" y="978734"/>
                    <a:pt x="1870686" y="944840"/>
                    <a:pt x="1856498" y="910157"/>
                  </a:cubicBezTo>
                  <a:cubicBezTo>
                    <a:pt x="1867533" y="912522"/>
                    <a:pt x="1874627" y="917646"/>
                    <a:pt x="1880539" y="923163"/>
                  </a:cubicBezTo>
                  <a:cubicBezTo>
                    <a:pt x="1889210" y="930651"/>
                    <a:pt x="1893545" y="927498"/>
                    <a:pt x="1897880" y="918828"/>
                  </a:cubicBezTo>
                  <a:cubicBezTo>
                    <a:pt x="1901428" y="912128"/>
                    <a:pt x="1905763" y="905822"/>
                    <a:pt x="1910886" y="897151"/>
                  </a:cubicBezTo>
                  <a:cubicBezTo>
                    <a:pt x="1912069" y="904640"/>
                    <a:pt x="1914039" y="909369"/>
                    <a:pt x="1914039" y="915281"/>
                  </a:cubicBezTo>
                  <a:cubicBezTo>
                    <a:pt x="1914828" y="944446"/>
                    <a:pt x="1921922" y="970457"/>
                    <a:pt x="1941234" y="993316"/>
                  </a:cubicBezTo>
                  <a:cubicBezTo>
                    <a:pt x="1947540" y="998834"/>
                    <a:pt x="1946357" y="1003169"/>
                    <a:pt x="1938475" y="1005534"/>
                  </a:cubicBezTo>
                  <a:lnTo>
                    <a:pt x="1938475" y="1005534"/>
                  </a:lnTo>
                  <a:close/>
                  <a:moveTo>
                    <a:pt x="1958969" y="782069"/>
                  </a:moveTo>
                  <a:cubicBezTo>
                    <a:pt x="1955422" y="773398"/>
                    <a:pt x="1951087" y="765516"/>
                    <a:pt x="1948328" y="757239"/>
                  </a:cubicBezTo>
                  <a:cubicBezTo>
                    <a:pt x="1942810" y="739898"/>
                    <a:pt x="1935322" y="726104"/>
                    <a:pt x="1913645" y="729257"/>
                  </a:cubicBezTo>
                  <a:cubicBezTo>
                    <a:pt x="1906945" y="730439"/>
                    <a:pt x="1901822" y="727286"/>
                    <a:pt x="1906157" y="719798"/>
                  </a:cubicBezTo>
                  <a:cubicBezTo>
                    <a:pt x="1921528" y="691421"/>
                    <a:pt x="1914039" y="664621"/>
                    <a:pt x="1903004" y="637427"/>
                  </a:cubicBezTo>
                  <a:cubicBezTo>
                    <a:pt x="1901033" y="633880"/>
                    <a:pt x="1900639" y="629544"/>
                    <a:pt x="1899457" y="624421"/>
                  </a:cubicBezTo>
                  <a:cubicBezTo>
                    <a:pt x="1901428" y="624421"/>
                    <a:pt x="1902610" y="624421"/>
                    <a:pt x="1903004" y="624421"/>
                  </a:cubicBezTo>
                  <a:cubicBezTo>
                    <a:pt x="1914039" y="629544"/>
                    <a:pt x="1924286" y="643733"/>
                    <a:pt x="1934534" y="640580"/>
                  </a:cubicBezTo>
                  <a:cubicBezTo>
                    <a:pt x="1943204" y="638215"/>
                    <a:pt x="1948328" y="623239"/>
                    <a:pt x="1957392" y="610233"/>
                  </a:cubicBezTo>
                  <a:cubicBezTo>
                    <a:pt x="1958575" y="650433"/>
                    <a:pt x="1962516" y="687086"/>
                    <a:pt x="1996016" y="716251"/>
                  </a:cubicBezTo>
                  <a:cubicBezTo>
                    <a:pt x="1947540" y="721768"/>
                    <a:pt x="1967639" y="757633"/>
                    <a:pt x="1958969" y="782069"/>
                  </a:cubicBezTo>
                  <a:lnTo>
                    <a:pt x="1958969" y="782069"/>
                  </a:lnTo>
                  <a:close/>
                  <a:moveTo>
                    <a:pt x="2014146" y="457708"/>
                  </a:moveTo>
                  <a:cubicBezTo>
                    <a:pt x="2014146" y="471503"/>
                    <a:pt x="2011781" y="484903"/>
                    <a:pt x="2010599" y="502244"/>
                  </a:cubicBezTo>
                  <a:cubicBezTo>
                    <a:pt x="2004293" y="488056"/>
                    <a:pt x="1997987" y="478203"/>
                    <a:pt x="1995228" y="466773"/>
                  </a:cubicBezTo>
                  <a:cubicBezTo>
                    <a:pt x="1990893" y="450220"/>
                    <a:pt x="1981040" y="445885"/>
                    <a:pt x="1965275" y="446279"/>
                  </a:cubicBezTo>
                  <a:cubicBezTo>
                    <a:pt x="1961728" y="446279"/>
                    <a:pt x="1957392" y="445491"/>
                    <a:pt x="1949904" y="445097"/>
                  </a:cubicBezTo>
                  <a:cubicBezTo>
                    <a:pt x="1974734" y="410414"/>
                    <a:pt x="1962910" y="376914"/>
                    <a:pt x="1947540" y="339867"/>
                  </a:cubicBezTo>
                  <a:cubicBezTo>
                    <a:pt x="1954239" y="343414"/>
                    <a:pt x="1958181" y="345385"/>
                    <a:pt x="1961728" y="347355"/>
                  </a:cubicBezTo>
                  <a:cubicBezTo>
                    <a:pt x="1965275" y="349720"/>
                    <a:pt x="1969610" y="351690"/>
                    <a:pt x="1972763" y="354843"/>
                  </a:cubicBezTo>
                  <a:cubicBezTo>
                    <a:pt x="1982222" y="364302"/>
                    <a:pt x="1988922" y="361543"/>
                    <a:pt x="1995622" y="351690"/>
                  </a:cubicBezTo>
                  <a:cubicBezTo>
                    <a:pt x="1999169" y="345385"/>
                    <a:pt x="2004293" y="339867"/>
                    <a:pt x="2011781" y="330014"/>
                  </a:cubicBezTo>
                  <a:cubicBezTo>
                    <a:pt x="2009416" y="371396"/>
                    <a:pt x="2017299" y="405685"/>
                    <a:pt x="2045281" y="432879"/>
                  </a:cubicBezTo>
                  <a:cubicBezTo>
                    <a:pt x="2036610" y="445491"/>
                    <a:pt x="2014146" y="436820"/>
                    <a:pt x="2014146" y="457708"/>
                  </a:cubicBezTo>
                  <a:lnTo>
                    <a:pt x="2014146" y="457708"/>
                  </a:lnTo>
                  <a:close/>
                </a:path>
              </a:pathLst>
            </a:custGeom>
            <a:solidFill>
              <a:srgbClr val="091066"/>
            </a:solidFill>
            <a:ln w="39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3300" name="TextBox 3299">
            <a:extLst>
              <a:ext uri="{FF2B5EF4-FFF2-40B4-BE49-F238E27FC236}">
                <a16:creationId xmlns:a16="http://schemas.microsoft.com/office/drawing/2014/main" id="{C47B32F1-FB77-4E61-9374-84B16DB34619}"/>
              </a:ext>
            </a:extLst>
          </p:cNvPr>
          <p:cNvSpPr txBox="1"/>
          <p:nvPr/>
        </p:nvSpPr>
        <p:spPr>
          <a:xfrm>
            <a:off x="6415027" y="1925514"/>
            <a:ext cx="53160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cs typeface="Arial" pitchFamily="34" charset="0"/>
              </a:rPr>
              <a:t>Get a modern PowerPoint  Presentation that is beautifully designed. </a:t>
            </a:r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01" name="TextBox 3300">
            <a:extLst>
              <a:ext uri="{FF2B5EF4-FFF2-40B4-BE49-F238E27FC236}">
                <a16:creationId xmlns:a16="http://schemas.microsoft.com/office/drawing/2014/main" id="{079C451B-245F-4361-A8BD-E2C7EC1FEB94}"/>
              </a:ext>
            </a:extLst>
          </p:cNvPr>
          <p:cNvSpPr txBox="1"/>
          <p:nvPr/>
        </p:nvSpPr>
        <p:spPr>
          <a:xfrm>
            <a:off x="8185706" y="3697343"/>
            <a:ext cx="1459199" cy="307777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ea typeface="Adobe Song Std L" panose="02020300000000000000" pitchFamily="18" charset="-128"/>
                <a:cs typeface="Arial" pitchFamily="34" charset="0"/>
              </a:rPr>
              <a:t>independence</a:t>
            </a:r>
          </a:p>
        </p:txBody>
      </p:sp>
      <p:sp>
        <p:nvSpPr>
          <p:cNvPr id="3302" name="TextBox 3301">
            <a:extLst>
              <a:ext uri="{FF2B5EF4-FFF2-40B4-BE49-F238E27FC236}">
                <a16:creationId xmlns:a16="http://schemas.microsoft.com/office/drawing/2014/main" id="{7420F23B-B512-4F0D-9E5B-69A8D0666C36}"/>
              </a:ext>
            </a:extLst>
          </p:cNvPr>
          <p:cNvSpPr txBox="1"/>
          <p:nvPr/>
        </p:nvSpPr>
        <p:spPr>
          <a:xfrm>
            <a:off x="6495165" y="2574573"/>
            <a:ext cx="5209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You can simply impress your audience and add a unique zing and appeal to your Presentations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03" name="TextBox 3302">
            <a:extLst>
              <a:ext uri="{FF2B5EF4-FFF2-40B4-BE49-F238E27FC236}">
                <a16:creationId xmlns:a16="http://schemas.microsoft.com/office/drawing/2014/main" id="{982B782C-153C-4D4A-94E3-90D255BFCACC}"/>
              </a:ext>
            </a:extLst>
          </p:cNvPr>
          <p:cNvSpPr txBox="1"/>
          <p:nvPr/>
        </p:nvSpPr>
        <p:spPr>
          <a:xfrm>
            <a:off x="6576097" y="3697343"/>
            <a:ext cx="137160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ea typeface="Adobe Song Std L" panose="02020300000000000000" pitchFamily="18" charset="-128"/>
                <a:cs typeface="Arial" pitchFamily="34" charset="0"/>
              </a:rPr>
              <a:t>Happy</a:t>
            </a:r>
          </a:p>
        </p:txBody>
      </p:sp>
      <p:sp>
        <p:nvSpPr>
          <p:cNvPr id="3304" name="TextBox 3303">
            <a:extLst>
              <a:ext uri="{FF2B5EF4-FFF2-40B4-BE49-F238E27FC236}">
                <a16:creationId xmlns:a16="http://schemas.microsoft.com/office/drawing/2014/main" id="{1D196E54-9F2B-406C-AE2C-A1CE45BEEFA6}"/>
              </a:ext>
            </a:extLst>
          </p:cNvPr>
          <p:cNvSpPr txBox="1"/>
          <p:nvPr/>
        </p:nvSpPr>
        <p:spPr>
          <a:xfrm>
            <a:off x="9882913" y="3697343"/>
            <a:ext cx="1371600" cy="307777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>
                <a:solidFill>
                  <a:schemeClr val="bg1"/>
                </a:solidFill>
              </a:rPr>
              <a:t>PowerPoint</a:t>
            </a:r>
            <a:endParaRPr lang="en-US" altLang="ko-KR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3305" name="Oval 3304">
            <a:extLst>
              <a:ext uri="{FF2B5EF4-FFF2-40B4-BE49-F238E27FC236}">
                <a16:creationId xmlns:a16="http://schemas.microsoft.com/office/drawing/2014/main" id="{2F68F498-CFE9-40E0-9EA9-B944B51B2B79}"/>
              </a:ext>
            </a:extLst>
          </p:cNvPr>
          <p:cNvSpPr/>
          <p:nvPr/>
        </p:nvSpPr>
        <p:spPr>
          <a:xfrm>
            <a:off x="6570992" y="4408924"/>
            <a:ext cx="576064" cy="576064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306" name="TextBox 3305">
            <a:extLst>
              <a:ext uri="{FF2B5EF4-FFF2-40B4-BE49-F238E27FC236}">
                <a16:creationId xmlns:a16="http://schemas.microsoft.com/office/drawing/2014/main" id="{F81B49EA-3974-431C-B40A-6D88C5BF43A5}"/>
              </a:ext>
            </a:extLst>
          </p:cNvPr>
          <p:cNvSpPr txBox="1"/>
          <p:nvPr/>
        </p:nvSpPr>
        <p:spPr>
          <a:xfrm>
            <a:off x="7325900" y="4373793"/>
            <a:ext cx="3926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07" name="Oval 3306">
            <a:extLst>
              <a:ext uri="{FF2B5EF4-FFF2-40B4-BE49-F238E27FC236}">
                <a16:creationId xmlns:a16="http://schemas.microsoft.com/office/drawing/2014/main" id="{0C2CC9F0-BA1E-4CBA-ACE0-F1802470D7E2}"/>
              </a:ext>
            </a:extLst>
          </p:cNvPr>
          <p:cNvSpPr/>
          <p:nvPr/>
        </p:nvSpPr>
        <p:spPr>
          <a:xfrm>
            <a:off x="6571096" y="5415685"/>
            <a:ext cx="576064" cy="576064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dirty="0"/>
          </a:p>
        </p:txBody>
      </p:sp>
      <p:sp>
        <p:nvSpPr>
          <p:cNvPr id="3308" name="TextBox 3307">
            <a:extLst>
              <a:ext uri="{FF2B5EF4-FFF2-40B4-BE49-F238E27FC236}">
                <a16:creationId xmlns:a16="http://schemas.microsoft.com/office/drawing/2014/main" id="{742DB89C-924C-4B79-B56E-8DC64CC55EDE}"/>
              </a:ext>
            </a:extLst>
          </p:cNvPr>
          <p:cNvSpPr txBox="1"/>
          <p:nvPr/>
        </p:nvSpPr>
        <p:spPr>
          <a:xfrm>
            <a:off x="7325900" y="5380554"/>
            <a:ext cx="39269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Easy to change colors, photos and Text.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09" name="Rounded Rectangle 10">
            <a:extLst>
              <a:ext uri="{FF2B5EF4-FFF2-40B4-BE49-F238E27FC236}">
                <a16:creationId xmlns:a16="http://schemas.microsoft.com/office/drawing/2014/main" id="{4B308A90-9D9B-4897-B42C-5C0FD589D73A}"/>
              </a:ext>
            </a:extLst>
          </p:cNvPr>
          <p:cNvSpPr/>
          <p:nvPr/>
        </p:nvSpPr>
        <p:spPr>
          <a:xfrm>
            <a:off x="6750756" y="5552587"/>
            <a:ext cx="228398" cy="302259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310" name="Block Arc 10">
            <a:extLst>
              <a:ext uri="{FF2B5EF4-FFF2-40B4-BE49-F238E27FC236}">
                <a16:creationId xmlns:a16="http://schemas.microsoft.com/office/drawing/2014/main" id="{46F27527-153D-4B69-8CD3-0DF3EFB0D8D5}"/>
              </a:ext>
            </a:extLst>
          </p:cNvPr>
          <p:cNvSpPr/>
          <p:nvPr/>
        </p:nvSpPr>
        <p:spPr>
          <a:xfrm>
            <a:off x="6653763" y="4569449"/>
            <a:ext cx="387771" cy="262655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12718</TotalTime>
  <Words>127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83</cp:revision>
  <dcterms:created xsi:type="dcterms:W3CDTF">2018-02-18T19:39:47Z</dcterms:created>
  <dcterms:modified xsi:type="dcterms:W3CDTF">2020-09-03T03:01:09Z</dcterms:modified>
</cp:coreProperties>
</file>