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111" name="TextBox 5110">
            <a:extLst>
              <a:ext uri="{FF2B5EF4-FFF2-40B4-BE49-F238E27FC236}">
                <a16:creationId xmlns:a16="http://schemas.microsoft.com/office/drawing/2014/main" id="{27FE1230-3EED-40A1-B93D-2341E9BA27B8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675" name="Group 5674">
            <a:extLst>
              <a:ext uri="{FF2B5EF4-FFF2-40B4-BE49-F238E27FC236}">
                <a16:creationId xmlns:a16="http://schemas.microsoft.com/office/drawing/2014/main" id="{21590865-29C9-4E16-A27A-82D2CDC3EF8C}"/>
              </a:ext>
            </a:extLst>
          </p:cNvPr>
          <p:cNvGrpSpPr/>
          <p:nvPr/>
        </p:nvGrpSpPr>
        <p:grpSpPr>
          <a:xfrm>
            <a:off x="-2" y="1265100"/>
            <a:ext cx="10526556" cy="2508195"/>
            <a:chOff x="-2559188" y="2554615"/>
            <a:chExt cx="9364407" cy="3551150"/>
          </a:xfrm>
        </p:grpSpPr>
        <p:sp>
          <p:nvSpPr>
            <p:cNvPr id="5676" name="Rectangle 5675">
              <a:extLst>
                <a:ext uri="{FF2B5EF4-FFF2-40B4-BE49-F238E27FC236}">
                  <a16:creationId xmlns:a16="http://schemas.microsoft.com/office/drawing/2014/main" id="{4640BA9E-C3CF-4546-93E3-7BD408AC513F}"/>
                </a:ext>
              </a:extLst>
            </p:cNvPr>
            <p:cNvSpPr/>
            <p:nvPr/>
          </p:nvSpPr>
          <p:spPr>
            <a:xfrm rot="5400000">
              <a:off x="1654714" y="1423863"/>
              <a:ext cx="468000" cy="8895804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677" name="Freeform: Shape 5676">
              <a:extLst>
                <a:ext uri="{FF2B5EF4-FFF2-40B4-BE49-F238E27FC236}">
                  <a16:creationId xmlns:a16="http://schemas.microsoft.com/office/drawing/2014/main" id="{8521EB20-0590-4D86-ABC1-D171188D1677}"/>
                </a:ext>
              </a:extLst>
            </p:cNvPr>
            <p:cNvSpPr/>
            <p:nvPr/>
          </p:nvSpPr>
          <p:spPr>
            <a:xfrm rot="5400000">
              <a:off x="4983202" y="4392350"/>
              <a:ext cx="3066828" cy="360000"/>
            </a:xfrm>
            <a:custGeom>
              <a:avLst/>
              <a:gdLst>
                <a:gd name="connsiteX0" fmla="*/ 0 w 3066828"/>
                <a:gd name="connsiteY0" fmla="*/ 360000 h 360000"/>
                <a:gd name="connsiteX1" fmla="*/ 0 w 3066828"/>
                <a:gd name="connsiteY1" fmla="*/ 0 h 360000"/>
                <a:gd name="connsiteX2" fmla="*/ 2594144 w 3066828"/>
                <a:gd name="connsiteY2" fmla="*/ 0 h 360000"/>
                <a:gd name="connsiteX3" fmla="*/ 3066828 w 3066828"/>
                <a:gd name="connsiteY3" fmla="*/ 360000 h 36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6828" h="360000">
                  <a:moveTo>
                    <a:pt x="0" y="360000"/>
                  </a:moveTo>
                  <a:lnTo>
                    <a:pt x="0" y="0"/>
                  </a:lnTo>
                  <a:lnTo>
                    <a:pt x="2594144" y="0"/>
                  </a:lnTo>
                  <a:lnTo>
                    <a:pt x="3066828" y="36000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5678" name="Isosceles Triangle 5677">
              <a:extLst>
                <a:ext uri="{FF2B5EF4-FFF2-40B4-BE49-F238E27FC236}">
                  <a16:creationId xmlns:a16="http://schemas.microsoft.com/office/drawing/2014/main" id="{A279EB32-CFB3-4B24-99E9-7FCFB8DB4EC3}"/>
                </a:ext>
              </a:extLst>
            </p:cNvPr>
            <p:cNvSpPr/>
            <p:nvPr/>
          </p:nvSpPr>
          <p:spPr>
            <a:xfrm>
              <a:off x="6228011" y="2554615"/>
              <a:ext cx="577208" cy="497592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5679" name="Group 5678">
            <a:extLst>
              <a:ext uri="{FF2B5EF4-FFF2-40B4-BE49-F238E27FC236}">
                <a16:creationId xmlns:a16="http://schemas.microsoft.com/office/drawing/2014/main" id="{7D9160FE-3234-4B8F-B9EB-A0F768308E3F}"/>
              </a:ext>
            </a:extLst>
          </p:cNvPr>
          <p:cNvGrpSpPr/>
          <p:nvPr/>
        </p:nvGrpSpPr>
        <p:grpSpPr>
          <a:xfrm>
            <a:off x="-4" y="2051961"/>
            <a:ext cx="9567629" cy="2498823"/>
            <a:chOff x="-1706127" y="2567883"/>
            <a:chExt cx="8511347" cy="3537881"/>
          </a:xfrm>
        </p:grpSpPr>
        <p:sp>
          <p:nvSpPr>
            <p:cNvPr id="5680" name="Rectangle 5679">
              <a:extLst>
                <a:ext uri="{FF2B5EF4-FFF2-40B4-BE49-F238E27FC236}">
                  <a16:creationId xmlns:a16="http://schemas.microsoft.com/office/drawing/2014/main" id="{439B171F-FBCD-492B-8CDA-71DFF837DE4F}"/>
                </a:ext>
              </a:extLst>
            </p:cNvPr>
            <p:cNvSpPr/>
            <p:nvPr/>
          </p:nvSpPr>
          <p:spPr>
            <a:xfrm rot="5400000">
              <a:off x="2081245" y="1850392"/>
              <a:ext cx="468000" cy="8042743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681" name="Freeform: Shape 5680">
              <a:extLst>
                <a:ext uri="{FF2B5EF4-FFF2-40B4-BE49-F238E27FC236}">
                  <a16:creationId xmlns:a16="http://schemas.microsoft.com/office/drawing/2014/main" id="{700F36FC-D31A-47D5-A829-FAC5474C9BCF}"/>
                </a:ext>
              </a:extLst>
            </p:cNvPr>
            <p:cNvSpPr/>
            <p:nvPr/>
          </p:nvSpPr>
          <p:spPr>
            <a:xfrm rot="5400000">
              <a:off x="4983202" y="4392350"/>
              <a:ext cx="3066828" cy="360000"/>
            </a:xfrm>
            <a:custGeom>
              <a:avLst/>
              <a:gdLst>
                <a:gd name="connsiteX0" fmla="*/ 0 w 3066828"/>
                <a:gd name="connsiteY0" fmla="*/ 360000 h 360000"/>
                <a:gd name="connsiteX1" fmla="*/ 0 w 3066828"/>
                <a:gd name="connsiteY1" fmla="*/ 0 h 360000"/>
                <a:gd name="connsiteX2" fmla="*/ 2594144 w 3066828"/>
                <a:gd name="connsiteY2" fmla="*/ 0 h 360000"/>
                <a:gd name="connsiteX3" fmla="*/ 3066828 w 3066828"/>
                <a:gd name="connsiteY3" fmla="*/ 360000 h 36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6828" h="360000">
                  <a:moveTo>
                    <a:pt x="0" y="360000"/>
                  </a:moveTo>
                  <a:lnTo>
                    <a:pt x="0" y="0"/>
                  </a:lnTo>
                  <a:lnTo>
                    <a:pt x="2594144" y="0"/>
                  </a:lnTo>
                  <a:lnTo>
                    <a:pt x="3066828" y="36000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5682" name="Isosceles Triangle 5681">
              <a:extLst>
                <a:ext uri="{FF2B5EF4-FFF2-40B4-BE49-F238E27FC236}">
                  <a16:creationId xmlns:a16="http://schemas.microsoft.com/office/drawing/2014/main" id="{2BC87A0E-765A-4A05-89BE-7F41E06D7267}"/>
                </a:ext>
              </a:extLst>
            </p:cNvPr>
            <p:cNvSpPr/>
            <p:nvPr/>
          </p:nvSpPr>
          <p:spPr>
            <a:xfrm>
              <a:off x="6228012" y="2567883"/>
              <a:ext cx="577208" cy="497592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5683" name="Group 5682">
            <a:extLst>
              <a:ext uri="{FF2B5EF4-FFF2-40B4-BE49-F238E27FC236}">
                <a16:creationId xmlns:a16="http://schemas.microsoft.com/office/drawing/2014/main" id="{9AC8A29A-3764-498C-A8F0-CD82DF5B45CA}"/>
              </a:ext>
            </a:extLst>
          </p:cNvPr>
          <p:cNvGrpSpPr/>
          <p:nvPr/>
        </p:nvGrpSpPr>
        <p:grpSpPr>
          <a:xfrm>
            <a:off x="-3" y="2829451"/>
            <a:ext cx="8608699" cy="2498823"/>
            <a:chOff x="-853064" y="2567883"/>
            <a:chExt cx="7658284" cy="3537881"/>
          </a:xfrm>
        </p:grpSpPr>
        <p:sp>
          <p:nvSpPr>
            <p:cNvPr id="5684" name="Rectangle 5683">
              <a:extLst>
                <a:ext uri="{FF2B5EF4-FFF2-40B4-BE49-F238E27FC236}">
                  <a16:creationId xmlns:a16="http://schemas.microsoft.com/office/drawing/2014/main" id="{769EFE91-B822-45C1-98AD-4A8624A3D87B}"/>
                </a:ext>
              </a:extLst>
            </p:cNvPr>
            <p:cNvSpPr/>
            <p:nvPr/>
          </p:nvSpPr>
          <p:spPr>
            <a:xfrm rot="5400000">
              <a:off x="2507776" y="2276923"/>
              <a:ext cx="468000" cy="7189679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685" name="Freeform: Shape 5684">
              <a:extLst>
                <a:ext uri="{FF2B5EF4-FFF2-40B4-BE49-F238E27FC236}">
                  <a16:creationId xmlns:a16="http://schemas.microsoft.com/office/drawing/2014/main" id="{C1763A08-E6D9-44FA-A627-4EEE83FE70EE}"/>
                </a:ext>
              </a:extLst>
            </p:cNvPr>
            <p:cNvSpPr/>
            <p:nvPr/>
          </p:nvSpPr>
          <p:spPr>
            <a:xfrm rot="5400000">
              <a:off x="4983202" y="4392350"/>
              <a:ext cx="3066828" cy="360000"/>
            </a:xfrm>
            <a:custGeom>
              <a:avLst/>
              <a:gdLst>
                <a:gd name="connsiteX0" fmla="*/ 0 w 3066828"/>
                <a:gd name="connsiteY0" fmla="*/ 360000 h 360000"/>
                <a:gd name="connsiteX1" fmla="*/ 0 w 3066828"/>
                <a:gd name="connsiteY1" fmla="*/ 0 h 360000"/>
                <a:gd name="connsiteX2" fmla="*/ 2594144 w 3066828"/>
                <a:gd name="connsiteY2" fmla="*/ 0 h 360000"/>
                <a:gd name="connsiteX3" fmla="*/ 3066828 w 3066828"/>
                <a:gd name="connsiteY3" fmla="*/ 360000 h 36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6828" h="360000">
                  <a:moveTo>
                    <a:pt x="0" y="360000"/>
                  </a:moveTo>
                  <a:lnTo>
                    <a:pt x="0" y="0"/>
                  </a:lnTo>
                  <a:lnTo>
                    <a:pt x="2594144" y="0"/>
                  </a:lnTo>
                  <a:lnTo>
                    <a:pt x="3066828" y="36000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5686" name="Isosceles Triangle 5685">
              <a:extLst>
                <a:ext uri="{FF2B5EF4-FFF2-40B4-BE49-F238E27FC236}">
                  <a16:creationId xmlns:a16="http://schemas.microsoft.com/office/drawing/2014/main" id="{C47C95D0-A956-400B-BEDA-C3D6E17206D3}"/>
                </a:ext>
              </a:extLst>
            </p:cNvPr>
            <p:cNvSpPr/>
            <p:nvPr/>
          </p:nvSpPr>
          <p:spPr>
            <a:xfrm>
              <a:off x="6228012" y="2567883"/>
              <a:ext cx="577208" cy="497592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5687" name="Group 5686">
            <a:extLst>
              <a:ext uri="{FF2B5EF4-FFF2-40B4-BE49-F238E27FC236}">
                <a16:creationId xmlns:a16="http://schemas.microsoft.com/office/drawing/2014/main" id="{3015F19F-E8A6-427F-92DB-4B5BB3D22F96}"/>
              </a:ext>
            </a:extLst>
          </p:cNvPr>
          <p:cNvGrpSpPr/>
          <p:nvPr/>
        </p:nvGrpSpPr>
        <p:grpSpPr>
          <a:xfrm>
            <a:off x="-64043" y="3606939"/>
            <a:ext cx="7649767" cy="2498823"/>
            <a:chOff x="0" y="2567883"/>
            <a:chExt cx="6805220" cy="3537881"/>
          </a:xfrm>
        </p:grpSpPr>
        <p:sp>
          <p:nvSpPr>
            <p:cNvPr id="5688" name="Rectangle 5687">
              <a:extLst>
                <a:ext uri="{FF2B5EF4-FFF2-40B4-BE49-F238E27FC236}">
                  <a16:creationId xmlns:a16="http://schemas.microsoft.com/office/drawing/2014/main" id="{E15C2501-25BC-4150-9161-E0622049C89B}"/>
                </a:ext>
              </a:extLst>
            </p:cNvPr>
            <p:cNvSpPr/>
            <p:nvPr/>
          </p:nvSpPr>
          <p:spPr>
            <a:xfrm rot="5400000">
              <a:off x="2934308" y="2703454"/>
              <a:ext cx="468000" cy="6336616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689" name="Freeform: Shape 5688">
              <a:extLst>
                <a:ext uri="{FF2B5EF4-FFF2-40B4-BE49-F238E27FC236}">
                  <a16:creationId xmlns:a16="http://schemas.microsoft.com/office/drawing/2014/main" id="{8F10C7C1-F7CA-4FC2-9718-7546D4C31C03}"/>
                </a:ext>
              </a:extLst>
            </p:cNvPr>
            <p:cNvSpPr/>
            <p:nvPr/>
          </p:nvSpPr>
          <p:spPr>
            <a:xfrm rot="5400000">
              <a:off x="4983202" y="4392350"/>
              <a:ext cx="3066828" cy="360000"/>
            </a:xfrm>
            <a:custGeom>
              <a:avLst/>
              <a:gdLst>
                <a:gd name="connsiteX0" fmla="*/ 0 w 3066828"/>
                <a:gd name="connsiteY0" fmla="*/ 360000 h 360000"/>
                <a:gd name="connsiteX1" fmla="*/ 0 w 3066828"/>
                <a:gd name="connsiteY1" fmla="*/ 0 h 360000"/>
                <a:gd name="connsiteX2" fmla="*/ 2594144 w 3066828"/>
                <a:gd name="connsiteY2" fmla="*/ 0 h 360000"/>
                <a:gd name="connsiteX3" fmla="*/ 3066828 w 3066828"/>
                <a:gd name="connsiteY3" fmla="*/ 360000 h 36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6828" h="360000">
                  <a:moveTo>
                    <a:pt x="0" y="360000"/>
                  </a:moveTo>
                  <a:lnTo>
                    <a:pt x="0" y="0"/>
                  </a:lnTo>
                  <a:lnTo>
                    <a:pt x="2594144" y="0"/>
                  </a:lnTo>
                  <a:lnTo>
                    <a:pt x="3066828" y="36000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5690" name="Isosceles Triangle 5689">
              <a:extLst>
                <a:ext uri="{FF2B5EF4-FFF2-40B4-BE49-F238E27FC236}">
                  <a16:creationId xmlns:a16="http://schemas.microsoft.com/office/drawing/2014/main" id="{B5963E20-B6E7-4AE9-9B7A-10BA0B910F14}"/>
                </a:ext>
              </a:extLst>
            </p:cNvPr>
            <p:cNvSpPr/>
            <p:nvPr/>
          </p:nvSpPr>
          <p:spPr>
            <a:xfrm>
              <a:off x="6228012" y="2567883"/>
              <a:ext cx="577208" cy="497592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sp>
        <p:nvSpPr>
          <p:cNvPr id="5691" name="TextBox 5690">
            <a:extLst>
              <a:ext uri="{FF2B5EF4-FFF2-40B4-BE49-F238E27FC236}">
                <a16:creationId xmlns:a16="http://schemas.microsoft.com/office/drawing/2014/main" id="{41843F45-99DB-48B5-A5A6-2CA581FC3085}"/>
              </a:ext>
            </a:extLst>
          </p:cNvPr>
          <p:cNvSpPr txBox="1"/>
          <p:nvPr/>
        </p:nvSpPr>
        <p:spPr>
          <a:xfrm>
            <a:off x="802293" y="2866026"/>
            <a:ext cx="5437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   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692" name="TextBox 5691">
            <a:extLst>
              <a:ext uri="{FF2B5EF4-FFF2-40B4-BE49-F238E27FC236}">
                <a16:creationId xmlns:a16="http://schemas.microsoft.com/office/drawing/2014/main" id="{3F69A8D9-49AF-403D-B47A-0F495A93F55C}"/>
              </a:ext>
            </a:extLst>
          </p:cNvPr>
          <p:cNvSpPr txBox="1"/>
          <p:nvPr/>
        </p:nvSpPr>
        <p:spPr>
          <a:xfrm>
            <a:off x="10308959" y="3638901"/>
            <a:ext cx="15877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accent4"/>
                </a:solidFill>
                <a:cs typeface="Arial" pitchFamily="34" charset="0"/>
              </a:rPr>
              <a:t>Your Text  Here</a:t>
            </a:r>
            <a:endParaRPr lang="ko-KR" altLang="en-US" sz="1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5693" name="TextBox 5692">
            <a:extLst>
              <a:ext uri="{FF2B5EF4-FFF2-40B4-BE49-F238E27FC236}">
                <a16:creationId xmlns:a16="http://schemas.microsoft.com/office/drawing/2014/main" id="{99E8DAB9-97AF-4440-995C-F2B8583BD25C}"/>
              </a:ext>
            </a:extLst>
          </p:cNvPr>
          <p:cNvSpPr txBox="1"/>
          <p:nvPr/>
        </p:nvSpPr>
        <p:spPr>
          <a:xfrm>
            <a:off x="802293" y="3740754"/>
            <a:ext cx="5437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   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694" name="TextBox 5693">
            <a:extLst>
              <a:ext uri="{FF2B5EF4-FFF2-40B4-BE49-F238E27FC236}">
                <a16:creationId xmlns:a16="http://schemas.microsoft.com/office/drawing/2014/main" id="{1F5CE9CA-1BAE-4E47-ABF6-AC9AB8C249CD}"/>
              </a:ext>
            </a:extLst>
          </p:cNvPr>
          <p:cNvSpPr txBox="1"/>
          <p:nvPr/>
        </p:nvSpPr>
        <p:spPr>
          <a:xfrm>
            <a:off x="9370059" y="4409892"/>
            <a:ext cx="15877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accent3"/>
                </a:solidFill>
                <a:cs typeface="Arial" pitchFamily="34" charset="0"/>
              </a:rPr>
              <a:t>Your Text  Here</a:t>
            </a:r>
            <a:endParaRPr lang="ko-KR" altLang="en-US" sz="1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5695" name="TextBox 5694">
            <a:extLst>
              <a:ext uri="{FF2B5EF4-FFF2-40B4-BE49-F238E27FC236}">
                <a16:creationId xmlns:a16="http://schemas.microsoft.com/office/drawing/2014/main" id="{6B03129A-D6CF-46C0-B693-934689D1451A}"/>
              </a:ext>
            </a:extLst>
          </p:cNvPr>
          <p:cNvSpPr txBox="1"/>
          <p:nvPr/>
        </p:nvSpPr>
        <p:spPr>
          <a:xfrm>
            <a:off x="802293" y="4615482"/>
            <a:ext cx="5437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   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696" name="TextBox 5695">
            <a:extLst>
              <a:ext uri="{FF2B5EF4-FFF2-40B4-BE49-F238E27FC236}">
                <a16:creationId xmlns:a16="http://schemas.microsoft.com/office/drawing/2014/main" id="{6CF35586-FAC5-403D-92D8-57A5FD094064}"/>
              </a:ext>
            </a:extLst>
          </p:cNvPr>
          <p:cNvSpPr txBox="1"/>
          <p:nvPr/>
        </p:nvSpPr>
        <p:spPr>
          <a:xfrm>
            <a:off x="8431160" y="5180883"/>
            <a:ext cx="15877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accent2"/>
                </a:solidFill>
                <a:cs typeface="Arial" pitchFamily="34" charset="0"/>
              </a:rPr>
              <a:t>Your Text  Here</a:t>
            </a:r>
            <a:endParaRPr lang="ko-KR" altLang="en-US" sz="1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5697" name="TextBox 5696">
            <a:extLst>
              <a:ext uri="{FF2B5EF4-FFF2-40B4-BE49-F238E27FC236}">
                <a16:creationId xmlns:a16="http://schemas.microsoft.com/office/drawing/2014/main" id="{A7647A8D-FF83-41A4-8C02-E93F3411545B}"/>
              </a:ext>
            </a:extLst>
          </p:cNvPr>
          <p:cNvSpPr txBox="1"/>
          <p:nvPr/>
        </p:nvSpPr>
        <p:spPr>
          <a:xfrm>
            <a:off x="802293" y="5313542"/>
            <a:ext cx="5437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   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698" name="TextBox 5697">
            <a:extLst>
              <a:ext uri="{FF2B5EF4-FFF2-40B4-BE49-F238E27FC236}">
                <a16:creationId xmlns:a16="http://schemas.microsoft.com/office/drawing/2014/main" id="{7ED30F15-8C1A-4D17-8802-F87D273FDD88}"/>
              </a:ext>
            </a:extLst>
          </p:cNvPr>
          <p:cNvSpPr txBox="1"/>
          <p:nvPr/>
        </p:nvSpPr>
        <p:spPr>
          <a:xfrm>
            <a:off x="7492261" y="5951874"/>
            <a:ext cx="15877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Your Text  Here</a:t>
            </a:r>
            <a:endParaRPr lang="ko-KR" altLang="en-US" sz="1400" b="1" dirty="0">
              <a:solidFill>
                <a:schemeClr val="accent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11329</TotalTime>
  <Words>100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165</cp:revision>
  <dcterms:created xsi:type="dcterms:W3CDTF">2018-02-18T19:39:47Z</dcterms:created>
  <dcterms:modified xsi:type="dcterms:W3CDTF">2020-08-31T08:35:18Z</dcterms:modified>
</cp:coreProperties>
</file>