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0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825" name="Group 4824">
            <a:extLst>
              <a:ext uri="{FF2B5EF4-FFF2-40B4-BE49-F238E27FC236}">
                <a16:creationId xmlns:a16="http://schemas.microsoft.com/office/drawing/2014/main" id="{F10381C1-8D90-49FA-81D6-EEB84C34E52E}"/>
              </a:ext>
            </a:extLst>
          </p:cNvPr>
          <p:cNvGrpSpPr/>
          <p:nvPr/>
        </p:nvGrpSpPr>
        <p:grpSpPr>
          <a:xfrm>
            <a:off x="541969" y="2709858"/>
            <a:ext cx="3859962" cy="3541756"/>
            <a:chOff x="837241" y="2338238"/>
            <a:chExt cx="4340280" cy="3982478"/>
          </a:xfrm>
        </p:grpSpPr>
        <p:sp>
          <p:nvSpPr>
            <p:cNvPr id="4826" name="Freeform: Shape 4825">
              <a:extLst>
                <a:ext uri="{FF2B5EF4-FFF2-40B4-BE49-F238E27FC236}">
                  <a16:creationId xmlns:a16="http://schemas.microsoft.com/office/drawing/2014/main" id="{DE90E841-3CA0-406C-BF11-618BCAC33282}"/>
                </a:ext>
              </a:extLst>
            </p:cNvPr>
            <p:cNvSpPr/>
            <p:nvPr/>
          </p:nvSpPr>
          <p:spPr>
            <a:xfrm>
              <a:off x="837241" y="2338238"/>
              <a:ext cx="4340280" cy="3982478"/>
            </a:xfrm>
            <a:custGeom>
              <a:avLst/>
              <a:gdLst>
                <a:gd name="connsiteX0" fmla="*/ 2649379 w 2657475"/>
                <a:gd name="connsiteY0" fmla="*/ 2105847 h 2438400"/>
                <a:gd name="connsiteX1" fmla="*/ 2644616 w 2657475"/>
                <a:gd name="connsiteY1" fmla="*/ 2094417 h 2438400"/>
                <a:gd name="connsiteX2" fmla="*/ 2649379 w 2657475"/>
                <a:gd name="connsiteY2" fmla="*/ 2070604 h 2438400"/>
                <a:gd name="connsiteX3" fmla="*/ 2644616 w 2657475"/>
                <a:gd name="connsiteY3" fmla="*/ 2062984 h 2438400"/>
                <a:gd name="connsiteX4" fmla="*/ 2630329 w 2657475"/>
                <a:gd name="connsiteY4" fmla="*/ 2055364 h 2438400"/>
                <a:gd name="connsiteX5" fmla="*/ 2633186 w 2657475"/>
                <a:gd name="connsiteY5" fmla="*/ 2039172 h 2438400"/>
                <a:gd name="connsiteX6" fmla="*/ 2628424 w 2657475"/>
                <a:gd name="connsiteY6" fmla="*/ 2032504 h 2438400"/>
                <a:gd name="connsiteX7" fmla="*/ 2620804 w 2657475"/>
                <a:gd name="connsiteY7" fmla="*/ 2029647 h 2438400"/>
                <a:gd name="connsiteX8" fmla="*/ 2576036 w 2657475"/>
                <a:gd name="connsiteY8" fmla="*/ 1994404 h 2438400"/>
                <a:gd name="connsiteX9" fmla="*/ 2450306 w 2657475"/>
                <a:gd name="connsiteY9" fmla="*/ 2037267 h 2438400"/>
                <a:gd name="connsiteX10" fmla="*/ 2367439 w 2657475"/>
                <a:gd name="connsiteY10" fmla="*/ 2059175 h 2438400"/>
                <a:gd name="connsiteX11" fmla="*/ 2388394 w 2657475"/>
                <a:gd name="connsiteY11" fmla="*/ 2002025 h 2438400"/>
                <a:gd name="connsiteX12" fmla="*/ 2333149 w 2657475"/>
                <a:gd name="connsiteY12" fmla="*/ 1995357 h 2438400"/>
                <a:gd name="connsiteX13" fmla="*/ 2230279 w 2657475"/>
                <a:gd name="connsiteY13" fmla="*/ 2017264 h 2438400"/>
                <a:gd name="connsiteX14" fmla="*/ 2156936 w 2657475"/>
                <a:gd name="connsiteY14" fmla="*/ 2010597 h 2438400"/>
                <a:gd name="connsiteX15" fmla="*/ 2101691 w 2657475"/>
                <a:gd name="connsiteY15" fmla="*/ 2037267 h 2438400"/>
                <a:gd name="connsiteX16" fmla="*/ 1998821 w 2657475"/>
                <a:gd name="connsiteY16" fmla="*/ 1897250 h 2438400"/>
                <a:gd name="connsiteX17" fmla="*/ 2027396 w 2657475"/>
                <a:gd name="connsiteY17" fmla="*/ 1709607 h 2438400"/>
                <a:gd name="connsiteX18" fmla="*/ 2015966 w 2657475"/>
                <a:gd name="connsiteY18" fmla="*/ 1630550 h 2438400"/>
                <a:gd name="connsiteX19" fmla="*/ 1779746 w 2657475"/>
                <a:gd name="connsiteY19" fmla="*/ 1366707 h 2438400"/>
                <a:gd name="connsiteX20" fmla="*/ 1827371 w 2657475"/>
                <a:gd name="connsiteY20" fmla="*/ 1300032 h 2438400"/>
                <a:gd name="connsiteX21" fmla="*/ 1854041 w 2657475"/>
                <a:gd name="connsiteY21" fmla="*/ 1255264 h 2438400"/>
                <a:gd name="connsiteX22" fmla="*/ 1841659 w 2657475"/>
                <a:gd name="connsiteY22" fmla="*/ 1220022 h 2438400"/>
                <a:gd name="connsiteX23" fmla="*/ 1834991 w 2657475"/>
                <a:gd name="connsiteY23" fmla="*/ 1188589 h 2438400"/>
                <a:gd name="connsiteX24" fmla="*/ 1833086 w 2657475"/>
                <a:gd name="connsiteY24" fmla="*/ 1147632 h 2438400"/>
                <a:gd name="connsiteX25" fmla="*/ 1799749 w 2657475"/>
                <a:gd name="connsiteY25" fmla="*/ 1114294 h 2438400"/>
                <a:gd name="connsiteX26" fmla="*/ 1774031 w 2657475"/>
                <a:gd name="connsiteY26" fmla="*/ 1078099 h 2438400"/>
                <a:gd name="connsiteX27" fmla="*/ 1723549 w 2657475"/>
                <a:gd name="connsiteY27" fmla="*/ 1099054 h 2438400"/>
                <a:gd name="connsiteX28" fmla="*/ 1654016 w 2657475"/>
                <a:gd name="connsiteY28" fmla="*/ 1186684 h 2438400"/>
                <a:gd name="connsiteX29" fmla="*/ 1637824 w 2657475"/>
                <a:gd name="connsiteY29" fmla="*/ 1186684 h 2438400"/>
                <a:gd name="connsiteX30" fmla="*/ 1458754 w 2657475"/>
                <a:gd name="connsiteY30" fmla="*/ 1060954 h 2438400"/>
                <a:gd name="connsiteX31" fmla="*/ 1353979 w 2657475"/>
                <a:gd name="connsiteY31" fmla="*/ 1099054 h 2438400"/>
                <a:gd name="connsiteX32" fmla="*/ 1339691 w 2657475"/>
                <a:gd name="connsiteY32" fmla="*/ 1081909 h 2438400"/>
                <a:gd name="connsiteX33" fmla="*/ 1256824 w 2657475"/>
                <a:gd name="connsiteY33" fmla="*/ 1012377 h 2438400"/>
                <a:gd name="connsiteX34" fmla="*/ 1223486 w 2657475"/>
                <a:gd name="connsiteY34" fmla="*/ 958084 h 2438400"/>
                <a:gd name="connsiteX35" fmla="*/ 1261586 w 2657475"/>
                <a:gd name="connsiteY35" fmla="*/ 899029 h 2438400"/>
                <a:gd name="connsiteX36" fmla="*/ 1299686 w 2657475"/>
                <a:gd name="connsiteY36" fmla="*/ 920937 h 2438400"/>
                <a:gd name="connsiteX37" fmla="*/ 1358741 w 2657475"/>
                <a:gd name="connsiteY37" fmla="*/ 916174 h 2438400"/>
                <a:gd name="connsiteX38" fmla="*/ 1366361 w 2657475"/>
                <a:gd name="connsiteY38" fmla="*/ 887599 h 2438400"/>
                <a:gd name="connsiteX39" fmla="*/ 1399699 w 2657475"/>
                <a:gd name="connsiteY39" fmla="*/ 889504 h 2438400"/>
                <a:gd name="connsiteX40" fmla="*/ 1412081 w 2657475"/>
                <a:gd name="connsiteY40" fmla="*/ 865692 h 2438400"/>
                <a:gd name="connsiteX41" fmla="*/ 1440656 w 2657475"/>
                <a:gd name="connsiteY41" fmla="*/ 860929 h 2438400"/>
                <a:gd name="connsiteX42" fmla="*/ 1452086 w 2657475"/>
                <a:gd name="connsiteY42" fmla="*/ 830449 h 2438400"/>
                <a:gd name="connsiteX43" fmla="*/ 1497806 w 2657475"/>
                <a:gd name="connsiteY43" fmla="*/ 825687 h 2438400"/>
                <a:gd name="connsiteX44" fmla="*/ 1513999 w 2657475"/>
                <a:gd name="connsiteY44" fmla="*/ 797112 h 2438400"/>
                <a:gd name="connsiteX45" fmla="*/ 1520666 w 2657475"/>
                <a:gd name="connsiteY45" fmla="*/ 687574 h 2438400"/>
                <a:gd name="connsiteX46" fmla="*/ 1560671 w 2657475"/>
                <a:gd name="connsiteY46" fmla="*/ 654237 h 2438400"/>
                <a:gd name="connsiteX47" fmla="*/ 1667351 w 2657475"/>
                <a:gd name="connsiteY47" fmla="*/ 541842 h 2438400"/>
                <a:gd name="connsiteX48" fmla="*/ 1674019 w 2657475"/>
                <a:gd name="connsiteY48" fmla="*/ 578037 h 2438400"/>
                <a:gd name="connsiteX49" fmla="*/ 1697831 w 2657475"/>
                <a:gd name="connsiteY49" fmla="*/ 511362 h 2438400"/>
                <a:gd name="connsiteX50" fmla="*/ 1718786 w 2657475"/>
                <a:gd name="connsiteY50" fmla="*/ 552319 h 2438400"/>
                <a:gd name="connsiteX51" fmla="*/ 1749266 w 2657475"/>
                <a:gd name="connsiteY51" fmla="*/ 473262 h 2438400"/>
                <a:gd name="connsiteX52" fmla="*/ 1768316 w 2657475"/>
                <a:gd name="connsiteY52" fmla="*/ 552319 h 2438400"/>
                <a:gd name="connsiteX53" fmla="*/ 1777841 w 2657475"/>
                <a:gd name="connsiteY53" fmla="*/ 436114 h 2438400"/>
                <a:gd name="connsiteX54" fmla="*/ 1744504 w 2657475"/>
                <a:gd name="connsiteY54" fmla="*/ 324672 h 2438400"/>
                <a:gd name="connsiteX55" fmla="*/ 1623536 w 2657475"/>
                <a:gd name="connsiteY55" fmla="*/ 188464 h 2438400"/>
                <a:gd name="connsiteX56" fmla="*/ 1264444 w 2657475"/>
                <a:gd name="connsiteY56" fmla="*/ 7489 h 2438400"/>
                <a:gd name="connsiteX57" fmla="*/ 845344 w 2657475"/>
                <a:gd name="connsiteY57" fmla="*/ 407539 h 2438400"/>
                <a:gd name="connsiteX58" fmla="*/ 673894 w 2657475"/>
                <a:gd name="connsiteY58" fmla="*/ 515172 h 2438400"/>
                <a:gd name="connsiteX59" fmla="*/ 432911 w 2657475"/>
                <a:gd name="connsiteY59" fmla="*/ 683764 h 2438400"/>
                <a:gd name="connsiteX60" fmla="*/ 328136 w 2657475"/>
                <a:gd name="connsiteY60" fmla="*/ 871407 h 2438400"/>
                <a:gd name="connsiteX61" fmla="*/ 210979 w 2657475"/>
                <a:gd name="connsiteY61" fmla="*/ 1068574 h 2438400"/>
                <a:gd name="connsiteX62" fmla="*/ 90964 w 2657475"/>
                <a:gd name="connsiteY62" fmla="*/ 1174302 h 2438400"/>
                <a:gd name="connsiteX63" fmla="*/ 133826 w 2657475"/>
                <a:gd name="connsiteY63" fmla="*/ 1162872 h 2438400"/>
                <a:gd name="connsiteX64" fmla="*/ 16669 w 2657475"/>
                <a:gd name="connsiteY64" fmla="*/ 1445764 h 2438400"/>
                <a:gd name="connsiteX65" fmla="*/ 64294 w 2657475"/>
                <a:gd name="connsiteY65" fmla="*/ 1400997 h 2438400"/>
                <a:gd name="connsiteX66" fmla="*/ 38576 w 2657475"/>
                <a:gd name="connsiteY66" fmla="*/ 1543872 h 2438400"/>
                <a:gd name="connsiteX67" fmla="*/ 7144 w 2657475"/>
                <a:gd name="connsiteY67" fmla="*/ 1769614 h 2438400"/>
                <a:gd name="connsiteX68" fmla="*/ 57626 w 2657475"/>
                <a:gd name="connsiteY68" fmla="*/ 1696272 h 2438400"/>
                <a:gd name="connsiteX69" fmla="*/ 10001 w 2657475"/>
                <a:gd name="connsiteY69" fmla="*/ 1889629 h 2438400"/>
                <a:gd name="connsiteX70" fmla="*/ 64294 w 2657475"/>
                <a:gd name="connsiteY70" fmla="*/ 1791522 h 2438400"/>
                <a:gd name="connsiteX71" fmla="*/ 32861 w 2657475"/>
                <a:gd name="connsiteY71" fmla="*/ 2001072 h 2438400"/>
                <a:gd name="connsiteX72" fmla="*/ 68104 w 2657475"/>
                <a:gd name="connsiteY72" fmla="*/ 2184905 h 2438400"/>
                <a:gd name="connsiteX73" fmla="*/ 147161 w 2657475"/>
                <a:gd name="connsiteY73" fmla="*/ 2175380 h 2438400"/>
                <a:gd name="connsiteX74" fmla="*/ 347186 w 2657475"/>
                <a:gd name="connsiteY74" fmla="*/ 2429697 h 2438400"/>
                <a:gd name="connsiteX75" fmla="*/ 718661 w 2657475"/>
                <a:gd name="connsiteY75" fmla="*/ 2391597 h 2438400"/>
                <a:gd name="connsiteX76" fmla="*/ 816769 w 2657475"/>
                <a:gd name="connsiteY76" fmla="*/ 2322064 h 2438400"/>
                <a:gd name="connsiteX77" fmla="*/ 890111 w 2657475"/>
                <a:gd name="connsiteY77" fmla="*/ 2264914 h 2438400"/>
                <a:gd name="connsiteX78" fmla="*/ 940594 w 2657475"/>
                <a:gd name="connsiteY78" fmla="*/ 2243007 h 2438400"/>
                <a:gd name="connsiteX79" fmla="*/ 994886 w 2657475"/>
                <a:gd name="connsiteY79" fmla="*/ 2226814 h 2438400"/>
                <a:gd name="connsiteX80" fmla="*/ 1011079 w 2657475"/>
                <a:gd name="connsiteY80" fmla="*/ 2160139 h 2438400"/>
                <a:gd name="connsiteX81" fmla="*/ 1032986 w 2657475"/>
                <a:gd name="connsiteY81" fmla="*/ 2143947 h 2438400"/>
                <a:gd name="connsiteX82" fmla="*/ 1042511 w 2657475"/>
                <a:gd name="connsiteY82" fmla="*/ 2089654 h 2438400"/>
                <a:gd name="connsiteX83" fmla="*/ 1052036 w 2657475"/>
                <a:gd name="connsiteY83" fmla="*/ 2022979 h 2438400"/>
                <a:gd name="connsiteX84" fmla="*/ 1061561 w 2657475"/>
                <a:gd name="connsiteY84" fmla="*/ 1930587 h 2438400"/>
                <a:gd name="connsiteX85" fmla="*/ 1087279 w 2657475"/>
                <a:gd name="connsiteY85" fmla="*/ 1866769 h 2438400"/>
                <a:gd name="connsiteX86" fmla="*/ 1306354 w 2657475"/>
                <a:gd name="connsiteY86" fmla="*/ 1606737 h 2438400"/>
                <a:gd name="connsiteX87" fmla="*/ 1382554 w 2657475"/>
                <a:gd name="connsiteY87" fmla="*/ 1561969 h 2438400"/>
                <a:gd name="connsiteX88" fmla="*/ 1413986 w 2657475"/>
                <a:gd name="connsiteY88" fmla="*/ 1578162 h 2438400"/>
                <a:gd name="connsiteX89" fmla="*/ 1615916 w 2657475"/>
                <a:gd name="connsiteY89" fmla="*/ 1890582 h 2438400"/>
                <a:gd name="connsiteX90" fmla="*/ 1768316 w 2657475"/>
                <a:gd name="connsiteY90" fmla="*/ 2219194 h 2438400"/>
                <a:gd name="connsiteX91" fmla="*/ 1804511 w 2657475"/>
                <a:gd name="connsiteY91" fmla="*/ 2371594 h 2438400"/>
                <a:gd name="connsiteX92" fmla="*/ 1925479 w 2657475"/>
                <a:gd name="connsiteY92" fmla="*/ 2350639 h 2438400"/>
                <a:gd name="connsiteX93" fmla="*/ 1958816 w 2657475"/>
                <a:gd name="connsiteY93" fmla="*/ 2317302 h 2438400"/>
                <a:gd name="connsiteX94" fmla="*/ 2009299 w 2657475"/>
                <a:gd name="connsiteY94" fmla="*/ 2347782 h 2438400"/>
                <a:gd name="connsiteX95" fmla="*/ 2095024 w 2657475"/>
                <a:gd name="connsiteY95" fmla="*/ 2430650 h 2438400"/>
                <a:gd name="connsiteX96" fmla="*/ 2230279 w 2657475"/>
                <a:gd name="connsiteY96" fmla="*/ 2363975 h 2438400"/>
                <a:gd name="connsiteX97" fmla="*/ 2435066 w 2657475"/>
                <a:gd name="connsiteY97" fmla="*/ 2283012 h 2438400"/>
                <a:gd name="connsiteX98" fmla="*/ 2546509 w 2657475"/>
                <a:gd name="connsiteY98" fmla="*/ 2227767 h 2438400"/>
                <a:gd name="connsiteX99" fmla="*/ 2630329 w 2657475"/>
                <a:gd name="connsiteY99" fmla="*/ 2172522 h 2438400"/>
                <a:gd name="connsiteX100" fmla="*/ 2647474 w 2657475"/>
                <a:gd name="connsiteY100" fmla="*/ 2161092 h 2438400"/>
                <a:gd name="connsiteX101" fmla="*/ 2647474 w 2657475"/>
                <a:gd name="connsiteY101" fmla="*/ 2143947 h 2438400"/>
                <a:gd name="connsiteX102" fmla="*/ 2655094 w 2657475"/>
                <a:gd name="connsiteY102" fmla="*/ 2131564 h 2438400"/>
                <a:gd name="connsiteX103" fmla="*/ 2649379 w 2657475"/>
                <a:gd name="connsiteY103" fmla="*/ 2105847 h 2438400"/>
                <a:gd name="connsiteX104" fmla="*/ 918686 w 2657475"/>
                <a:gd name="connsiteY104" fmla="*/ 1436239 h 2438400"/>
                <a:gd name="connsiteX105" fmla="*/ 897731 w 2657475"/>
                <a:gd name="connsiteY105" fmla="*/ 1472434 h 2438400"/>
                <a:gd name="connsiteX106" fmla="*/ 873919 w 2657475"/>
                <a:gd name="connsiteY106" fmla="*/ 1496247 h 2438400"/>
                <a:gd name="connsiteX107" fmla="*/ 832961 w 2657475"/>
                <a:gd name="connsiteY107" fmla="*/ 1532442 h 2438400"/>
                <a:gd name="connsiteX108" fmla="*/ 804386 w 2657475"/>
                <a:gd name="connsiteY108" fmla="*/ 1537204 h 2438400"/>
                <a:gd name="connsiteX109" fmla="*/ 783431 w 2657475"/>
                <a:gd name="connsiteY109" fmla="*/ 1515297 h 2438400"/>
                <a:gd name="connsiteX110" fmla="*/ 752951 w 2657475"/>
                <a:gd name="connsiteY110" fmla="*/ 1508629 h 2438400"/>
                <a:gd name="connsiteX111" fmla="*/ 754856 w 2657475"/>
                <a:gd name="connsiteY111" fmla="*/ 1454337 h 2438400"/>
                <a:gd name="connsiteX112" fmla="*/ 826294 w 2657475"/>
                <a:gd name="connsiteY112" fmla="*/ 1399092 h 2438400"/>
                <a:gd name="connsiteX113" fmla="*/ 871061 w 2657475"/>
                <a:gd name="connsiteY113" fmla="*/ 1291459 h 2438400"/>
                <a:gd name="connsiteX114" fmla="*/ 915829 w 2657475"/>
                <a:gd name="connsiteY114" fmla="*/ 1286697 h 2438400"/>
                <a:gd name="connsiteX115" fmla="*/ 1001554 w 2657475"/>
                <a:gd name="connsiteY115" fmla="*/ 1374327 h 2438400"/>
                <a:gd name="connsiteX116" fmla="*/ 918686 w 2657475"/>
                <a:gd name="connsiteY116" fmla="*/ 1436239 h 243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2657475" h="2438400">
                  <a:moveTo>
                    <a:pt x="2649379" y="2105847"/>
                  </a:moveTo>
                  <a:lnTo>
                    <a:pt x="2644616" y="2094417"/>
                  </a:lnTo>
                  <a:lnTo>
                    <a:pt x="2649379" y="2070604"/>
                  </a:lnTo>
                  <a:lnTo>
                    <a:pt x="2644616" y="2062984"/>
                  </a:lnTo>
                  <a:lnTo>
                    <a:pt x="2630329" y="2055364"/>
                  </a:lnTo>
                  <a:lnTo>
                    <a:pt x="2633186" y="2039172"/>
                  </a:lnTo>
                  <a:lnTo>
                    <a:pt x="2628424" y="2032504"/>
                  </a:lnTo>
                  <a:lnTo>
                    <a:pt x="2620804" y="2029647"/>
                  </a:lnTo>
                  <a:cubicBezTo>
                    <a:pt x="2620804" y="2029647"/>
                    <a:pt x="2628424" y="1980117"/>
                    <a:pt x="2576036" y="1994404"/>
                  </a:cubicBezTo>
                  <a:cubicBezTo>
                    <a:pt x="2576036" y="1994404"/>
                    <a:pt x="2493169" y="2006787"/>
                    <a:pt x="2450306" y="2037267"/>
                  </a:cubicBezTo>
                  <a:cubicBezTo>
                    <a:pt x="2450306" y="2037267"/>
                    <a:pt x="2404586" y="2058222"/>
                    <a:pt x="2367439" y="2059175"/>
                  </a:cubicBezTo>
                  <a:cubicBezTo>
                    <a:pt x="2367439" y="2059175"/>
                    <a:pt x="2397919" y="2025837"/>
                    <a:pt x="2388394" y="2002025"/>
                  </a:cubicBezTo>
                  <a:cubicBezTo>
                    <a:pt x="2388394" y="2002025"/>
                    <a:pt x="2376964" y="1970592"/>
                    <a:pt x="2333149" y="1995357"/>
                  </a:cubicBezTo>
                  <a:cubicBezTo>
                    <a:pt x="2333149" y="1995357"/>
                    <a:pt x="2290286" y="2021075"/>
                    <a:pt x="2230279" y="2017264"/>
                  </a:cubicBezTo>
                  <a:cubicBezTo>
                    <a:pt x="2230279" y="2017264"/>
                    <a:pt x="2194084" y="2015359"/>
                    <a:pt x="2156936" y="2010597"/>
                  </a:cubicBezTo>
                  <a:cubicBezTo>
                    <a:pt x="2156936" y="2010597"/>
                    <a:pt x="2128361" y="2013454"/>
                    <a:pt x="2101691" y="2037267"/>
                  </a:cubicBezTo>
                  <a:cubicBezTo>
                    <a:pt x="2101691" y="2037267"/>
                    <a:pt x="2020729" y="1970592"/>
                    <a:pt x="1998821" y="1897250"/>
                  </a:cubicBezTo>
                  <a:cubicBezTo>
                    <a:pt x="1998821" y="1897250"/>
                    <a:pt x="2025491" y="1808667"/>
                    <a:pt x="2027396" y="1709607"/>
                  </a:cubicBezTo>
                  <a:cubicBezTo>
                    <a:pt x="2027396" y="1709607"/>
                    <a:pt x="2024539" y="1674364"/>
                    <a:pt x="2015966" y="1630550"/>
                  </a:cubicBezTo>
                  <a:cubicBezTo>
                    <a:pt x="2015966" y="1630550"/>
                    <a:pt x="1889284" y="1452432"/>
                    <a:pt x="1779746" y="1366707"/>
                  </a:cubicBezTo>
                  <a:cubicBezTo>
                    <a:pt x="1779746" y="1366707"/>
                    <a:pt x="1810226" y="1349562"/>
                    <a:pt x="1827371" y="1300032"/>
                  </a:cubicBezTo>
                  <a:cubicBezTo>
                    <a:pt x="1827371" y="1300032"/>
                    <a:pt x="1834991" y="1269552"/>
                    <a:pt x="1854041" y="1255264"/>
                  </a:cubicBezTo>
                  <a:cubicBezTo>
                    <a:pt x="1854041" y="1255264"/>
                    <a:pt x="1868329" y="1231452"/>
                    <a:pt x="1841659" y="1220022"/>
                  </a:cubicBezTo>
                  <a:cubicBezTo>
                    <a:pt x="1841659" y="1220022"/>
                    <a:pt x="1829276" y="1200972"/>
                    <a:pt x="1834991" y="1188589"/>
                  </a:cubicBezTo>
                  <a:cubicBezTo>
                    <a:pt x="1834991" y="1188589"/>
                    <a:pt x="1852136" y="1147632"/>
                    <a:pt x="1833086" y="1147632"/>
                  </a:cubicBezTo>
                  <a:cubicBezTo>
                    <a:pt x="1833086" y="1147632"/>
                    <a:pt x="1797844" y="1130487"/>
                    <a:pt x="1799749" y="1114294"/>
                  </a:cubicBezTo>
                  <a:cubicBezTo>
                    <a:pt x="1799749" y="1114294"/>
                    <a:pt x="1814036" y="1073337"/>
                    <a:pt x="1774031" y="1078099"/>
                  </a:cubicBezTo>
                  <a:cubicBezTo>
                    <a:pt x="1774031" y="1078099"/>
                    <a:pt x="1764506" y="1073337"/>
                    <a:pt x="1723549" y="1099054"/>
                  </a:cubicBezTo>
                  <a:cubicBezTo>
                    <a:pt x="1723549" y="1099054"/>
                    <a:pt x="1668304" y="1151442"/>
                    <a:pt x="1654016" y="1186684"/>
                  </a:cubicBezTo>
                  <a:lnTo>
                    <a:pt x="1637824" y="1186684"/>
                  </a:lnTo>
                  <a:cubicBezTo>
                    <a:pt x="1637824" y="1186684"/>
                    <a:pt x="1596866" y="1074289"/>
                    <a:pt x="1458754" y="1060954"/>
                  </a:cubicBezTo>
                  <a:cubicBezTo>
                    <a:pt x="1458754" y="1060954"/>
                    <a:pt x="1409224" y="1051429"/>
                    <a:pt x="1353979" y="1099054"/>
                  </a:cubicBezTo>
                  <a:lnTo>
                    <a:pt x="1339691" y="1081909"/>
                  </a:lnTo>
                  <a:lnTo>
                    <a:pt x="1256824" y="1012377"/>
                  </a:lnTo>
                  <a:cubicBezTo>
                    <a:pt x="1256824" y="1012377"/>
                    <a:pt x="1223486" y="1005709"/>
                    <a:pt x="1223486" y="958084"/>
                  </a:cubicBezTo>
                  <a:cubicBezTo>
                    <a:pt x="1223486" y="958084"/>
                    <a:pt x="1216819" y="907602"/>
                    <a:pt x="1261586" y="899029"/>
                  </a:cubicBezTo>
                  <a:cubicBezTo>
                    <a:pt x="1261586" y="899029"/>
                    <a:pt x="1285399" y="896172"/>
                    <a:pt x="1299686" y="920937"/>
                  </a:cubicBezTo>
                  <a:cubicBezTo>
                    <a:pt x="1299686" y="920937"/>
                    <a:pt x="1334929" y="954274"/>
                    <a:pt x="1358741" y="916174"/>
                  </a:cubicBezTo>
                  <a:cubicBezTo>
                    <a:pt x="1358741" y="916174"/>
                    <a:pt x="1361599" y="899982"/>
                    <a:pt x="1366361" y="887599"/>
                  </a:cubicBezTo>
                  <a:cubicBezTo>
                    <a:pt x="1366361" y="887599"/>
                    <a:pt x="1382554" y="897124"/>
                    <a:pt x="1399699" y="889504"/>
                  </a:cubicBezTo>
                  <a:cubicBezTo>
                    <a:pt x="1399699" y="889504"/>
                    <a:pt x="1412081" y="884742"/>
                    <a:pt x="1412081" y="865692"/>
                  </a:cubicBezTo>
                  <a:cubicBezTo>
                    <a:pt x="1412081" y="865692"/>
                    <a:pt x="1416844" y="854262"/>
                    <a:pt x="1440656" y="860929"/>
                  </a:cubicBezTo>
                  <a:cubicBezTo>
                    <a:pt x="1440656" y="860929"/>
                    <a:pt x="1450181" y="865692"/>
                    <a:pt x="1452086" y="830449"/>
                  </a:cubicBezTo>
                  <a:lnTo>
                    <a:pt x="1497806" y="825687"/>
                  </a:lnTo>
                  <a:cubicBezTo>
                    <a:pt x="1497806" y="825687"/>
                    <a:pt x="1514951" y="827592"/>
                    <a:pt x="1513999" y="797112"/>
                  </a:cubicBezTo>
                  <a:cubicBezTo>
                    <a:pt x="1513999" y="797112"/>
                    <a:pt x="1506379" y="711387"/>
                    <a:pt x="1520666" y="687574"/>
                  </a:cubicBezTo>
                  <a:cubicBezTo>
                    <a:pt x="1520666" y="687574"/>
                    <a:pt x="1533049" y="671382"/>
                    <a:pt x="1560671" y="654237"/>
                  </a:cubicBezTo>
                  <a:cubicBezTo>
                    <a:pt x="1560671" y="654237"/>
                    <a:pt x="1643539" y="604707"/>
                    <a:pt x="1667351" y="541842"/>
                  </a:cubicBezTo>
                  <a:cubicBezTo>
                    <a:pt x="1667351" y="541842"/>
                    <a:pt x="1686401" y="551367"/>
                    <a:pt x="1674019" y="578037"/>
                  </a:cubicBezTo>
                  <a:cubicBezTo>
                    <a:pt x="1674019" y="578037"/>
                    <a:pt x="1697831" y="561844"/>
                    <a:pt x="1697831" y="511362"/>
                  </a:cubicBezTo>
                  <a:cubicBezTo>
                    <a:pt x="1697831" y="511362"/>
                    <a:pt x="1721644" y="514219"/>
                    <a:pt x="1718786" y="552319"/>
                  </a:cubicBezTo>
                  <a:cubicBezTo>
                    <a:pt x="1718786" y="552319"/>
                    <a:pt x="1750219" y="506599"/>
                    <a:pt x="1749266" y="473262"/>
                  </a:cubicBezTo>
                  <a:cubicBezTo>
                    <a:pt x="1749266" y="473262"/>
                    <a:pt x="1789271" y="466594"/>
                    <a:pt x="1768316" y="552319"/>
                  </a:cubicBezTo>
                  <a:cubicBezTo>
                    <a:pt x="1768316" y="552319"/>
                    <a:pt x="1794986" y="498027"/>
                    <a:pt x="1777841" y="436114"/>
                  </a:cubicBezTo>
                  <a:cubicBezTo>
                    <a:pt x="1777841" y="436114"/>
                    <a:pt x="1763554" y="352294"/>
                    <a:pt x="1744504" y="324672"/>
                  </a:cubicBezTo>
                  <a:cubicBezTo>
                    <a:pt x="1744504" y="324672"/>
                    <a:pt x="1665446" y="183702"/>
                    <a:pt x="1623536" y="188464"/>
                  </a:cubicBezTo>
                  <a:cubicBezTo>
                    <a:pt x="1623536" y="188464"/>
                    <a:pt x="1473994" y="-2036"/>
                    <a:pt x="1264444" y="7489"/>
                  </a:cubicBezTo>
                  <a:cubicBezTo>
                    <a:pt x="1264444" y="7489"/>
                    <a:pt x="1023461" y="-11561"/>
                    <a:pt x="845344" y="407539"/>
                  </a:cubicBezTo>
                  <a:cubicBezTo>
                    <a:pt x="845344" y="407539"/>
                    <a:pt x="838676" y="461832"/>
                    <a:pt x="673894" y="515172"/>
                  </a:cubicBezTo>
                  <a:cubicBezTo>
                    <a:pt x="673894" y="515172"/>
                    <a:pt x="537686" y="543747"/>
                    <a:pt x="432911" y="683764"/>
                  </a:cubicBezTo>
                  <a:cubicBezTo>
                    <a:pt x="432911" y="683764"/>
                    <a:pt x="369094" y="766632"/>
                    <a:pt x="328136" y="871407"/>
                  </a:cubicBezTo>
                  <a:cubicBezTo>
                    <a:pt x="328136" y="871407"/>
                    <a:pt x="280511" y="1007614"/>
                    <a:pt x="210979" y="1068574"/>
                  </a:cubicBezTo>
                  <a:lnTo>
                    <a:pt x="90964" y="1174302"/>
                  </a:lnTo>
                  <a:cubicBezTo>
                    <a:pt x="97631" y="1169539"/>
                    <a:pt x="110966" y="1162872"/>
                    <a:pt x="133826" y="1162872"/>
                  </a:cubicBezTo>
                  <a:cubicBezTo>
                    <a:pt x="133826" y="1162872"/>
                    <a:pt x="35719" y="1305747"/>
                    <a:pt x="16669" y="1445764"/>
                  </a:cubicBezTo>
                  <a:cubicBezTo>
                    <a:pt x="16669" y="1445764"/>
                    <a:pt x="45244" y="1404807"/>
                    <a:pt x="64294" y="1400997"/>
                  </a:cubicBezTo>
                  <a:cubicBezTo>
                    <a:pt x="64294" y="1400997"/>
                    <a:pt x="32861" y="1461004"/>
                    <a:pt x="38576" y="1543872"/>
                  </a:cubicBezTo>
                  <a:cubicBezTo>
                    <a:pt x="38576" y="1543872"/>
                    <a:pt x="48101" y="1651504"/>
                    <a:pt x="7144" y="1769614"/>
                  </a:cubicBezTo>
                  <a:cubicBezTo>
                    <a:pt x="7144" y="1769614"/>
                    <a:pt x="32861" y="1757232"/>
                    <a:pt x="57626" y="1696272"/>
                  </a:cubicBezTo>
                  <a:cubicBezTo>
                    <a:pt x="57626" y="1696272"/>
                    <a:pt x="3334" y="1832479"/>
                    <a:pt x="10001" y="1889629"/>
                  </a:cubicBezTo>
                  <a:cubicBezTo>
                    <a:pt x="10001" y="1889629"/>
                    <a:pt x="26194" y="1803904"/>
                    <a:pt x="64294" y="1791522"/>
                  </a:cubicBezTo>
                  <a:cubicBezTo>
                    <a:pt x="64294" y="1791522"/>
                    <a:pt x="64294" y="1956304"/>
                    <a:pt x="32861" y="2001072"/>
                  </a:cubicBezTo>
                  <a:cubicBezTo>
                    <a:pt x="32861" y="2001072"/>
                    <a:pt x="64294" y="2093464"/>
                    <a:pt x="68104" y="2184905"/>
                  </a:cubicBezTo>
                  <a:lnTo>
                    <a:pt x="147161" y="2175380"/>
                  </a:lnTo>
                  <a:cubicBezTo>
                    <a:pt x="147161" y="2175380"/>
                    <a:pt x="125254" y="2382072"/>
                    <a:pt x="347186" y="2429697"/>
                  </a:cubicBezTo>
                  <a:cubicBezTo>
                    <a:pt x="347186" y="2429697"/>
                    <a:pt x="591979" y="2445889"/>
                    <a:pt x="718661" y="2391597"/>
                  </a:cubicBezTo>
                  <a:cubicBezTo>
                    <a:pt x="718661" y="2391597"/>
                    <a:pt x="794861" y="2356355"/>
                    <a:pt x="816769" y="2322064"/>
                  </a:cubicBezTo>
                  <a:cubicBezTo>
                    <a:pt x="816769" y="2322064"/>
                    <a:pt x="835819" y="2331589"/>
                    <a:pt x="890111" y="2264914"/>
                  </a:cubicBezTo>
                  <a:lnTo>
                    <a:pt x="940594" y="2243007"/>
                  </a:lnTo>
                  <a:lnTo>
                    <a:pt x="994886" y="2226814"/>
                  </a:lnTo>
                  <a:lnTo>
                    <a:pt x="1011079" y="2160139"/>
                  </a:lnTo>
                  <a:lnTo>
                    <a:pt x="1032986" y="2143947"/>
                  </a:lnTo>
                  <a:cubicBezTo>
                    <a:pt x="1032986" y="2143947"/>
                    <a:pt x="1071086" y="2146805"/>
                    <a:pt x="1042511" y="2089654"/>
                  </a:cubicBezTo>
                  <a:cubicBezTo>
                    <a:pt x="1042511" y="2089654"/>
                    <a:pt x="1020604" y="2039172"/>
                    <a:pt x="1052036" y="2022979"/>
                  </a:cubicBezTo>
                  <a:cubicBezTo>
                    <a:pt x="1052036" y="2022979"/>
                    <a:pt x="1077754" y="2013454"/>
                    <a:pt x="1061561" y="1930587"/>
                  </a:cubicBezTo>
                  <a:cubicBezTo>
                    <a:pt x="1061561" y="1930587"/>
                    <a:pt x="1052036" y="1882962"/>
                    <a:pt x="1087279" y="1866769"/>
                  </a:cubicBezTo>
                  <a:cubicBezTo>
                    <a:pt x="1087279" y="1866769"/>
                    <a:pt x="1153954" y="1831527"/>
                    <a:pt x="1306354" y="1606737"/>
                  </a:cubicBezTo>
                  <a:cubicBezTo>
                    <a:pt x="1306354" y="1606737"/>
                    <a:pt x="1351121" y="1552444"/>
                    <a:pt x="1382554" y="1561969"/>
                  </a:cubicBezTo>
                  <a:cubicBezTo>
                    <a:pt x="1382554" y="1561969"/>
                    <a:pt x="1413986" y="1540062"/>
                    <a:pt x="1413986" y="1578162"/>
                  </a:cubicBezTo>
                  <a:cubicBezTo>
                    <a:pt x="1413986" y="1578162"/>
                    <a:pt x="1488281" y="1792475"/>
                    <a:pt x="1615916" y="1890582"/>
                  </a:cubicBezTo>
                  <a:cubicBezTo>
                    <a:pt x="1615916" y="1890582"/>
                    <a:pt x="1730216" y="2060127"/>
                    <a:pt x="1768316" y="2219194"/>
                  </a:cubicBezTo>
                  <a:cubicBezTo>
                    <a:pt x="1768316" y="2219194"/>
                    <a:pt x="1755934" y="2343019"/>
                    <a:pt x="1804511" y="2371594"/>
                  </a:cubicBezTo>
                  <a:cubicBezTo>
                    <a:pt x="1804511" y="2371594"/>
                    <a:pt x="1871186" y="2412552"/>
                    <a:pt x="1925479" y="2350639"/>
                  </a:cubicBezTo>
                  <a:lnTo>
                    <a:pt x="1958816" y="2317302"/>
                  </a:lnTo>
                  <a:cubicBezTo>
                    <a:pt x="1958816" y="2317302"/>
                    <a:pt x="2003584" y="2286822"/>
                    <a:pt x="2009299" y="2347782"/>
                  </a:cubicBezTo>
                  <a:cubicBezTo>
                    <a:pt x="2009299" y="2347782"/>
                    <a:pt x="2033111" y="2431602"/>
                    <a:pt x="2095024" y="2430650"/>
                  </a:cubicBezTo>
                  <a:cubicBezTo>
                    <a:pt x="2095024" y="2430650"/>
                    <a:pt x="2154079" y="2447794"/>
                    <a:pt x="2230279" y="2363975"/>
                  </a:cubicBezTo>
                  <a:cubicBezTo>
                    <a:pt x="2230279" y="2363975"/>
                    <a:pt x="2311241" y="2300157"/>
                    <a:pt x="2435066" y="2283012"/>
                  </a:cubicBezTo>
                  <a:cubicBezTo>
                    <a:pt x="2435066" y="2283012"/>
                    <a:pt x="2504599" y="2273487"/>
                    <a:pt x="2546509" y="2227767"/>
                  </a:cubicBezTo>
                  <a:cubicBezTo>
                    <a:pt x="2546509" y="2227767"/>
                    <a:pt x="2603659" y="2182047"/>
                    <a:pt x="2630329" y="2172522"/>
                  </a:cubicBezTo>
                  <a:lnTo>
                    <a:pt x="2647474" y="2161092"/>
                  </a:lnTo>
                  <a:lnTo>
                    <a:pt x="2647474" y="2143947"/>
                  </a:lnTo>
                  <a:lnTo>
                    <a:pt x="2655094" y="2131564"/>
                  </a:lnTo>
                  <a:lnTo>
                    <a:pt x="2649379" y="2105847"/>
                  </a:lnTo>
                  <a:close/>
                  <a:moveTo>
                    <a:pt x="918686" y="1436239"/>
                  </a:moveTo>
                  <a:cubicBezTo>
                    <a:pt x="894874" y="1455289"/>
                    <a:pt x="897731" y="1472434"/>
                    <a:pt x="897731" y="1472434"/>
                  </a:cubicBezTo>
                  <a:cubicBezTo>
                    <a:pt x="895826" y="1499104"/>
                    <a:pt x="873919" y="1496247"/>
                    <a:pt x="873919" y="1496247"/>
                  </a:cubicBezTo>
                  <a:cubicBezTo>
                    <a:pt x="832961" y="1493389"/>
                    <a:pt x="832961" y="1532442"/>
                    <a:pt x="832961" y="1532442"/>
                  </a:cubicBezTo>
                  <a:cubicBezTo>
                    <a:pt x="821531" y="1551492"/>
                    <a:pt x="804386" y="1537204"/>
                    <a:pt x="804386" y="1537204"/>
                  </a:cubicBezTo>
                  <a:lnTo>
                    <a:pt x="783431" y="1515297"/>
                  </a:lnTo>
                  <a:lnTo>
                    <a:pt x="752951" y="1508629"/>
                  </a:lnTo>
                  <a:lnTo>
                    <a:pt x="754856" y="1454337"/>
                  </a:lnTo>
                  <a:cubicBezTo>
                    <a:pt x="809149" y="1435287"/>
                    <a:pt x="826294" y="1399092"/>
                    <a:pt x="826294" y="1399092"/>
                  </a:cubicBezTo>
                  <a:cubicBezTo>
                    <a:pt x="852964" y="1370517"/>
                    <a:pt x="871061" y="1291459"/>
                    <a:pt x="871061" y="1291459"/>
                  </a:cubicBezTo>
                  <a:cubicBezTo>
                    <a:pt x="901541" y="1253359"/>
                    <a:pt x="915829" y="1286697"/>
                    <a:pt x="915829" y="1286697"/>
                  </a:cubicBezTo>
                  <a:cubicBezTo>
                    <a:pt x="917734" y="1305747"/>
                    <a:pt x="1001554" y="1374327"/>
                    <a:pt x="1001554" y="1374327"/>
                  </a:cubicBezTo>
                  <a:lnTo>
                    <a:pt x="918686" y="1436239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2">
                    <a:alpha val="70000"/>
                  </a:schemeClr>
                </a:gs>
              </a:gsLst>
              <a:lin ang="14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>
          <p:nvSpPr>
            <p:cNvPr id="4827" name="Freeform: Shape 4826">
              <a:extLst>
                <a:ext uri="{FF2B5EF4-FFF2-40B4-BE49-F238E27FC236}">
                  <a16:creationId xmlns:a16="http://schemas.microsoft.com/office/drawing/2014/main" id="{086D6DE0-A6BD-4022-B8AE-E5E4843FC0BA}"/>
                </a:ext>
              </a:extLst>
            </p:cNvPr>
            <p:cNvSpPr/>
            <p:nvPr/>
          </p:nvSpPr>
          <p:spPr>
            <a:xfrm>
              <a:off x="964804" y="4244480"/>
              <a:ext cx="31113" cy="31113"/>
            </a:xfrm>
            <a:custGeom>
              <a:avLst/>
              <a:gdLst>
                <a:gd name="connsiteX0" fmla="*/ 7144 w 19050"/>
                <a:gd name="connsiteY0" fmla="*/ 11906 h 19050"/>
                <a:gd name="connsiteX1" fmla="*/ 11906 w 19050"/>
                <a:gd name="connsiteY1" fmla="*/ 7144 h 19050"/>
                <a:gd name="connsiteX2" fmla="*/ 7144 w 19050"/>
                <a:gd name="connsiteY2" fmla="*/ 11906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050" h="19050">
                  <a:moveTo>
                    <a:pt x="7144" y="11906"/>
                  </a:moveTo>
                  <a:lnTo>
                    <a:pt x="11906" y="7144"/>
                  </a:lnTo>
                  <a:cubicBezTo>
                    <a:pt x="9049" y="10001"/>
                    <a:pt x="7144" y="11906"/>
                    <a:pt x="7144" y="11906"/>
                  </a:cubicBezTo>
                  <a:close/>
                </a:path>
              </a:pathLst>
            </a:custGeom>
            <a:solidFill>
              <a:srgbClr val="A380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28" name="Freeform: Shape 4827">
              <a:extLst>
                <a:ext uri="{FF2B5EF4-FFF2-40B4-BE49-F238E27FC236}">
                  <a16:creationId xmlns:a16="http://schemas.microsoft.com/office/drawing/2014/main" id="{9A37E3A9-E518-4A9F-9ED8-9A10EC6BA688}"/>
                </a:ext>
              </a:extLst>
            </p:cNvPr>
            <p:cNvSpPr/>
            <p:nvPr/>
          </p:nvSpPr>
          <p:spPr>
            <a:xfrm>
              <a:off x="2588649" y="2367347"/>
              <a:ext cx="933393" cy="871167"/>
            </a:xfrm>
            <a:custGeom>
              <a:avLst/>
              <a:gdLst>
                <a:gd name="connsiteX0" fmla="*/ 565468 w 571500"/>
                <a:gd name="connsiteY0" fmla="*/ 108729 h 533400"/>
                <a:gd name="connsiteX1" fmla="*/ 455930 w 571500"/>
                <a:gd name="connsiteY1" fmla="*/ 10622 h 533400"/>
                <a:gd name="connsiteX2" fmla="*/ 344488 w 571500"/>
                <a:gd name="connsiteY2" fmla="*/ 50627 h 533400"/>
                <a:gd name="connsiteX3" fmla="*/ 287338 w 571500"/>
                <a:gd name="connsiteY3" fmla="*/ 105872 h 533400"/>
                <a:gd name="connsiteX4" fmla="*/ 294005 w 571500"/>
                <a:gd name="connsiteY4" fmla="*/ 123017 h 533400"/>
                <a:gd name="connsiteX5" fmla="*/ 292100 w 571500"/>
                <a:gd name="connsiteY5" fmla="*/ 140162 h 533400"/>
                <a:gd name="connsiteX6" fmla="*/ 270193 w 571500"/>
                <a:gd name="connsiteY6" fmla="*/ 170642 h 533400"/>
                <a:gd name="connsiteX7" fmla="*/ 251143 w 571500"/>
                <a:gd name="connsiteY7" fmla="*/ 173499 h 533400"/>
                <a:gd name="connsiteX8" fmla="*/ 234950 w 571500"/>
                <a:gd name="connsiteY8" fmla="*/ 162069 h 533400"/>
                <a:gd name="connsiteX9" fmla="*/ 213995 w 571500"/>
                <a:gd name="connsiteY9" fmla="*/ 166832 h 533400"/>
                <a:gd name="connsiteX10" fmla="*/ 177800 w 571500"/>
                <a:gd name="connsiteY10" fmla="*/ 217314 h 533400"/>
                <a:gd name="connsiteX11" fmla="*/ 152083 w 571500"/>
                <a:gd name="connsiteY11" fmla="*/ 233507 h 533400"/>
                <a:gd name="connsiteX12" fmla="*/ 7302 w 571500"/>
                <a:gd name="connsiteY12" fmla="*/ 397337 h 533400"/>
                <a:gd name="connsiteX13" fmla="*/ 138748 w 571500"/>
                <a:gd name="connsiteY13" fmla="*/ 532592 h 533400"/>
                <a:gd name="connsiteX14" fmla="*/ 297815 w 571500"/>
                <a:gd name="connsiteY14" fmla="*/ 397337 h 533400"/>
                <a:gd name="connsiteX15" fmla="*/ 272098 w 571500"/>
                <a:gd name="connsiteY15" fmla="*/ 297324 h 533400"/>
                <a:gd name="connsiteX16" fmla="*/ 270193 w 571500"/>
                <a:gd name="connsiteY16" fmla="*/ 276369 h 533400"/>
                <a:gd name="connsiteX17" fmla="*/ 305435 w 571500"/>
                <a:gd name="connsiteY17" fmla="*/ 238269 h 533400"/>
                <a:gd name="connsiteX18" fmla="*/ 305435 w 571500"/>
                <a:gd name="connsiteY18" fmla="*/ 219219 h 533400"/>
                <a:gd name="connsiteX19" fmla="*/ 293053 w 571500"/>
                <a:gd name="connsiteY19" fmla="*/ 203027 h 533400"/>
                <a:gd name="connsiteX20" fmla="*/ 321628 w 571500"/>
                <a:gd name="connsiteY20" fmla="*/ 167784 h 533400"/>
                <a:gd name="connsiteX21" fmla="*/ 338773 w 571500"/>
                <a:gd name="connsiteY21" fmla="*/ 160164 h 533400"/>
                <a:gd name="connsiteX22" fmla="*/ 355918 w 571500"/>
                <a:gd name="connsiteY22" fmla="*/ 172547 h 533400"/>
                <a:gd name="connsiteX23" fmla="*/ 376873 w 571500"/>
                <a:gd name="connsiteY23" fmla="*/ 161117 h 533400"/>
                <a:gd name="connsiteX24" fmla="*/ 474028 w 571500"/>
                <a:gd name="connsiteY24" fmla="*/ 101109 h 533400"/>
                <a:gd name="connsiteX25" fmla="*/ 538798 w 571500"/>
                <a:gd name="connsiteY25" fmla="*/ 161117 h 533400"/>
                <a:gd name="connsiteX26" fmla="*/ 560705 w 571500"/>
                <a:gd name="connsiteY26" fmla="*/ 168737 h 533400"/>
                <a:gd name="connsiteX27" fmla="*/ 565468 w 571500"/>
                <a:gd name="connsiteY27" fmla="*/ 108729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1500" h="533400">
                  <a:moveTo>
                    <a:pt x="565468" y="108729"/>
                  </a:moveTo>
                  <a:cubicBezTo>
                    <a:pt x="565468" y="108729"/>
                    <a:pt x="544513" y="51579"/>
                    <a:pt x="455930" y="10622"/>
                  </a:cubicBezTo>
                  <a:cubicBezTo>
                    <a:pt x="455930" y="10622"/>
                    <a:pt x="417830" y="-10333"/>
                    <a:pt x="344488" y="50627"/>
                  </a:cubicBezTo>
                  <a:lnTo>
                    <a:pt x="287338" y="105872"/>
                  </a:lnTo>
                  <a:lnTo>
                    <a:pt x="294005" y="123017"/>
                  </a:lnTo>
                  <a:lnTo>
                    <a:pt x="292100" y="140162"/>
                  </a:lnTo>
                  <a:lnTo>
                    <a:pt x="270193" y="170642"/>
                  </a:lnTo>
                  <a:lnTo>
                    <a:pt x="251143" y="173499"/>
                  </a:lnTo>
                  <a:lnTo>
                    <a:pt x="234950" y="162069"/>
                  </a:lnTo>
                  <a:cubicBezTo>
                    <a:pt x="234950" y="162069"/>
                    <a:pt x="223520" y="154449"/>
                    <a:pt x="213995" y="166832"/>
                  </a:cubicBezTo>
                  <a:lnTo>
                    <a:pt x="177800" y="217314"/>
                  </a:lnTo>
                  <a:cubicBezTo>
                    <a:pt x="177800" y="217314"/>
                    <a:pt x="173038" y="231602"/>
                    <a:pt x="152083" y="233507"/>
                  </a:cubicBezTo>
                  <a:cubicBezTo>
                    <a:pt x="152083" y="233507"/>
                    <a:pt x="1588" y="231602"/>
                    <a:pt x="7302" y="397337"/>
                  </a:cubicBezTo>
                  <a:cubicBezTo>
                    <a:pt x="7302" y="397337"/>
                    <a:pt x="5398" y="523067"/>
                    <a:pt x="138748" y="532592"/>
                  </a:cubicBezTo>
                  <a:cubicBezTo>
                    <a:pt x="138748" y="532592"/>
                    <a:pt x="283528" y="535449"/>
                    <a:pt x="297815" y="397337"/>
                  </a:cubicBezTo>
                  <a:cubicBezTo>
                    <a:pt x="297815" y="397337"/>
                    <a:pt x="307340" y="337329"/>
                    <a:pt x="272098" y="297324"/>
                  </a:cubicBezTo>
                  <a:cubicBezTo>
                    <a:pt x="272098" y="297324"/>
                    <a:pt x="260668" y="284942"/>
                    <a:pt x="270193" y="276369"/>
                  </a:cubicBezTo>
                  <a:lnTo>
                    <a:pt x="305435" y="238269"/>
                  </a:lnTo>
                  <a:cubicBezTo>
                    <a:pt x="305435" y="238269"/>
                    <a:pt x="312103" y="233507"/>
                    <a:pt x="305435" y="219219"/>
                  </a:cubicBezTo>
                  <a:lnTo>
                    <a:pt x="293053" y="203027"/>
                  </a:lnTo>
                  <a:lnTo>
                    <a:pt x="321628" y="167784"/>
                  </a:lnTo>
                  <a:lnTo>
                    <a:pt x="338773" y="160164"/>
                  </a:lnTo>
                  <a:lnTo>
                    <a:pt x="355918" y="172547"/>
                  </a:lnTo>
                  <a:cubicBezTo>
                    <a:pt x="355918" y="172547"/>
                    <a:pt x="349250" y="177309"/>
                    <a:pt x="376873" y="161117"/>
                  </a:cubicBezTo>
                  <a:lnTo>
                    <a:pt x="474028" y="101109"/>
                  </a:lnTo>
                  <a:lnTo>
                    <a:pt x="538798" y="161117"/>
                  </a:lnTo>
                  <a:lnTo>
                    <a:pt x="560705" y="168737"/>
                  </a:lnTo>
                  <a:lnTo>
                    <a:pt x="565468" y="108729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29" name="Freeform: Shape 4828">
              <a:extLst>
                <a:ext uri="{FF2B5EF4-FFF2-40B4-BE49-F238E27FC236}">
                  <a16:creationId xmlns:a16="http://schemas.microsoft.com/office/drawing/2014/main" id="{13A4B10D-2640-4EFE-B2A6-70A127343DAB}"/>
                </a:ext>
              </a:extLst>
            </p:cNvPr>
            <p:cNvSpPr/>
            <p:nvPr/>
          </p:nvSpPr>
          <p:spPr>
            <a:xfrm>
              <a:off x="2582521" y="3220640"/>
              <a:ext cx="202235" cy="653375"/>
            </a:xfrm>
            <a:custGeom>
              <a:avLst/>
              <a:gdLst>
                <a:gd name="connsiteX0" fmla="*/ 102495 w 123825"/>
                <a:gd name="connsiteY0" fmla="*/ 393993 h 400050"/>
                <a:gd name="connsiteX1" fmla="*/ 102495 w 123825"/>
                <a:gd name="connsiteY1" fmla="*/ 393993 h 400050"/>
                <a:gd name="connsiteX2" fmla="*/ 88207 w 123825"/>
                <a:gd name="connsiteY2" fmla="*/ 379706 h 400050"/>
                <a:gd name="connsiteX3" fmla="*/ 59632 w 123825"/>
                <a:gd name="connsiteY3" fmla="*/ 265406 h 400050"/>
                <a:gd name="connsiteX4" fmla="*/ 7245 w 123825"/>
                <a:gd name="connsiteY4" fmla="*/ 121578 h 400050"/>
                <a:gd name="connsiteX5" fmla="*/ 32010 w 123825"/>
                <a:gd name="connsiteY5" fmla="*/ 15851 h 400050"/>
                <a:gd name="connsiteX6" fmla="*/ 51060 w 123825"/>
                <a:gd name="connsiteY6" fmla="*/ 8231 h 400050"/>
                <a:gd name="connsiteX7" fmla="*/ 58679 w 123825"/>
                <a:gd name="connsiteY7" fmla="*/ 27281 h 400050"/>
                <a:gd name="connsiteX8" fmla="*/ 35820 w 123825"/>
                <a:gd name="connsiteY8" fmla="*/ 119673 h 400050"/>
                <a:gd name="connsiteX9" fmla="*/ 84397 w 123825"/>
                <a:gd name="connsiteY9" fmla="*/ 250166 h 400050"/>
                <a:gd name="connsiteX10" fmla="*/ 116782 w 123825"/>
                <a:gd name="connsiteY10" fmla="*/ 380658 h 400050"/>
                <a:gd name="connsiteX11" fmla="*/ 102495 w 123825"/>
                <a:gd name="connsiteY11" fmla="*/ 393993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3825" h="400050">
                  <a:moveTo>
                    <a:pt x="102495" y="393993"/>
                  </a:moveTo>
                  <a:cubicBezTo>
                    <a:pt x="102495" y="393993"/>
                    <a:pt x="102495" y="393993"/>
                    <a:pt x="102495" y="393993"/>
                  </a:cubicBezTo>
                  <a:cubicBezTo>
                    <a:pt x="93922" y="393993"/>
                    <a:pt x="88207" y="387326"/>
                    <a:pt x="88207" y="379706"/>
                  </a:cubicBezTo>
                  <a:cubicBezTo>
                    <a:pt x="90112" y="314936"/>
                    <a:pt x="60585" y="265406"/>
                    <a:pt x="59632" y="265406"/>
                  </a:cubicBezTo>
                  <a:cubicBezTo>
                    <a:pt x="13912" y="200636"/>
                    <a:pt x="7245" y="124436"/>
                    <a:pt x="7245" y="121578"/>
                  </a:cubicBezTo>
                  <a:cubicBezTo>
                    <a:pt x="5340" y="78716"/>
                    <a:pt x="31057" y="18708"/>
                    <a:pt x="32010" y="15851"/>
                  </a:cubicBezTo>
                  <a:cubicBezTo>
                    <a:pt x="34867" y="8231"/>
                    <a:pt x="43440" y="5373"/>
                    <a:pt x="51060" y="8231"/>
                  </a:cubicBezTo>
                  <a:cubicBezTo>
                    <a:pt x="58679" y="11088"/>
                    <a:pt x="61537" y="19661"/>
                    <a:pt x="58679" y="27281"/>
                  </a:cubicBezTo>
                  <a:cubicBezTo>
                    <a:pt x="58679" y="28233"/>
                    <a:pt x="34867" y="83478"/>
                    <a:pt x="35820" y="119673"/>
                  </a:cubicBezTo>
                  <a:cubicBezTo>
                    <a:pt x="35820" y="119673"/>
                    <a:pt x="42487" y="191111"/>
                    <a:pt x="84397" y="250166"/>
                  </a:cubicBezTo>
                  <a:cubicBezTo>
                    <a:pt x="86302" y="253023"/>
                    <a:pt x="118687" y="307316"/>
                    <a:pt x="116782" y="380658"/>
                  </a:cubicBezTo>
                  <a:cubicBezTo>
                    <a:pt x="116782" y="388278"/>
                    <a:pt x="110115" y="393993"/>
                    <a:pt x="102495" y="393993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30" name="Freeform: Shape 4829">
              <a:extLst>
                <a:ext uri="{FF2B5EF4-FFF2-40B4-BE49-F238E27FC236}">
                  <a16:creationId xmlns:a16="http://schemas.microsoft.com/office/drawing/2014/main" id="{11D33272-E584-4844-A2C6-5E746B9B84BA}"/>
                </a:ext>
              </a:extLst>
            </p:cNvPr>
            <p:cNvSpPr/>
            <p:nvPr/>
          </p:nvSpPr>
          <p:spPr>
            <a:xfrm>
              <a:off x="2580960" y="4446546"/>
              <a:ext cx="964507" cy="1835674"/>
            </a:xfrm>
            <a:custGeom>
              <a:avLst/>
              <a:gdLst>
                <a:gd name="connsiteX0" fmla="*/ 97735 w 590550"/>
                <a:gd name="connsiteY0" fmla="*/ 1124530 h 1123950"/>
                <a:gd name="connsiteX1" fmla="*/ 34870 w 590550"/>
                <a:gd name="connsiteY1" fmla="*/ 1102623 h 1123950"/>
                <a:gd name="connsiteX2" fmla="*/ 61540 w 590550"/>
                <a:gd name="connsiteY2" fmla="*/ 1071190 h 1123950"/>
                <a:gd name="connsiteX3" fmla="*/ 63445 w 590550"/>
                <a:gd name="connsiteY3" fmla="*/ 1070238 h 1123950"/>
                <a:gd name="connsiteX4" fmla="*/ 141550 w 590550"/>
                <a:gd name="connsiteY4" fmla="*/ 1060713 h 1123950"/>
                <a:gd name="connsiteX5" fmla="*/ 252993 w 590550"/>
                <a:gd name="connsiteY5" fmla="*/ 911170 h 1123950"/>
                <a:gd name="connsiteX6" fmla="*/ 252993 w 590550"/>
                <a:gd name="connsiteY6" fmla="*/ 910218 h 1123950"/>
                <a:gd name="connsiteX7" fmla="*/ 252993 w 590550"/>
                <a:gd name="connsiteY7" fmla="*/ 909265 h 1123950"/>
                <a:gd name="connsiteX8" fmla="*/ 176793 w 590550"/>
                <a:gd name="connsiteY8" fmla="*/ 714003 h 1123950"/>
                <a:gd name="connsiteX9" fmla="*/ 175840 w 590550"/>
                <a:gd name="connsiteY9" fmla="*/ 713050 h 1123950"/>
                <a:gd name="connsiteX10" fmla="*/ 109165 w 590550"/>
                <a:gd name="connsiteY10" fmla="*/ 567318 h 1123950"/>
                <a:gd name="connsiteX11" fmla="*/ 7248 w 590550"/>
                <a:gd name="connsiteY11" fmla="*/ 23440 h 1123950"/>
                <a:gd name="connsiteX12" fmla="*/ 19630 w 590550"/>
                <a:gd name="connsiteY12" fmla="*/ 7248 h 1123950"/>
                <a:gd name="connsiteX13" fmla="*/ 35823 w 590550"/>
                <a:gd name="connsiteY13" fmla="*/ 19630 h 1123950"/>
                <a:gd name="connsiteX14" fmla="*/ 136788 w 590550"/>
                <a:gd name="connsiteY14" fmla="*/ 559698 h 1123950"/>
                <a:gd name="connsiteX15" fmla="*/ 199653 w 590550"/>
                <a:gd name="connsiteY15" fmla="*/ 695905 h 1123950"/>
                <a:gd name="connsiteX16" fmla="*/ 281568 w 590550"/>
                <a:gd name="connsiteY16" fmla="*/ 909265 h 1123950"/>
                <a:gd name="connsiteX17" fmla="*/ 150123 w 590550"/>
                <a:gd name="connsiteY17" fmla="*/ 1087383 h 1123950"/>
                <a:gd name="connsiteX18" fmla="*/ 146313 w 590550"/>
                <a:gd name="connsiteY18" fmla="*/ 1088335 h 1123950"/>
                <a:gd name="connsiteX19" fmla="*/ 93925 w 590550"/>
                <a:gd name="connsiteY19" fmla="*/ 1095003 h 1123950"/>
                <a:gd name="connsiteX20" fmla="*/ 96783 w 590550"/>
                <a:gd name="connsiteY20" fmla="*/ 1095003 h 1123950"/>
                <a:gd name="connsiteX21" fmla="*/ 424443 w 590550"/>
                <a:gd name="connsiteY21" fmla="*/ 1093098 h 1123950"/>
                <a:gd name="connsiteX22" fmla="*/ 561603 w 590550"/>
                <a:gd name="connsiteY22" fmla="*/ 974035 h 1123950"/>
                <a:gd name="connsiteX23" fmla="*/ 511120 w 590550"/>
                <a:gd name="connsiteY23" fmla="*/ 793060 h 1123950"/>
                <a:gd name="connsiteX24" fmla="*/ 512073 w 590550"/>
                <a:gd name="connsiteY24" fmla="*/ 485403 h 1123950"/>
                <a:gd name="connsiteX25" fmla="*/ 529218 w 590550"/>
                <a:gd name="connsiteY25" fmla="*/ 473973 h 1123950"/>
                <a:gd name="connsiteX26" fmla="*/ 540648 w 590550"/>
                <a:gd name="connsiteY26" fmla="*/ 491118 h 1123950"/>
                <a:gd name="connsiteX27" fmla="*/ 535885 w 590550"/>
                <a:gd name="connsiteY27" fmla="*/ 777820 h 1123950"/>
                <a:gd name="connsiteX28" fmla="*/ 590178 w 590550"/>
                <a:gd name="connsiteY28" fmla="*/ 974988 h 1123950"/>
                <a:gd name="connsiteX29" fmla="*/ 426348 w 590550"/>
                <a:gd name="connsiteY29" fmla="*/ 1121673 h 1123950"/>
                <a:gd name="connsiteX30" fmla="*/ 424443 w 590550"/>
                <a:gd name="connsiteY30" fmla="*/ 1121673 h 1123950"/>
                <a:gd name="connsiteX31" fmla="*/ 97735 w 590550"/>
                <a:gd name="connsiteY31" fmla="*/ 1124530 h 1123950"/>
                <a:gd name="connsiteX32" fmla="*/ 145360 w 590550"/>
                <a:gd name="connsiteY32" fmla="*/ 1075953 h 1123950"/>
                <a:gd name="connsiteX33" fmla="*/ 145360 w 590550"/>
                <a:gd name="connsiteY33" fmla="*/ 1075953 h 1123950"/>
                <a:gd name="connsiteX34" fmla="*/ 145360 w 590550"/>
                <a:gd name="connsiteY34" fmla="*/ 1075953 h 1123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590550" h="1123950">
                  <a:moveTo>
                    <a:pt x="97735" y="1124530"/>
                  </a:moveTo>
                  <a:cubicBezTo>
                    <a:pt x="60588" y="1123578"/>
                    <a:pt x="38680" y="1119768"/>
                    <a:pt x="34870" y="1102623"/>
                  </a:cubicBezTo>
                  <a:cubicBezTo>
                    <a:pt x="32013" y="1087383"/>
                    <a:pt x="48205" y="1076905"/>
                    <a:pt x="61540" y="1071190"/>
                  </a:cubicBezTo>
                  <a:lnTo>
                    <a:pt x="63445" y="1070238"/>
                  </a:lnTo>
                  <a:lnTo>
                    <a:pt x="141550" y="1060713"/>
                  </a:lnTo>
                  <a:cubicBezTo>
                    <a:pt x="259660" y="1013088"/>
                    <a:pt x="252993" y="914980"/>
                    <a:pt x="252993" y="911170"/>
                  </a:cubicBezTo>
                  <a:lnTo>
                    <a:pt x="252993" y="910218"/>
                  </a:lnTo>
                  <a:lnTo>
                    <a:pt x="252993" y="909265"/>
                  </a:lnTo>
                  <a:cubicBezTo>
                    <a:pt x="255850" y="814015"/>
                    <a:pt x="177745" y="714955"/>
                    <a:pt x="176793" y="714003"/>
                  </a:cubicBezTo>
                  <a:lnTo>
                    <a:pt x="175840" y="713050"/>
                  </a:lnTo>
                  <a:cubicBezTo>
                    <a:pt x="134883" y="654948"/>
                    <a:pt x="110118" y="571128"/>
                    <a:pt x="109165" y="567318"/>
                  </a:cubicBezTo>
                  <a:cubicBezTo>
                    <a:pt x="55825" y="361578"/>
                    <a:pt x="7248" y="27250"/>
                    <a:pt x="7248" y="23440"/>
                  </a:cubicBezTo>
                  <a:cubicBezTo>
                    <a:pt x="6295" y="15820"/>
                    <a:pt x="12010" y="8200"/>
                    <a:pt x="19630" y="7248"/>
                  </a:cubicBezTo>
                  <a:cubicBezTo>
                    <a:pt x="27250" y="6295"/>
                    <a:pt x="34870" y="12010"/>
                    <a:pt x="35823" y="19630"/>
                  </a:cubicBezTo>
                  <a:cubicBezTo>
                    <a:pt x="35823" y="23440"/>
                    <a:pt x="84400" y="355863"/>
                    <a:pt x="136788" y="559698"/>
                  </a:cubicBezTo>
                  <a:cubicBezTo>
                    <a:pt x="136788" y="559698"/>
                    <a:pt x="161553" y="641613"/>
                    <a:pt x="199653" y="695905"/>
                  </a:cubicBezTo>
                  <a:cubicBezTo>
                    <a:pt x="206320" y="704478"/>
                    <a:pt x="284425" y="805443"/>
                    <a:pt x="281568" y="909265"/>
                  </a:cubicBezTo>
                  <a:cubicBezTo>
                    <a:pt x="282520" y="921648"/>
                    <a:pt x="283473" y="1034995"/>
                    <a:pt x="150123" y="1087383"/>
                  </a:cubicBezTo>
                  <a:lnTo>
                    <a:pt x="146313" y="1088335"/>
                  </a:lnTo>
                  <a:lnTo>
                    <a:pt x="93925" y="1095003"/>
                  </a:lnTo>
                  <a:cubicBezTo>
                    <a:pt x="94878" y="1095003"/>
                    <a:pt x="95830" y="1095003"/>
                    <a:pt x="96783" y="1095003"/>
                  </a:cubicBezTo>
                  <a:lnTo>
                    <a:pt x="424443" y="1093098"/>
                  </a:lnTo>
                  <a:cubicBezTo>
                    <a:pt x="436825" y="1091193"/>
                    <a:pt x="561603" y="1073095"/>
                    <a:pt x="561603" y="974035"/>
                  </a:cubicBezTo>
                  <a:cubicBezTo>
                    <a:pt x="561603" y="972130"/>
                    <a:pt x="566365" y="880690"/>
                    <a:pt x="511120" y="793060"/>
                  </a:cubicBezTo>
                  <a:cubicBezTo>
                    <a:pt x="509215" y="789250"/>
                    <a:pt x="467305" y="709240"/>
                    <a:pt x="512073" y="485403"/>
                  </a:cubicBezTo>
                  <a:cubicBezTo>
                    <a:pt x="513978" y="477783"/>
                    <a:pt x="521598" y="473020"/>
                    <a:pt x="529218" y="473973"/>
                  </a:cubicBezTo>
                  <a:cubicBezTo>
                    <a:pt x="536838" y="475878"/>
                    <a:pt x="541600" y="483498"/>
                    <a:pt x="540648" y="491118"/>
                  </a:cubicBezTo>
                  <a:cubicBezTo>
                    <a:pt x="499690" y="694953"/>
                    <a:pt x="533028" y="773058"/>
                    <a:pt x="535885" y="777820"/>
                  </a:cubicBezTo>
                  <a:cubicBezTo>
                    <a:pt x="595893" y="874023"/>
                    <a:pt x="590178" y="970225"/>
                    <a:pt x="590178" y="974988"/>
                  </a:cubicBezTo>
                  <a:cubicBezTo>
                    <a:pt x="590178" y="1075953"/>
                    <a:pt x="483498" y="1115005"/>
                    <a:pt x="426348" y="1121673"/>
                  </a:cubicBezTo>
                  <a:lnTo>
                    <a:pt x="424443" y="1121673"/>
                  </a:lnTo>
                  <a:lnTo>
                    <a:pt x="97735" y="1124530"/>
                  </a:lnTo>
                  <a:close/>
                  <a:moveTo>
                    <a:pt x="145360" y="1075953"/>
                  </a:moveTo>
                  <a:lnTo>
                    <a:pt x="145360" y="1075953"/>
                  </a:lnTo>
                  <a:lnTo>
                    <a:pt x="145360" y="1075953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31" name="Freeform: Shape 4830">
              <a:extLst>
                <a:ext uri="{FF2B5EF4-FFF2-40B4-BE49-F238E27FC236}">
                  <a16:creationId xmlns:a16="http://schemas.microsoft.com/office/drawing/2014/main" id="{85EC06F7-351D-4E47-AD3C-8C75B9F66D28}"/>
                </a:ext>
              </a:extLst>
            </p:cNvPr>
            <p:cNvSpPr/>
            <p:nvPr/>
          </p:nvSpPr>
          <p:spPr>
            <a:xfrm>
              <a:off x="3563507" y="3778501"/>
              <a:ext cx="497810" cy="684488"/>
            </a:xfrm>
            <a:custGeom>
              <a:avLst/>
              <a:gdLst>
                <a:gd name="connsiteX0" fmla="*/ 294334 w 304800"/>
                <a:gd name="connsiteY0" fmla="*/ 11467 h 419100"/>
                <a:gd name="connsiteX1" fmla="*/ 260997 w 304800"/>
                <a:gd name="connsiteY1" fmla="*/ 16230 h 419100"/>
                <a:gd name="connsiteX2" fmla="*/ 78117 w 304800"/>
                <a:gd name="connsiteY2" fmla="*/ 190537 h 419100"/>
                <a:gd name="connsiteX3" fmla="*/ 63829 w 304800"/>
                <a:gd name="connsiteY3" fmla="*/ 236257 h 419100"/>
                <a:gd name="connsiteX4" fmla="*/ 59067 w 304800"/>
                <a:gd name="connsiteY4" fmla="*/ 296265 h 419100"/>
                <a:gd name="connsiteX5" fmla="*/ 16204 w 304800"/>
                <a:gd name="connsiteY5" fmla="*/ 345795 h 419100"/>
                <a:gd name="connsiteX6" fmla="*/ 14299 w 304800"/>
                <a:gd name="connsiteY6" fmla="*/ 396277 h 419100"/>
                <a:gd name="connsiteX7" fmla="*/ 30492 w 304800"/>
                <a:gd name="connsiteY7" fmla="*/ 415327 h 419100"/>
                <a:gd name="connsiteX8" fmla="*/ 75259 w 304800"/>
                <a:gd name="connsiteY8" fmla="*/ 380085 h 419100"/>
                <a:gd name="connsiteX9" fmla="*/ 297192 w 304800"/>
                <a:gd name="connsiteY9" fmla="*/ 52425 h 419100"/>
                <a:gd name="connsiteX10" fmla="*/ 294334 w 304800"/>
                <a:gd name="connsiteY10" fmla="*/ 11467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4800" h="419100">
                  <a:moveTo>
                    <a:pt x="294334" y="11467"/>
                  </a:moveTo>
                  <a:cubicBezTo>
                    <a:pt x="294334" y="11467"/>
                    <a:pt x="280047" y="-915"/>
                    <a:pt x="260997" y="16230"/>
                  </a:cubicBezTo>
                  <a:lnTo>
                    <a:pt x="78117" y="190537"/>
                  </a:lnTo>
                  <a:cubicBezTo>
                    <a:pt x="78117" y="190537"/>
                    <a:pt x="60972" y="201967"/>
                    <a:pt x="63829" y="236257"/>
                  </a:cubicBezTo>
                  <a:cubicBezTo>
                    <a:pt x="63829" y="236257"/>
                    <a:pt x="80974" y="269595"/>
                    <a:pt x="59067" y="296265"/>
                  </a:cubicBezTo>
                  <a:lnTo>
                    <a:pt x="16204" y="345795"/>
                  </a:lnTo>
                  <a:cubicBezTo>
                    <a:pt x="16204" y="345795"/>
                    <a:pt x="-2846" y="371512"/>
                    <a:pt x="14299" y="396277"/>
                  </a:cubicBezTo>
                  <a:lnTo>
                    <a:pt x="30492" y="415327"/>
                  </a:lnTo>
                  <a:cubicBezTo>
                    <a:pt x="30492" y="415327"/>
                    <a:pt x="42874" y="431520"/>
                    <a:pt x="75259" y="380085"/>
                  </a:cubicBezTo>
                  <a:lnTo>
                    <a:pt x="297192" y="52425"/>
                  </a:lnTo>
                  <a:cubicBezTo>
                    <a:pt x="297192" y="52425"/>
                    <a:pt x="321004" y="28612"/>
                    <a:pt x="294334" y="11467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32" name="Group 4831">
            <a:extLst>
              <a:ext uri="{FF2B5EF4-FFF2-40B4-BE49-F238E27FC236}">
                <a16:creationId xmlns:a16="http://schemas.microsoft.com/office/drawing/2014/main" id="{E6F1193C-AA01-4C93-B722-E38987B13681}"/>
              </a:ext>
            </a:extLst>
          </p:cNvPr>
          <p:cNvGrpSpPr/>
          <p:nvPr/>
        </p:nvGrpSpPr>
        <p:grpSpPr>
          <a:xfrm>
            <a:off x="3008048" y="1651083"/>
            <a:ext cx="2026754" cy="1862324"/>
            <a:chOff x="2587835" y="72235"/>
            <a:chExt cx="2559383" cy="2351742"/>
          </a:xfrm>
        </p:grpSpPr>
        <p:sp>
          <p:nvSpPr>
            <p:cNvPr id="4833" name="Freeform: Shape 4832">
              <a:extLst>
                <a:ext uri="{FF2B5EF4-FFF2-40B4-BE49-F238E27FC236}">
                  <a16:creationId xmlns:a16="http://schemas.microsoft.com/office/drawing/2014/main" id="{92DF4B8C-5376-4329-8CE9-BC260946E803}"/>
                </a:ext>
              </a:extLst>
            </p:cNvPr>
            <p:cNvSpPr/>
            <p:nvPr/>
          </p:nvSpPr>
          <p:spPr>
            <a:xfrm>
              <a:off x="4202245" y="1168837"/>
              <a:ext cx="202754" cy="216803"/>
            </a:xfrm>
            <a:custGeom>
              <a:avLst/>
              <a:gdLst/>
              <a:ahLst/>
              <a:cxnLst/>
              <a:rect l="l" t="t" r="r" b="b"/>
              <a:pathLst>
                <a:path w="337947" h="361364">
                  <a:moveTo>
                    <a:pt x="0" y="0"/>
                  </a:moveTo>
                  <a:lnTo>
                    <a:pt x="85535" y="0"/>
                  </a:lnTo>
                  <a:lnTo>
                    <a:pt x="170576" y="142968"/>
                  </a:lnTo>
                  <a:lnTo>
                    <a:pt x="253892" y="0"/>
                  </a:lnTo>
                  <a:lnTo>
                    <a:pt x="337947" y="0"/>
                  </a:lnTo>
                  <a:lnTo>
                    <a:pt x="205086" y="209769"/>
                  </a:lnTo>
                  <a:lnTo>
                    <a:pt x="205086" y="361364"/>
                  </a:lnTo>
                  <a:lnTo>
                    <a:pt x="132369" y="361364"/>
                  </a:lnTo>
                  <a:lnTo>
                    <a:pt x="132369" y="209276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34" name="Freeform: Shape 4833">
              <a:extLst>
                <a:ext uri="{FF2B5EF4-FFF2-40B4-BE49-F238E27FC236}">
                  <a16:creationId xmlns:a16="http://schemas.microsoft.com/office/drawing/2014/main" id="{A4766923-B04F-4F41-8F1B-E143D47C36D1}"/>
                </a:ext>
              </a:extLst>
            </p:cNvPr>
            <p:cNvSpPr/>
            <p:nvPr/>
          </p:nvSpPr>
          <p:spPr>
            <a:xfrm>
              <a:off x="3686899" y="1791786"/>
              <a:ext cx="201571" cy="216803"/>
            </a:xfrm>
            <a:custGeom>
              <a:avLst/>
              <a:gdLst/>
              <a:ahLst/>
              <a:cxnLst/>
              <a:rect l="l" t="t" r="r" b="b"/>
              <a:pathLst>
                <a:path w="335975" h="361364">
                  <a:moveTo>
                    <a:pt x="11585" y="0"/>
                  </a:moveTo>
                  <a:lnTo>
                    <a:pt x="96873" y="0"/>
                  </a:lnTo>
                  <a:lnTo>
                    <a:pt x="169343" y="116100"/>
                  </a:lnTo>
                  <a:lnTo>
                    <a:pt x="240334" y="0"/>
                  </a:lnTo>
                  <a:lnTo>
                    <a:pt x="324882" y="0"/>
                  </a:lnTo>
                  <a:lnTo>
                    <a:pt x="212480" y="175506"/>
                  </a:lnTo>
                  <a:lnTo>
                    <a:pt x="335975" y="361364"/>
                  </a:lnTo>
                  <a:lnTo>
                    <a:pt x="247975" y="361364"/>
                  </a:lnTo>
                  <a:lnTo>
                    <a:pt x="167864" y="236390"/>
                  </a:lnTo>
                  <a:lnTo>
                    <a:pt x="87506" y="361364"/>
                  </a:lnTo>
                  <a:lnTo>
                    <a:pt x="0" y="361364"/>
                  </a:lnTo>
                  <a:lnTo>
                    <a:pt x="123494" y="17279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35" name="Freeform: Shape 4834">
              <a:extLst>
                <a:ext uri="{FF2B5EF4-FFF2-40B4-BE49-F238E27FC236}">
                  <a16:creationId xmlns:a16="http://schemas.microsoft.com/office/drawing/2014/main" id="{45C8F7CB-78D0-4B4D-93F1-5CF3B8DF045B}"/>
                </a:ext>
              </a:extLst>
            </p:cNvPr>
            <p:cNvSpPr/>
            <p:nvPr/>
          </p:nvSpPr>
          <p:spPr>
            <a:xfrm>
              <a:off x="3331854" y="1900187"/>
              <a:ext cx="284536" cy="216803"/>
            </a:xfrm>
            <a:custGeom>
              <a:avLst/>
              <a:gdLst/>
              <a:ahLst/>
              <a:cxnLst/>
              <a:rect l="l" t="t" r="r" b="b"/>
              <a:pathLst>
                <a:path w="474259" h="361364">
                  <a:moveTo>
                    <a:pt x="0" y="0"/>
                  </a:moveTo>
                  <a:lnTo>
                    <a:pt x="74688" y="0"/>
                  </a:lnTo>
                  <a:lnTo>
                    <a:pt x="129164" y="248222"/>
                  </a:lnTo>
                  <a:lnTo>
                    <a:pt x="195225" y="0"/>
                  </a:lnTo>
                  <a:lnTo>
                    <a:pt x="281992" y="0"/>
                  </a:lnTo>
                  <a:lnTo>
                    <a:pt x="345341" y="252413"/>
                  </a:lnTo>
                  <a:lnTo>
                    <a:pt x="400803" y="0"/>
                  </a:lnTo>
                  <a:lnTo>
                    <a:pt x="474259" y="0"/>
                  </a:lnTo>
                  <a:lnTo>
                    <a:pt x="386506" y="361364"/>
                  </a:lnTo>
                  <a:lnTo>
                    <a:pt x="309106" y="361364"/>
                  </a:lnTo>
                  <a:lnTo>
                    <a:pt x="237129" y="91204"/>
                  </a:lnTo>
                  <a:lnTo>
                    <a:pt x="165399" y="361364"/>
                  </a:lnTo>
                  <a:lnTo>
                    <a:pt x="86273" y="3613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36" name="Freeform: Shape 4835">
              <a:extLst>
                <a:ext uri="{FF2B5EF4-FFF2-40B4-BE49-F238E27FC236}">
                  <a16:creationId xmlns:a16="http://schemas.microsoft.com/office/drawing/2014/main" id="{31A37CA0-6DF8-4F08-99AC-25467C85AD98}"/>
                </a:ext>
              </a:extLst>
            </p:cNvPr>
            <p:cNvSpPr/>
            <p:nvPr/>
          </p:nvSpPr>
          <p:spPr>
            <a:xfrm>
              <a:off x="4229371" y="2180207"/>
              <a:ext cx="201867" cy="216803"/>
            </a:xfrm>
            <a:custGeom>
              <a:avLst/>
              <a:gdLst/>
              <a:ahLst/>
              <a:cxnLst/>
              <a:rect l="l" t="t" r="r" b="b"/>
              <a:pathLst>
                <a:path w="336468" h="361364">
                  <a:moveTo>
                    <a:pt x="0" y="0"/>
                  </a:moveTo>
                  <a:lnTo>
                    <a:pt x="79126" y="0"/>
                  </a:lnTo>
                  <a:lnTo>
                    <a:pt x="170576" y="267449"/>
                  </a:lnTo>
                  <a:lnTo>
                    <a:pt x="259068" y="0"/>
                  </a:lnTo>
                  <a:lnTo>
                    <a:pt x="336468" y="0"/>
                  </a:lnTo>
                  <a:lnTo>
                    <a:pt x="207057" y="361364"/>
                  </a:lnTo>
                  <a:lnTo>
                    <a:pt x="129164" y="36136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37" name="Freeform: Shape 4836">
              <a:extLst>
                <a:ext uri="{FF2B5EF4-FFF2-40B4-BE49-F238E27FC236}">
                  <a16:creationId xmlns:a16="http://schemas.microsoft.com/office/drawing/2014/main" id="{DD2C493E-450B-4778-818D-123F822053B0}"/>
                </a:ext>
              </a:extLst>
            </p:cNvPr>
            <p:cNvSpPr/>
            <p:nvPr/>
          </p:nvSpPr>
          <p:spPr>
            <a:xfrm>
              <a:off x="4480483" y="1596308"/>
              <a:ext cx="172289" cy="216803"/>
            </a:xfrm>
            <a:custGeom>
              <a:avLst/>
              <a:gdLst/>
              <a:ahLst/>
              <a:cxnLst/>
              <a:rect l="l" t="t" r="r" b="b"/>
              <a:pathLst>
                <a:path w="287168" h="361364">
                  <a:moveTo>
                    <a:pt x="0" y="0"/>
                  </a:moveTo>
                  <a:lnTo>
                    <a:pt x="287168" y="0"/>
                  </a:lnTo>
                  <a:lnTo>
                    <a:pt x="287168" y="61131"/>
                  </a:lnTo>
                  <a:lnTo>
                    <a:pt x="180189" y="61131"/>
                  </a:lnTo>
                  <a:lnTo>
                    <a:pt x="180189" y="361364"/>
                  </a:lnTo>
                  <a:lnTo>
                    <a:pt x="107226" y="361364"/>
                  </a:lnTo>
                  <a:lnTo>
                    <a:pt x="107226" y="61131"/>
                  </a:lnTo>
                  <a:lnTo>
                    <a:pt x="0" y="6113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38" name="Freeform: Shape 4837">
              <a:extLst>
                <a:ext uri="{FF2B5EF4-FFF2-40B4-BE49-F238E27FC236}">
                  <a16:creationId xmlns:a16="http://schemas.microsoft.com/office/drawing/2014/main" id="{6FFB331D-DA33-4E00-B9E2-6DDF4E2E4F6B}"/>
                </a:ext>
              </a:extLst>
            </p:cNvPr>
            <p:cNvSpPr/>
            <p:nvPr/>
          </p:nvSpPr>
          <p:spPr>
            <a:xfrm>
              <a:off x="4519816" y="1936926"/>
              <a:ext cx="176282" cy="224345"/>
            </a:xfrm>
            <a:custGeom>
              <a:avLst/>
              <a:gdLst/>
              <a:ahLst/>
              <a:cxnLst/>
              <a:rect l="l" t="t" r="r" b="b"/>
              <a:pathLst>
                <a:path w="293824" h="373935">
                  <a:moveTo>
                    <a:pt x="144940" y="0"/>
                  </a:moveTo>
                  <a:cubicBezTo>
                    <a:pt x="190296" y="0"/>
                    <a:pt x="224436" y="9942"/>
                    <a:pt x="247360" y="29826"/>
                  </a:cubicBezTo>
                  <a:cubicBezTo>
                    <a:pt x="270284" y="49710"/>
                    <a:pt x="282321" y="76249"/>
                    <a:pt x="283472" y="109444"/>
                  </a:cubicBezTo>
                  <a:lnTo>
                    <a:pt x="210509" y="112649"/>
                  </a:lnTo>
                  <a:cubicBezTo>
                    <a:pt x="207386" y="94079"/>
                    <a:pt x="200690" y="80727"/>
                    <a:pt x="190419" y="72593"/>
                  </a:cubicBezTo>
                  <a:cubicBezTo>
                    <a:pt x="180148" y="64459"/>
                    <a:pt x="164742" y="60391"/>
                    <a:pt x="144201" y="60391"/>
                  </a:cubicBezTo>
                  <a:cubicBezTo>
                    <a:pt x="123002" y="60391"/>
                    <a:pt x="106405" y="64746"/>
                    <a:pt x="94409" y="73456"/>
                  </a:cubicBezTo>
                  <a:cubicBezTo>
                    <a:pt x="86685" y="79043"/>
                    <a:pt x="82823" y="86520"/>
                    <a:pt x="82823" y="95887"/>
                  </a:cubicBezTo>
                  <a:cubicBezTo>
                    <a:pt x="82823" y="104432"/>
                    <a:pt x="86438" y="111745"/>
                    <a:pt x="93669" y="117825"/>
                  </a:cubicBezTo>
                  <a:cubicBezTo>
                    <a:pt x="102872" y="125549"/>
                    <a:pt x="125221" y="133601"/>
                    <a:pt x="160716" y="141982"/>
                  </a:cubicBezTo>
                  <a:cubicBezTo>
                    <a:pt x="196212" y="150363"/>
                    <a:pt x="222464" y="159031"/>
                    <a:pt x="239472" y="167987"/>
                  </a:cubicBezTo>
                  <a:cubicBezTo>
                    <a:pt x="256480" y="176943"/>
                    <a:pt x="269791" y="189186"/>
                    <a:pt x="279404" y="204715"/>
                  </a:cubicBezTo>
                  <a:cubicBezTo>
                    <a:pt x="289018" y="220244"/>
                    <a:pt x="293824" y="239430"/>
                    <a:pt x="293824" y="262272"/>
                  </a:cubicBezTo>
                  <a:cubicBezTo>
                    <a:pt x="293824" y="282978"/>
                    <a:pt x="288073" y="302369"/>
                    <a:pt x="276570" y="320445"/>
                  </a:cubicBezTo>
                  <a:cubicBezTo>
                    <a:pt x="265066" y="338522"/>
                    <a:pt x="248797" y="351956"/>
                    <a:pt x="227763" y="360747"/>
                  </a:cubicBezTo>
                  <a:cubicBezTo>
                    <a:pt x="206729" y="369539"/>
                    <a:pt x="180518" y="373935"/>
                    <a:pt x="149131" y="373935"/>
                  </a:cubicBezTo>
                  <a:cubicBezTo>
                    <a:pt x="103447" y="373935"/>
                    <a:pt x="68362" y="363377"/>
                    <a:pt x="43877" y="342260"/>
                  </a:cubicBezTo>
                  <a:cubicBezTo>
                    <a:pt x="19391" y="321144"/>
                    <a:pt x="4766" y="290373"/>
                    <a:pt x="0" y="249947"/>
                  </a:cubicBezTo>
                  <a:lnTo>
                    <a:pt x="70991" y="243045"/>
                  </a:lnTo>
                  <a:cubicBezTo>
                    <a:pt x="75264" y="266873"/>
                    <a:pt x="83933" y="284375"/>
                    <a:pt x="96997" y="295549"/>
                  </a:cubicBezTo>
                  <a:cubicBezTo>
                    <a:pt x="110061" y="306724"/>
                    <a:pt x="127686" y="312311"/>
                    <a:pt x="149870" y="312311"/>
                  </a:cubicBezTo>
                  <a:cubicBezTo>
                    <a:pt x="173370" y="312311"/>
                    <a:pt x="191076" y="307340"/>
                    <a:pt x="202990" y="297398"/>
                  </a:cubicBezTo>
                  <a:cubicBezTo>
                    <a:pt x="214904" y="287456"/>
                    <a:pt x="220861" y="275829"/>
                    <a:pt x="220861" y="262519"/>
                  </a:cubicBezTo>
                  <a:cubicBezTo>
                    <a:pt x="220861" y="253973"/>
                    <a:pt x="218355" y="246702"/>
                    <a:pt x="213343" y="240704"/>
                  </a:cubicBezTo>
                  <a:cubicBezTo>
                    <a:pt x="208331" y="234706"/>
                    <a:pt x="199580" y="229488"/>
                    <a:pt x="187091" y="225051"/>
                  </a:cubicBezTo>
                  <a:cubicBezTo>
                    <a:pt x="178546" y="222093"/>
                    <a:pt x="159073" y="216835"/>
                    <a:pt x="128672" y="209275"/>
                  </a:cubicBezTo>
                  <a:cubicBezTo>
                    <a:pt x="89561" y="199580"/>
                    <a:pt x="62118" y="187666"/>
                    <a:pt x="46342" y="173533"/>
                  </a:cubicBezTo>
                  <a:cubicBezTo>
                    <a:pt x="24157" y="153649"/>
                    <a:pt x="13065" y="129410"/>
                    <a:pt x="13065" y="100817"/>
                  </a:cubicBezTo>
                  <a:cubicBezTo>
                    <a:pt x="13065" y="82412"/>
                    <a:pt x="18282" y="65198"/>
                    <a:pt x="28717" y="49176"/>
                  </a:cubicBezTo>
                  <a:cubicBezTo>
                    <a:pt x="39152" y="33153"/>
                    <a:pt x="54188" y="20952"/>
                    <a:pt x="73826" y="12571"/>
                  </a:cubicBezTo>
                  <a:cubicBezTo>
                    <a:pt x="93464" y="4190"/>
                    <a:pt x="117168" y="0"/>
                    <a:pt x="144940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39" name="Freeform: Shape 4838">
              <a:extLst>
                <a:ext uri="{FF2B5EF4-FFF2-40B4-BE49-F238E27FC236}">
                  <a16:creationId xmlns:a16="http://schemas.microsoft.com/office/drawing/2014/main" id="{5FA44BE5-F83C-401D-91F8-79EF967080CD}"/>
                </a:ext>
              </a:extLst>
            </p:cNvPr>
            <p:cNvSpPr/>
            <p:nvPr/>
          </p:nvSpPr>
          <p:spPr>
            <a:xfrm>
              <a:off x="4817915" y="1608165"/>
              <a:ext cx="194916" cy="216803"/>
            </a:xfrm>
            <a:custGeom>
              <a:avLst/>
              <a:gdLst/>
              <a:ahLst/>
              <a:cxnLst/>
              <a:rect l="l" t="t" r="r" b="b"/>
              <a:pathLst>
                <a:path w="324883" h="361364">
                  <a:moveTo>
                    <a:pt x="72963" y="61131"/>
                  </a:moveTo>
                  <a:lnTo>
                    <a:pt x="72963" y="152828"/>
                  </a:lnTo>
                  <a:lnTo>
                    <a:pt x="126946" y="152828"/>
                  </a:lnTo>
                  <a:cubicBezTo>
                    <a:pt x="161948" y="152828"/>
                    <a:pt x="183804" y="151349"/>
                    <a:pt x="192514" y="148391"/>
                  </a:cubicBezTo>
                  <a:cubicBezTo>
                    <a:pt x="201223" y="145433"/>
                    <a:pt x="208043" y="140339"/>
                    <a:pt x="212973" y="133108"/>
                  </a:cubicBezTo>
                  <a:cubicBezTo>
                    <a:pt x="217903" y="125878"/>
                    <a:pt x="220368" y="116839"/>
                    <a:pt x="220368" y="105994"/>
                  </a:cubicBezTo>
                  <a:cubicBezTo>
                    <a:pt x="220368" y="93833"/>
                    <a:pt x="217122" y="84014"/>
                    <a:pt x="210632" y="76537"/>
                  </a:cubicBezTo>
                  <a:cubicBezTo>
                    <a:pt x="204140" y="69060"/>
                    <a:pt x="194979" y="64336"/>
                    <a:pt x="183147" y="62364"/>
                  </a:cubicBezTo>
                  <a:cubicBezTo>
                    <a:pt x="177231" y="61542"/>
                    <a:pt x="159483" y="61131"/>
                    <a:pt x="129904" y="61131"/>
                  </a:cubicBezTo>
                  <a:close/>
                  <a:moveTo>
                    <a:pt x="0" y="0"/>
                  </a:moveTo>
                  <a:lnTo>
                    <a:pt x="153568" y="0"/>
                  </a:lnTo>
                  <a:cubicBezTo>
                    <a:pt x="192185" y="0"/>
                    <a:pt x="220245" y="3246"/>
                    <a:pt x="237746" y="9737"/>
                  </a:cubicBezTo>
                  <a:cubicBezTo>
                    <a:pt x="255247" y="16228"/>
                    <a:pt x="269256" y="27772"/>
                    <a:pt x="279774" y="44369"/>
                  </a:cubicBezTo>
                  <a:cubicBezTo>
                    <a:pt x="290291" y="60967"/>
                    <a:pt x="295550" y="79947"/>
                    <a:pt x="295550" y="101310"/>
                  </a:cubicBezTo>
                  <a:cubicBezTo>
                    <a:pt x="295550" y="128425"/>
                    <a:pt x="287579" y="150815"/>
                    <a:pt x="271639" y="168480"/>
                  </a:cubicBezTo>
                  <a:cubicBezTo>
                    <a:pt x="255699" y="186146"/>
                    <a:pt x="231871" y="197280"/>
                    <a:pt x="200155" y="201881"/>
                  </a:cubicBezTo>
                  <a:cubicBezTo>
                    <a:pt x="215931" y="211083"/>
                    <a:pt x="228954" y="221190"/>
                    <a:pt x="239225" y="232200"/>
                  </a:cubicBezTo>
                  <a:cubicBezTo>
                    <a:pt x="249496" y="243210"/>
                    <a:pt x="263341" y="262765"/>
                    <a:pt x="280760" y="290866"/>
                  </a:cubicBezTo>
                  <a:lnTo>
                    <a:pt x="324883" y="361364"/>
                  </a:lnTo>
                  <a:lnTo>
                    <a:pt x="237623" y="361364"/>
                  </a:lnTo>
                  <a:lnTo>
                    <a:pt x="184873" y="282732"/>
                  </a:lnTo>
                  <a:cubicBezTo>
                    <a:pt x="166139" y="254631"/>
                    <a:pt x="153321" y="236924"/>
                    <a:pt x="146419" y="229612"/>
                  </a:cubicBezTo>
                  <a:cubicBezTo>
                    <a:pt x="139517" y="222299"/>
                    <a:pt x="132204" y="217287"/>
                    <a:pt x="124481" y="214575"/>
                  </a:cubicBezTo>
                  <a:cubicBezTo>
                    <a:pt x="116757" y="211864"/>
                    <a:pt x="104515" y="210508"/>
                    <a:pt x="87753" y="210508"/>
                  </a:cubicBezTo>
                  <a:lnTo>
                    <a:pt x="72963" y="210508"/>
                  </a:lnTo>
                  <a:lnTo>
                    <a:pt x="72963" y="361364"/>
                  </a:lnTo>
                  <a:lnTo>
                    <a:pt x="0" y="36136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0" name="Freeform: Shape 4839">
              <a:extLst>
                <a:ext uri="{FF2B5EF4-FFF2-40B4-BE49-F238E27FC236}">
                  <a16:creationId xmlns:a16="http://schemas.microsoft.com/office/drawing/2014/main" id="{154A2C05-D799-4E12-A389-5D6246296617}"/>
                </a:ext>
              </a:extLst>
            </p:cNvPr>
            <p:cNvSpPr/>
            <p:nvPr/>
          </p:nvSpPr>
          <p:spPr>
            <a:xfrm>
              <a:off x="3776541" y="2181737"/>
              <a:ext cx="175647" cy="242240"/>
            </a:xfrm>
            <a:custGeom>
              <a:avLst/>
              <a:gdLst/>
              <a:ahLst/>
              <a:cxnLst/>
              <a:rect l="l" t="t" r="r" b="b"/>
              <a:pathLst>
                <a:path w="364075" h="403761">
                  <a:moveTo>
                    <a:pt x="175259" y="62363"/>
                  </a:moveTo>
                  <a:cubicBezTo>
                    <a:pt x="145515" y="62363"/>
                    <a:pt x="121399" y="72716"/>
                    <a:pt x="102912" y="93422"/>
                  </a:cubicBezTo>
                  <a:cubicBezTo>
                    <a:pt x="84425" y="114128"/>
                    <a:pt x="75181" y="145268"/>
                    <a:pt x="75181" y="186844"/>
                  </a:cubicBezTo>
                  <a:cubicBezTo>
                    <a:pt x="75181" y="229077"/>
                    <a:pt x="84425" y="260670"/>
                    <a:pt x="102912" y="281622"/>
                  </a:cubicBezTo>
                  <a:cubicBezTo>
                    <a:pt x="121399" y="302574"/>
                    <a:pt x="144775" y="313050"/>
                    <a:pt x="173041" y="313050"/>
                  </a:cubicBezTo>
                  <a:cubicBezTo>
                    <a:pt x="183558" y="313050"/>
                    <a:pt x="193500" y="311325"/>
                    <a:pt x="202867" y="307874"/>
                  </a:cubicBezTo>
                  <a:cubicBezTo>
                    <a:pt x="188077" y="298178"/>
                    <a:pt x="173041" y="290619"/>
                    <a:pt x="157758" y="285196"/>
                  </a:cubicBezTo>
                  <a:lnTo>
                    <a:pt x="178217" y="243538"/>
                  </a:lnTo>
                  <a:cubicBezTo>
                    <a:pt x="202209" y="251755"/>
                    <a:pt x="225133" y="264080"/>
                    <a:pt x="246989" y="280513"/>
                  </a:cubicBezTo>
                  <a:cubicBezTo>
                    <a:pt x="256356" y="269503"/>
                    <a:pt x="263382" y="256192"/>
                    <a:pt x="268065" y="240580"/>
                  </a:cubicBezTo>
                  <a:cubicBezTo>
                    <a:pt x="272748" y="224969"/>
                    <a:pt x="275090" y="207057"/>
                    <a:pt x="275090" y="186844"/>
                  </a:cubicBezTo>
                  <a:cubicBezTo>
                    <a:pt x="275090" y="145104"/>
                    <a:pt x="265887" y="113922"/>
                    <a:pt x="247482" y="93299"/>
                  </a:cubicBezTo>
                  <a:cubicBezTo>
                    <a:pt x="229077" y="72675"/>
                    <a:pt x="205003" y="62363"/>
                    <a:pt x="175259" y="62363"/>
                  </a:cubicBezTo>
                  <a:close/>
                  <a:moveTo>
                    <a:pt x="175752" y="0"/>
                  </a:moveTo>
                  <a:cubicBezTo>
                    <a:pt x="229324" y="0"/>
                    <a:pt x="271803" y="16392"/>
                    <a:pt x="303191" y="49176"/>
                  </a:cubicBezTo>
                  <a:cubicBezTo>
                    <a:pt x="334578" y="81960"/>
                    <a:pt x="350272" y="127849"/>
                    <a:pt x="350272" y="186844"/>
                  </a:cubicBezTo>
                  <a:cubicBezTo>
                    <a:pt x="350272" y="218067"/>
                    <a:pt x="345917" y="245510"/>
                    <a:pt x="337207" y="269174"/>
                  </a:cubicBezTo>
                  <a:cubicBezTo>
                    <a:pt x="330634" y="287250"/>
                    <a:pt x="320117" y="304752"/>
                    <a:pt x="305656" y="321678"/>
                  </a:cubicBezTo>
                  <a:cubicBezTo>
                    <a:pt x="323568" y="334496"/>
                    <a:pt x="343041" y="344684"/>
                    <a:pt x="364075" y="352243"/>
                  </a:cubicBezTo>
                  <a:lnTo>
                    <a:pt x="337207" y="403761"/>
                  </a:lnTo>
                  <a:cubicBezTo>
                    <a:pt x="326197" y="400475"/>
                    <a:pt x="315433" y="395955"/>
                    <a:pt x="304916" y="390204"/>
                  </a:cubicBezTo>
                  <a:cubicBezTo>
                    <a:pt x="302615" y="389054"/>
                    <a:pt x="286429" y="378372"/>
                    <a:pt x="256356" y="358159"/>
                  </a:cubicBezTo>
                  <a:cubicBezTo>
                    <a:pt x="232693" y="368512"/>
                    <a:pt x="206482" y="373689"/>
                    <a:pt x="177724" y="373689"/>
                  </a:cubicBezTo>
                  <a:cubicBezTo>
                    <a:pt x="122180" y="373689"/>
                    <a:pt x="78673" y="357338"/>
                    <a:pt x="47204" y="324636"/>
                  </a:cubicBezTo>
                  <a:cubicBezTo>
                    <a:pt x="15734" y="291934"/>
                    <a:pt x="0" y="246003"/>
                    <a:pt x="0" y="186844"/>
                  </a:cubicBezTo>
                  <a:cubicBezTo>
                    <a:pt x="0" y="127849"/>
                    <a:pt x="15776" y="81960"/>
                    <a:pt x="47327" y="49176"/>
                  </a:cubicBezTo>
                  <a:cubicBezTo>
                    <a:pt x="78879" y="16392"/>
                    <a:pt x="121687" y="0"/>
                    <a:pt x="175752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1" name="Freeform: Shape 4840">
              <a:extLst>
                <a:ext uri="{FF2B5EF4-FFF2-40B4-BE49-F238E27FC236}">
                  <a16:creationId xmlns:a16="http://schemas.microsoft.com/office/drawing/2014/main" id="{B2708F16-B3BE-42D5-B904-1DCD51E35EA0}"/>
                </a:ext>
              </a:extLst>
            </p:cNvPr>
            <p:cNvSpPr/>
            <p:nvPr/>
          </p:nvSpPr>
          <p:spPr>
            <a:xfrm>
              <a:off x="3001344" y="1987997"/>
              <a:ext cx="166078" cy="216803"/>
            </a:xfrm>
            <a:custGeom>
              <a:avLst/>
              <a:gdLst/>
              <a:ahLst/>
              <a:cxnLst/>
              <a:rect l="l" t="t" r="r" b="b"/>
              <a:pathLst>
                <a:path w="276815" h="361364">
                  <a:moveTo>
                    <a:pt x="72963" y="61131"/>
                  </a:moveTo>
                  <a:lnTo>
                    <a:pt x="72963" y="163674"/>
                  </a:lnTo>
                  <a:lnTo>
                    <a:pt x="112895" y="163674"/>
                  </a:lnTo>
                  <a:cubicBezTo>
                    <a:pt x="141653" y="163674"/>
                    <a:pt x="160880" y="161784"/>
                    <a:pt x="170575" y="158004"/>
                  </a:cubicBezTo>
                  <a:cubicBezTo>
                    <a:pt x="180271" y="154225"/>
                    <a:pt x="187871" y="148309"/>
                    <a:pt x="193376" y="140257"/>
                  </a:cubicBezTo>
                  <a:cubicBezTo>
                    <a:pt x="198881" y="132204"/>
                    <a:pt x="201634" y="122838"/>
                    <a:pt x="201634" y="112156"/>
                  </a:cubicBezTo>
                  <a:cubicBezTo>
                    <a:pt x="201634" y="99010"/>
                    <a:pt x="197772" y="88164"/>
                    <a:pt x="190049" y="79618"/>
                  </a:cubicBezTo>
                  <a:cubicBezTo>
                    <a:pt x="182325" y="71073"/>
                    <a:pt x="172547" y="65732"/>
                    <a:pt x="160715" y="63596"/>
                  </a:cubicBezTo>
                  <a:cubicBezTo>
                    <a:pt x="152006" y="61953"/>
                    <a:pt x="134505" y="61131"/>
                    <a:pt x="108212" y="61131"/>
                  </a:cubicBezTo>
                  <a:close/>
                  <a:moveTo>
                    <a:pt x="0" y="0"/>
                  </a:moveTo>
                  <a:lnTo>
                    <a:pt x="117086" y="0"/>
                  </a:lnTo>
                  <a:cubicBezTo>
                    <a:pt x="161455" y="0"/>
                    <a:pt x="190377" y="1808"/>
                    <a:pt x="203852" y="5423"/>
                  </a:cubicBezTo>
                  <a:cubicBezTo>
                    <a:pt x="224558" y="10846"/>
                    <a:pt x="241895" y="22637"/>
                    <a:pt x="255863" y="40795"/>
                  </a:cubicBezTo>
                  <a:cubicBezTo>
                    <a:pt x="269831" y="58954"/>
                    <a:pt x="276815" y="82412"/>
                    <a:pt x="276815" y="111170"/>
                  </a:cubicBezTo>
                  <a:cubicBezTo>
                    <a:pt x="276815" y="133355"/>
                    <a:pt x="272789" y="152006"/>
                    <a:pt x="264737" y="167125"/>
                  </a:cubicBezTo>
                  <a:cubicBezTo>
                    <a:pt x="256685" y="182243"/>
                    <a:pt x="246455" y="194116"/>
                    <a:pt x="234048" y="202744"/>
                  </a:cubicBezTo>
                  <a:cubicBezTo>
                    <a:pt x="221641" y="211371"/>
                    <a:pt x="209029" y="217081"/>
                    <a:pt x="196211" y="219875"/>
                  </a:cubicBezTo>
                  <a:cubicBezTo>
                    <a:pt x="178792" y="223326"/>
                    <a:pt x="153567" y="225052"/>
                    <a:pt x="120537" y="225052"/>
                  </a:cubicBezTo>
                  <a:lnTo>
                    <a:pt x="72963" y="225052"/>
                  </a:lnTo>
                  <a:lnTo>
                    <a:pt x="72963" y="361364"/>
                  </a:lnTo>
                  <a:lnTo>
                    <a:pt x="0" y="36136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2" name="Freeform: Shape 4841">
              <a:extLst>
                <a:ext uri="{FF2B5EF4-FFF2-40B4-BE49-F238E27FC236}">
                  <a16:creationId xmlns:a16="http://schemas.microsoft.com/office/drawing/2014/main" id="{D86CBE81-4771-4037-AF63-DEFB471A328C}"/>
                </a:ext>
              </a:extLst>
            </p:cNvPr>
            <p:cNvSpPr/>
            <p:nvPr/>
          </p:nvSpPr>
          <p:spPr>
            <a:xfrm>
              <a:off x="3955611" y="1896489"/>
              <a:ext cx="210296" cy="224197"/>
            </a:xfrm>
            <a:custGeom>
              <a:avLst/>
              <a:gdLst/>
              <a:ahLst/>
              <a:cxnLst/>
              <a:rect l="l" t="t" r="r" b="b"/>
              <a:pathLst>
                <a:path w="350518" h="373689">
                  <a:moveTo>
                    <a:pt x="175505" y="62363"/>
                  </a:moveTo>
                  <a:cubicBezTo>
                    <a:pt x="145433" y="62363"/>
                    <a:pt x="121194" y="72675"/>
                    <a:pt x="102789" y="93299"/>
                  </a:cubicBezTo>
                  <a:cubicBezTo>
                    <a:pt x="84384" y="113922"/>
                    <a:pt x="75181" y="145022"/>
                    <a:pt x="75181" y="186598"/>
                  </a:cubicBezTo>
                  <a:cubicBezTo>
                    <a:pt x="75181" y="227516"/>
                    <a:pt x="84630" y="258534"/>
                    <a:pt x="103528" y="279650"/>
                  </a:cubicBezTo>
                  <a:cubicBezTo>
                    <a:pt x="122426" y="300767"/>
                    <a:pt x="146419" y="311325"/>
                    <a:pt x="175505" y="311325"/>
                  </a:cubicBezTo>
                  <a:cubicBezTo>
                    <a:pt x="204592" y="311325"/>
                    <a:pt x="228461" y="300849"/>
                    <a:pt x="247113" y="279897"/>
                  </a:cubicBezTo>
                  <a:cubicBezTo>
                    <a:pt x="265764" y="258944"/>
                    <a:pt x="275090" y="227516"/>
                    <a:pt x="275090" y="185612"/>
                  </a:cubicBezTo>
                  <a:cubicBezTo>
                    <a:pt x="275090" y="144200"/>
                    <a:pt x="266011" y="113306"/>
                    <a:pt x="247852" y="92929"/>
                  </a:cubicBezTo>
                  <a:cubicBezTo>
                    <a:pt x="229693" y="72552"/>
                    <a:pt x="205578" y="62363"/>
                    <a:pt x="175505" y="62363"/>
                  </a:cubicBezTo>
                  <a:close/>
                  <a:moveTo>
                    <a:pt x="174766" y="0"/>
                  </a:moveTo>
                  <a:cubicBezTo>
                    <a:pt x="228009" y="0"/>
                    <a:pt x="270612" y="16515"/>
                    <a:pt x="302574" y="49546"/>
                  </a:cubicBezTo>
                  <a:cubicBezTo>
                    <a:pt x="334537" y="82576"/>
                    <a:pt x="350518" y="128507"/>
                    <a:pt x="350518" y="187337"/>
                  </a:cubicBezTo>
                  <a:cubicBezTo>
                    <a:pt x="350518" y="245675"/>
                    <a:pt x="334660" y="291318"/>
                    <a:pt x="302944" y="324266"/>
                  </a:cubicBezTo>
                  <a:cubicBezTo>
                    <a:pt x="271228" y="357214"/>
                    <a:pt x="228831" y="373689"/>
                    <a:pt x="175752" y="373689"/>
                  </a:cubicBezTo>
                  <a:cubicBezTo>
                    <a:pt x="122016" y="373689"/>
                    <a:pt x="79290" y="357297"/>
                    <a:pt x="47574" y="324512"/>
                  </a:cubicBezTo>
                  <a:cubicBezTo>
                    <a:pt x="15858" y="291728"/>
                    <a:pt x="0" y="246579"/>
                    <a:pt x="0" y="189063"/>
                  </a:cubicBezTo>
                  <a:cubicBezTo>
                    <a:pt x="0" y="152252"/>
                    <a:pt x="5505" y="121358"/>
                    <a:pt x="16515" y="96380"/>
                  </a:cubicBezTo>
                  <a:cubicBezTo>
                    <a:pt x="24732" y="77975"/>
                    <a:pt x="35947" y="61460"/>
                    <a:pt x="50162" y="46834"/>
                  </a:cubicBezTo>
                  <a:cubicBezTo>
                    <a:pt x="64377" y="32209"/>
                    <a:pt x="79947" y="21363"/>
                    <a:pt x="96873" y="14297"/>
                  </a:cubicBezTo>
                  <a:cubicBezTo>
                    <a:pt x="119386" y="4765"/>
                    <a:pt x="145351" y="0"/>
                    <a:pt x="1747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3" name="Freeform: Shape 4842">
              <a:extLst>
                <a:ext uri="{FF2B5EF4-FFF2-40B4-BE49-F238E27FC236}">
                  <a16:creationId xmlns:a16="http://schemas.microsoft.com/office/drawing/2014/main" id="{7548A620-27A4-467D-ACFA-2F2E7736F9DC}"/>
                </a:ext>
              </a:extLst>
            </p:cNvPr>
            <p:cNvSpPr/>
            <p:nvPr/>
          </p:nvSpPr>
          <p:spPr>
            <a:xfrm>
              <a:off x="4243061" y="698849"/>
              <a:ext cx="171993" cy="216803"/>
            </a:xfrm>
            <a:custGeom>
              <a:avLst/>
              <a:gdLst/>
              <a:ahLst/>
              <a:cxnLst/>
              <a:rect l="l" t="t" r="r" b="b"/>
              <a:pathLst>
                <a:path w="286676" h="361364">
                  <a:moveTo>
                    <a:pt x="0" y="0"/>
                  </a:moveTo>
                  <a:lnTo>
                    <a:pt x="70991" y="0"/>
                  </a:lnTo>
                  <a:lnTo>
                    <a:pt x="218889" y="241320"/>
                  </a:lnTo>
                  <a:lnTo>
                    <a:pt x="218889" y="0"/>
                  </a:lnTo>
                  <a:lnTo>
                    <a:pt x="286676" y="0"/>
                  </a:lnTo>
                  <a:lnTo>
                    <a:pt x="286676" y="361364"/>
                  </a:lnTo>
                  <a:lnTo>
                    <a:pt x="213466" y="361364"/>
                  </a:lnTo>
                  <a:lnTo>
                    <a:pt x="67787" y="125713"/>
                  </a:lnTo>
                  <a:lnTo>
                    <a:pt x="67787" y="361364"/>
                  </a:lnTo>
                  <a:lnTo>
                    <a:pt x="0" y="36136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4" name="Freeform: Shape 4843">
              <a:extLst>
                <a:ext uri="{FF2B5EF4-FFF2-40B4-BE49-F238E27FC236}">
                  <a16:creationId xmlns:a16="http://schemas.microsoft.com/office/drawing/2014/main" id="{E6497CA7-4E97-43FA-BB00-56593874996E}"/>
                </a:ext>
              </a:extLst>
            </p:cNvPr>
            <p:cNvSpPr/>
            <p:nvPr/>
          </p:nvSpPr>
          <p:spPr>
            <a:xfrm>
              <a:off x="3438171" y="180637"/>
              <a:ext cx="209409" cy="216803"/>
            </a:xfrm>
            <a:custGeom>
              <a:avLst/>
              <a:gdLst/>
              <a:ahLst/>
              <a:cxnLst/>
              <a:rect l="l" t="t" r="r" b="b"/>
              <a:pathLst>
                <a:path w="349039" h="361364">
                  <a:moveTo>
                    <a:pt x="0" y="0"/>
                  </a:moveTo>
                  <a:lnTo>
                    <a:pt x="109198" y="0"/>
                  </a:lnTo>
                  <a:lnTo>
                    <a:pt x="174766" y="246497"/>
                  </a:lnTo>
                  <a:lnTo>
                    <a:pt x="239594" y="0"/>
                  </a:lnTo>
                  <a:lnTo>
                    <a:pt x="349039" y="0"/>
                  </a:lnTo>
                  <a:lnTo>
                    <a:pt x="349039" y="361364"/>
                  </a:lnTo>
                  <a:lnTo>
                    <a:pt x="281252" y="361364"/>
                  </a:lnTo>
                  <a:lnTo>
                    <a:pt x="281252" y="76907"/>
                  </a:lnTo>
                  <a:lnTo>
                    <a:pt x="209522" y="361364"/>
                  </a:lnTo>
                  <a:lnTo>
                    <a:pt x="139270" y="361364"/>
                  </a:lnTo>
                  <a:lnTo>
                    <a:pt x="67786" y="76907"/>
                  </a:lnTo>
                  <a:lnTo>
                    <a:pt x="67786" y="361364"/>
                  </a:lnTo>
                  <a:lnTo>
                    <a:pt x="0" y="3613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5" name="Freeform: Shape 4844">
              <a:extLst>
                <a:ext uri="{FF2B5EF4-FFF2-40B4-BE49-F238E27FC236}">
                  <a16:creationId xmlns:a16="http://schemas.microsoft.com/office/drawing/2014/main" id="{14EEC9D6-18BB-4E55-9B3A-ED0C8FCA2998}"/>
                </a:ext>
              </a:extLst>
            </p:cNvPr>
            <p:cNvSpPr/>
            <p:nvPr/>
          </p:nvSpPr>
          <p:spPr>
            <a:xfrm>
              <a:off x="4721992" y="937383"/>
              <a:ext cx="195507" cy="216803"/>
            </a:xfrm>
            <a:custGeom>
              <a:avLst/>
              <a:gdLst/>
              <a:ahLst/>
              <a:cxnLst/>
              <a:rect l="l" t="t" r="r" b="b"/>
              <a:pathLst>
                <a:path w="325868" h="361364">
                  <a:moveTo>
                    <a:pt x="0" y="0"/>
                  </a:moveTo>
                  <a:lnTo>
                    <a:pt x="72963" y="0"/>
                  </a:lnTo>
                  <a:lnTo>
                    <a:pt x="72963" y="160469"/>
                  </a:lnTo>
                  <a:lnTo>
                    <a:pt x="220368" y="0"/>
                  </a:lnTo>
                  <a:lnTo>
                    <a:pt x="318473" y="0"/>
                  </a:lnTo>
                  <a:lnTo>
                    <a:pt x="182407" y="140750"/>
                  </a:lnTo>
                  <a:lnTo>
                    <a:pt x="325868" y="361364"/>
                  </a:lnTo>
                  <a:lnTo>
                    <a:pt x="231460" y="361364"/>
                  </a:lnTo>
                  <a:lnTo>
                    <a:pt x="132122" y="191774"/>
                  </a:lnTo>
                  <a:lnTo>
                    <a:pt x="72963" y="252166"/>
                  </a:lnTo>
                  <a:lnTo>
                    <a:pt x="72963" y="361364"/>
                  </a:lnTo>
                  <a:lnTo>
                    <a:pt x="0" y="36136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6" name="Freeform: Shape 4845">
              <a:extLst>
                <a:ext uri="{FF2B5EF4-FFF2-40B4-BE49-F238E27FC236}">
                  <a16:creationId xmlns:a16="http://schemas.microsoft.com/office/drawing/2014/main" id="{66AE4C93-E25C-4640-AE96-F3DA7ABE67E8}"/>
                </a:ext>
              </a:extLst>
            </p:cNvPr>
            <p:cNvSpPr/>
            <p:nvPr/>
          </p:nvSpPr>
          <p:spPr>
            <a:xfrm>
              <a:off x="3950174" y="750010"/>
              <a:ext cx="138718" cy="220501"/>
            </a:xfrm>
            <a:custGeom>
              <a:avLst/>
              <a:gdLst/>
              <a:ahLst/>
              <a:cxnLst/>
              <a:rect l="l" t="t" r="r" b="b"/>
              <a:pathLst>
                <a:path w="231214" h="367527">
                  <a:moveTo>
                    <a:pt x="158498" y="0"/>
                  </a:moveTo>
                  <a:lnTo>
                    <a:pt x="231214" y="0"/>
                  </a:lnTo>
                  <a:lnTo>
                    <a:pt x="231214" y="228749"/>
                  </a:lnTo>
                  <a:cubicBezTo>
                    <a:pt x="231214" y="258657"/>
                    <a:pt x="228585" y="281664"/>
                    <a:pt x="223326" y="297768"/>
                  </a:cubicBezTo>
                  <a:cubicBezTo>
                    <a:pt x="216260" y="318802"/>
                    <a:pt x="203442" y="335687"/>
                    <a:pt x="184873" y="348423"/>
                  </a:cubicBezTo>
                  <a:cubicBezTo>
                    <a:pt x="166304" y="361159"/>
                    <a:pt x="141818" y="367527"/>
                    <a:pt x="111417" y="367527"/>
                  </a:cubicBezTo>
                  <a:cubicBezTo>
                    <a:pt x="75757" y="367527"/>
                    <a:pt x="48314" y="357543"/>
                    <a:pt x="29087" y="337577"/>
                  </a:cubicBezTo>
                  <a:cubicBezTo>
                    <a:pt x="9860" y="317611"/>
                    <a:pt x="165" y="288319"/>
                    <a:pt x="0" y="249701"/>
                  </a:cubicBezTo>
                  <a:lnTo>
                    <a:pt x="68773" y="241813"/>
                  </a:lnTo>
                  <a:cubicBezTo>
                    <a:pt x="69595" y="262519"/>
                    <a:pt x="72635" y="277144"/>
                    <a:pt x="77893" y="285690"/>
                  </a:cubicBezTo>
                  <a:cubicBezTo>
                    <a:pt x="85781" y="298672"/>
                    <a:pt x="97778" y="305163"/>
                    <a:pt x="113882" y="305163"/>
                  </a:cubicBezTo>
                  <a:cubicBezTo>
                    <a:pt x="130151" y="305163"/>
                    <a:pt x="141654" y="300521"/>
                    <a:pt x="148391" y="291236"/>
                  </a:cubicBezTo>
                  <a:cubicBezTo>
                    <a:pt x="155129" y="281951"/>
                    <a:pt x="158498" y="262683"/>
                    <a:pt x="158498" y="233432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7" name="Freeform: Shape 4846">
              <a:extLst>
                <a:ext uri="{FF2B5EF4-FFF2-40B4-BE49-F238E27FC236}">
                  <a16:creationId xmlns:a16="http://schemas.microsoft.com/office/drawing/2014/main" id="{673C2E55-264C-4BBB-A926-1204327AE715}"/>
                </a:ext>
              </a:extLst>
            </p:cNvPr>
            <p:cNvSpPr/>
            <p:nvPr/>
          </p:nvSpPr>
          <p:spPr>
            <a:xfrm>
              <a:off x="4028921" y="1435575"/>
              <a:ext cx="173324" cy="216803"/>
            </a:xfrm>
            <a:custGeom>
              <a:avLst/>
              <a:gdLst/>
              <a:ahLst/>
              <a:cxnLst/>
              <a:rect l="l" t="t" r="r" b="b"/>
              <a:pathLst>
                <a:path w="288894" h="361364">
                  <a:moveTo>
                    <a:pt x="0" y="0"/>
                  </a:moveTo>
                  <a:lnTo>
                    <a:pt x="72963" y="0"/>
                  </a:lnTo>
                  <a:lnTo>
                    <a:pt x="72963" y="142229"/>
                  </a:lnTo>
                  <a:lnTo>
                    <a:pt x="215931" y="142229"/>
                  </a:lnTo>
                  <a:lnTo>
                    <a:pt x="215931" y="0"/>
                  </a:lnTo>
                  <a:lnTo>
                    <a:pt x="288894" y="0"/>
                  </a:lnTo>
                  <a:lnTo>
                    <a:pt x="288894" y="361364"/>
                  </a:lnTo>
                  <a:lnTo>
                    <a:pt x="215931" y="361364"/>
                  </a:lnTo>
                  <a:lnTo>
                    <a:pt x="215931" y="203360"/>
                  </a:lnTo>
                  <a:lnTo>
                    <a:pt x="72963" y="203360"/>
                  </a:lnTo>
                  <a:lnTo>
                    <a:pt x="72963" y="361364"/>
                  </a:lnTo>
                  <a:lnTo>
                    <a:pt x="0" y="3613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8" name="Freeform: Shape 4847">
              <a:extLst>
                <a:ext uri="{FF2B5EF4-FFF2-40B4-BE49-F238E27FC236}">
                  <a16:creationId xmlns:a16="http://schemas.microsoft.com/office/drawing/2014/main" id="{D1AF91AB-795B-4A05-B932-DE3531337B0D}"/>
                </a:ext>
              </a:extLst>
            </p:cNvPr>
            <p:cNvSpPr/>
            <p:nvPr/>
          </p:nvSpPr>
          <p:spPr>
            <a:xfrm>
              <a:off x="4944464" y="1255086"/>
              <a:ext cx="202754" cy="224197"/>
            </a:xfrm>
            <a:custGeom>
              <a:avLst/>
              <a:gdLst/>
              <a:ahLst/>
              <a:cxnLst/>
              <a:rect l="l" t="t" r="r" b="b"/>
              <a:pathLst>
                <a:path w="337947" h="373689">
                  <a:moveTo>
                    <a:pt x="179450" y="0"/>
                  </a:moveTo>
                  <a:cubicBezTo>
                    <a:pt x="224312" y="0"/>
                    <a:pt x="259356" y="9408"/>
                    <a:pt x="284581" y="28224"/>
                  </a:cubicBezTo>
                  <a:cubicBezTo>
                    <a:pt x="309805" y="47040"/>
                    <a:pt x="326033" y="73045"/>
                    <a:pt x="333264" y="106240"/>
                  </a:cubicBezTo>
                  <a:lnTo>
                    <a:pt x="260794" y="119797"/>
                  </a:lnTo>
                  <a:cubicBezTo>
                    <a:pt x="255699" y="102049"/>
                    <a:pt x="246127" y="88040"/>
                    <a:pt x="232077" y="77769"/>
                  </a:cubicBezTo>
                  <a:cubicBezTo>
                    <a:pt x="218027" y="67499"/>
                    <a:pt x="200484" y="62363"/>
                    <a:pt x="179450" y="62363"/>
                  </a:cubicBezTo>
                  <a:cubicBezTo>
                    <a:pt x="147570" y="62363"/>
                    <a:pt x="122221" y="72470"/>
                    <a:pt x="103406" y="92682"/>
                  </a:cubicBezTo>
                  <a:cubicBezTo>
                    <a:pt x="84590" y="112895"/>
                    <a:pt x="75182" y="142886"/>
                    <a:pt x="75182" y="182654"/>
                  </a:cubicBezTo>
                  <a:cubicBezTo>
                    <a:pt x="75182" y="225544"/>
                    <a:pt x="84713" y="257712"/>
                    <a:pt x="103775" y="279157"/>
                  </a:cubicBezTo>
                  <a:cubicBezTo>
                    <a:pt x="122838" y="300602"/>
                    <a:pt x="147816" y="311325"/>
                    <a:pt x="178710" y="311325"/>
                  </a:cubicBezTo>
                  <a:cubicBezTo>
                    <a:pt x="193993" y="311325"/>
                    <a:pt x="209317" y="308326"/>
                    <a:pt x="224682" y="302328"/>
                  </a:cubicBezTo>
                  <a:cubicBezTo>
                    <a:pt x="240047" y="296330"/>
                    <a:pt x="253234" y="289058"/>
                    <a:pt x="264245" y="280513"/>
                  </a:cubicBezTo>
                  <a:lnTo>
                    <a:pt x="264245" y="234664"/>
                  </a:lnTo>
                  <a:lnTo>
                    <a:pt x="180682" y="234664"/>
                  </a:lnTo>
                  <a:lnTo>
                    <a:pt x="180682" y="173780"/>
                  </a:lnTo>
                  <a:lnTo>
                    <a:pt x="337947" y="173780"/>
                  </a:lnTo>
                  <a:lnTo>
                    <a:pt x="337947" y="317734"/>
                  </a:lnTo>
                  <a:cubicBezTo>
                    <a:pt x="322664" y="332524"/>
                    <a:pt x="300521" y="345547"/>
                    <a:pt x="271516" y="356804"/>
                  </a:cubicBezTo>
                  <a:cubicBezTo>
                    <a:pt x="242512" y="368060"/>
                    <a:pt x="213138" y="373689"/>
                    <a:pt x="183394" y="373689"/>
                  </a:cubicBezTo>
                  <a:cubicBezTo>
                    <a:pt x="145598" y="373689"/>
                    <a:pt x="112649" y="365760"/>
                    <a:pt x="84549" y="349902"/>
                  </a:cubicBezTo>
                  <a:cubicBezTo>
                    <a:pt x="56448" y="334044"/>
                    <a:pt x="35331" y="311366"/>
                    <a:pt x="21199" y="281869"/>
                  </a:cubicBezTo>
                  <a:cubicBezTo>
                    <a:pt x="7067" y="252371"/>
                    <a:pt x="0" y="220286"/>
                    <a:pt x="0" y="185612"/>
                  </a:cubicBezTo>
                  <a:cubicBezTo>
                    <a:pt x="0" y="147980"/>
                    <a:pt x="7888" y="114538"/>
                    <a:pt x="23664" y="85288"/>
                  </a:cubicBezTo>
                  <a:cubicBezTo>
                    <a:pt x="39440" y="56037"/>
                    <a:pt x="62528" y="33605"/>
                    <a:pt x="92930" y="17994"/>
                  </a:cubicBezTo>
                  <a:cubicBezTo>
                    <a:pt x="116100" y="5998"/>
                    <a:pt x="144940" y="0"/>
                    <a:pt x="17945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49" name="Freeform: Shape 4848">
              <a:extLst>
                <a:ext uri="{FF2B5EF4-FFF2-40B4-BE49-F238E27FC236}">
                  <a16:creationId xmlns:a16="http://schemas.microsoft.com/office/drawing/2014/main" id="{E1F37656-8355-46C3-86CC-749841ED4F82}"/>
                </a:ext>
              </a:extLst>
            </p:cNvPr>
            <p:cNvSpPr/>
            <p:nvPr/>
          </p:nvSpPr>
          <p:spPr>
            <a:xfrm>
              <a:off x="4551709" y="1201880"/>
              <a:ext cx="148627" cy="216803"/>
            </a:xfrm>
            <a:custGeom>
              <a:avLst/>
              <a:gdLst/>
              <a:ahLst/>
              <a:cxnLst/>
              <a:rect l="l" t="t" r="r" b="b"/>
              <a:pathLst>
                <a:path w="247729" h="361364">
                  <a:moveTo>
                    <a:pt x="0" y="0"/>
                  </a:moveTo>
                  <a:lnTo>
                    <a:pt x="247729" y="0"/>
                  </a:lnTo>
                  <a:lnTo>
                    <a:pt x="247729" y="61131"/>
                  </a:lnTo>
                  <a:lnTo>
                    <a:pt x="72963" y="61131"/>
                  </a:lnTo>
                  <a:lnTo>
                    <a:pt x="72963" y="146666"/>
                  </a:lnTo>
                  <a:lnTo>
                    <a:pt x="223819" y="146666"/>
                  </a:lnTo>
                  <a:lnTo>
                    <a:pt x="223819" y="207797"/>
                  </a:lnTo>
                  <a:lnTo>
                    <a:pt x="72963" y="207797"/>
                  </a:lnTo>
                  <a:lnTo>
                    <a:pt x="72963" y="361364"/>
                  </a:lnTo>
                  <a:lnTo>
                    <a:pt x="0" y="36136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50" name="Freeform: Shape 4849">
              <a:extLst>
                <a:ext uri="{FF2B5EF4-FFF2-40B4-BE49-F238E27FC236}">
                  <a16:creationId xmlns:a16="http://schemas.microsoft.com/office/drawing/2014/main" id="{E1414309-B184-478A-A6B3-16040A12C2E2}"/>
                </a:ext>
              </a:extLst>
            </p:cNvPr>
            <p:cNvSpPr/>
            <p:nvPr/>
          </p:nvSpPr>
          <p:spPr>
            <a:xfrm>
              <a:off x="3687931" y="615962"/>
              <a:ext cx="164894" cy="216803"/>
            </a:xfrm>
            <a:custGeom>
              <a:avLst/>
              <a:gdLst/>
              <a:ahLst/>
              <a:cxnLst/>
              <a:rect l="l" t="t" r="r" b="b"/>
              <a:pathLst>
                <a:path w="274843" h="361364">
                  <a:moveTo>
                    <a:pt x="0" y="0"/>
                  </a:moveTo>
                  <a:lnTo>
                    <a:pt x="267941" y="0"/>
                  </a:lnTo>
                  <a:lnTo>
                    <a:pt x="267941" y="61131"/>
                  </a:lnTo>
                  <a:lnTo>
                    <a:pt x="72963" y="61131"/>
                  </a:lnTo>
                  <a:lnTo>
                    <a:pt x="72963" y="141243"/>
                  </a:lnTo>
                  <a:lnTo>
                    <a:pt x="254384" y="141243"/>
                  </a:lnTo>
                  <a:lnTo>
                    <a:pt x="254384" y="202127"/>
                  </a:lnTo>
                  <a:lnTo>
                    <a:pt x="72963" y="202127"/>
                  </a:lnTo>
                  <a:lnTo>
                    <a:pt x="72963" y="300479"/>
                  </a:lnTo>
                  <a:lnTo>
                    <a:pt x="274843" y="300479"/>
                  </a:lnTo>
                  <a:lnTo>
                    <a:pt x="274843" y="361364"/>
                  </a:lnTo>
                  <a:lnTo>
                    <a:pt x="0" y="36136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51" name="Freeform: Shape 4850">
              <a:extLst>
                <a:ext uri="{FF2B5EF4-FFF2-40B4-BE49-F238E27FC236}">
                  <a16:creationId xmlns:a16="http://schemas.microsoft.com/office/drawing/2014/main" id="{F2A24261-7EE1-4EC8-8C64-B323CCB9C84A}"/>
                </a:ext>
              </a:extLst>
            </p:cNvPr>
            <p:cNvSpPr/>
            <p:nvPr/>
          </p:nvSpPr>
          <p:spPr>
            <a:xfrm>
              <a:off x="2587835" y="195960"/>
              <a:ext cx="181754" cy="216803"/>
            </a:xfrm>
            <a:custGeom>
              <a:avLst/>
              <a:gdLst/>
              <a:ahLst/>
              <a:cxnLst/>
              <a:rect l="l" t="t" r="r" b="b"/>
              <a:pathLst>
                <a:path w="302945" h="361364">
                  <a:moveTo>
                    <a:pt x="72963" y="61131"/>
                  </a:moveTo>
                  <a:lnTo>
                    <a:pt x="72963" y="300479"/>
                  </a:lnTo>
                  <a:lnTo>
                    <a:pt x="127439" y="300479"/>
                  </a:lnTo>
                  <a:cubicBezTo>
                    <a:pt x="147816" y="300479"/>
                    <a:pt x="162523" y="299329"/>
                    <a:pt x="171562" y="297029"/>
                  </a:cubicBezTo>
                  <a:cubicBezTo>
                    <a:pt x="183394" y="294071"/>
                    <a:pt x="193212" y="289058"/>
                    <a:pt x="201018" y="281992"/>
                  </a:cubicBezTo>
                  <a:cubicBezTo>
                    <a:pt x="208824" y="274926"/>
                    <a:pt x="215192" y="263300"/>
                    <a:pt x="220122" y="247113"/>
                  </a:cubicBezTo>
                  <a:cubicBezTo>
                    <a:pt x="225052" y="230926"/>
                    <a:pt x="227517" y="208865"/>
                    <a:pt x="227517" y="180929"/>
                  </a:cubicBezTo>
                  <a:cubicBezTo>
                    <a:pt x="227517" y="152992"/>
                    <a:pt x="225052" y="131547"/>
                    <a:pt x="220122" y="116593"/>
                  </a:cubicBezTo>
                  <a:cubicBezTo>
                    <a:pt x="215192" y="101639"/>
                    <a:pt x="208290" y="89971"/>
                    <a:pt x="199416" y="81591"/>
                  </a:cubicBezTo>
                  <a:cubicBezTo>
                    <a:pt x="190542" y="73210"/>
                    <a:pt x="179285" y="67540"/>
                    <a:pt x="165646" y="64582"/>
                  </a:cubicBezTo>
                  <a:cubicBezTo>
                    <a:pt x="155457" y="62282"/>
                    <a:pt x="135491" y="61131"/>
                    <a:pt x="105747" y="61131"/>
                  </a:cubicBezTo>
                  <a:close/>
                  <a:moveTo>
                    <a:pt x="0" y="0"/>
                  </a:moveTo>
                  <a:lnTo>
                    <a:pt x="133355" y="0"/>
                  </a:lnTo>
                  <a:cubicBezTo>
                    <a:pt x="163427" y="0"/>
                    <a:pt x="186352" y="2301"/>
                    <a:pt x="202127" y="6902"/>
                  </a:cubicBezTo>
                  <a:cubicBezTo>
                    <a:pt x="223326" y="13147"/>
                    <a:pt x="241485" y="24239"/>
                    <a:pt x="256603" y="40179"/>
                  </a:cubicBezTo>
                  <a:cubicBezTo>
                    <a:pt x="271721" y="56119"/>
                    <a:pt x="283225" y="75634"/>
                    <a:pt x="291113" y="98722"/>
                  </a:cubicBezTo>
                  <a:cubicBezTo>
                    <a:pt x="299001" y="121811"/>
                    <a:pt x="302945" y="150281"/>
                    <a:pt x="302945" y="184133"/>
                  </a:cubicBezTo>
                  <a:cubicBezTo>
                    <a:pt x="302945" y="213877"/>
                    <a:pt x="299247" y="239513"/>
                    <a:pt x="291852" y="261040"/>
                  </a:cubicBezTo>
                  <a:cubicBezTo>
                    <a:pt x="282814" y="287333"/>
                    <a:pt x="269914" y="308614"/>
                    <a:pt x="253152" y="324883"/>
                  </a:cubicBezTo>
                  <a:cubicBezTo>
                    <a:pt x="240499" y="337207"/>
                    <a:pt x="223408" y="346821"/>
                    <a:pt x="201881" y="353723"/>
                  </a:cubicBezTo>
                  <a:cubicBezTo>
                    <a:pt x="185776" y="358817"/>
                    <a:pt x="164249" y="361364"/>
                    <a:pt x="137299" y="361364"/>
                  </a:cubicBezTo>
                  <a:lnTo>
                    <a:pt x="0" y="36136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52" name="Freeform: Shape 4851">
              <a:extLst>
                <a:ext uri="{FF2B5EF4-FFF2-40B4-BE49-F238E27FC236}">
                  <a16:creationId xmlns:a16="http://schemas.microsoft.com/office/drawing/2014/main" id="{40D79A7F-287A-4142-AB81-51B872B27B29}"/>
                </a:ext>
              </a:extLst>
            </p:cNvPr>
            <p:cNvSpPr/>
            <p:nvPr/>
          </p:nvSpPr>
          <p:spPr>
            <a:xfrm>
              <a:off x="4551709" y="643382"/>
              <a:ext cx="188852" cy="224197"/>
            </a:xfrm>
            <a:custGeom>
              <a:avLst/>
              <a:gdLst/>
              <a:ahLst/>
              <a:cxnLst/>
              <a:rect l="l" t="t" r="r" b="b"/>
              <a:pathLst>
                <a:path w="314776" h="373689">
                  <a:moveTo>
                    <a:pt x="169097" y="0"/>
                  </a:moveTo>
                  <a:cubicBezTo>
                    <a:pt x="213301" y="0"/>
                    <a:pt x="249208" y="13064"/>
                    <a:pt x="276816" y="39193"/>
                  </a:cubicBezTo>
                  <a:cubicBezTo>
                    <a:pt x="293249" y="54640"/>
                    <a:pt x="305573" y="76824"/>
                    <a:pt x="313790" y="105747"/>
                  </a:cubicBezTo>
                  <a:lnTo>
                    <a:pt x="241567" y="123002"/>
                  </a:lnTo>
                  <a:cubicBezTo>
                    <a:pt x="237294" y="104268"/>
                    <a:pt x="228379" y="89478"/>
                    <a:pt x="214822" y="78632"/>
                  </a:cubicBezTo>
                  <a:cubicBezTo>
                    <a:pt x="201264" y="67786"/>
                    <a:pt x="184790" y="62363"/>
                    <a:pt x="165399" y="62363"/>
                  </a:cubicBezTo>
                  <a:cubicBezTo>
                    <a:pt x="138613" y="62363"/>
                    <a:pt x="116880" y="71977"/>
                    <a:pt x="100201" y="91203"/>
                  </a:cubicBezTo>
                  <a:cubicBezTo>
                    <a:pt x="83521" y="110430"/>
                    <a:pt x="75181" y="141571"/>
                    <a:pt x="75181" y="184626"/>
                  </a:cubicBezTo>
                  <a:cubicBezTo>
                    <a:pt x="75181" y="230310"/>
                    <a:pt x="83398" y="262847"/>
                    <a:pt x="99831" y="282238"/>
                  </a:cubicBezTo>
                  <a:cubicBezTo>
                    <a:pt x="116264" y="301629"/>
                    <a:pt x="137627" y="311325"/>
                    <a:pt x="163920" y="311325"/>
                  </a:cubicBezTo>
                  <a:cubicBezTo>
                    <a:pt x="183311" y="311325"/>
                    <a:pt x="199991" y="305163"/>
                    <a:pt x="213959" y="292838"/>
                  </a:cubicBezTo>
                  <a:cubicBezTo>
                    <a:pt x="227927" y="280513"/>
                    <a:pt x="237951" y="261122"/>
                    <a:pt x="244031" y="234664"/>
                  </a:cubicBezTo>
                  <a:lnTo>
                    <a:pt x="314776" y="257096"/>
                  </a:lnTo>
                  <a:cubicBezTo>
                    <a:pt x="303930" y="296535"/>
                    <a:pt x="285895" y="325827"/>
                    <a:pt x="260670" y="344972"/>
                  </a:cubicBezTo>
                  <a:cubicBezTo>
                    <a:pt x="235445" y="364116"/>
                    <a:pt x="203442" y="373689"/>
                    <a:pt x="164660" y="373689"/>
                  </a:cubicBezTo>
                  <a:cubicBezTo>
                    <a:pt x="116675" y="373689"/>
                    <a:pt x="77235" y="357297"/>
                    <a:pt x="46341" y="324513"/>
                  </a:cubicBezTo>
                  <a:cubicBezTo>
                    <a:pt x="15447" y="291729"/>
                    <a:pt x="0" y="246907"/>
                    <a:pt x="0" y="190049"/>
                  </a:cubicBezTo>
                  <a:cubicBezTo>
                    <a:pt x="0" y="129903"/>
                    <a:pt x="15529" y="83192"/>
                    <a:pt x="46588" y="49915"/>
                  </a:cubicBezTo>
                  <a:cubicBezTo>
                    <a:pt x="77646" y="16638"/>
                    <a:pt x="118482" y="0"/>
                    <a:pt x="1690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53" name="Freeform: Shape 4852">
              <a:extLst>
                <a:ext uri="{FF2B5EF4-FFF2-40B4-BE49-F238E27FC236}">
                  <a16:creationId xmlns:a16="http://schemas.microsoft.com/office/drawing/2014/main" id="{AA52B821-7380-4E39-8FF2-16EBDDCFAEF6}"/>
                </a:ext>
              </a:extLst>
            </p:cNvPr>
            <p:cNvSpPr/>
            <p:nvPr/>
          </p:nvSpPr>
          <p:spPr>
            <a:xfrm>
              <a:off x="3076619" y="72235"/>
              <a:ext cx="181606" cy="216803"/>
            </a:xfrm>
            <a:custGeom>
              <a:avLst/>
              <a:gdLst/>
              <a:ahLst/>
              <a:cxnLst/>
              <a:rect l="l" t="t" r="r" b="b"/>
              <a:pathLst>
                <a:path w="302698" h="361364">
                  <a:moveTo>
                    <a:pt x="72963" y="203853"/>
                  </a:moveTo>
                  <a:lnTo>
                    <a:pt x="72963" y="300480"/>
                  </a:lnTo>
                  <a:lnTo>
                    <a:pt x="140503" y="300480"/>
                  </a:lnTo>
                  <a:cubicBezTo>
                    <a:pt x="166796" y="300480"/>
                    <a:pt x="183476" y="299740"/>
                    <a:pt x="190542" y="298261"/>
                  </a:cubicBezTo>
                  <a:cubicBezTo>
                    <a:pt x="201388" y="296289"/>
                    <a:pt x="210221" y="291482"/>
                    <a:pt x="217040" y="283841"/>
                  </a:cubicBezTo>
                  <a:cubicBezTo>
                    <a:pt x="223860" y="276200"/>
                    <a:pt x="227270" y="265970"/>
                    <a:pt x="227270" y="253152"/>
                  </a:cubicBezTo>
                  <a:cubicBezTo>
                    <a:pt x="227270" y="242306"/>
                    <a:pt x="224641" y="233104"/>
                    <a:pt x="219382" y="225545"/>
                  </a:cubicBezTo>
                  <a:cubicBezTo>
                    <a:pt x="214124" y="217985"/>
                    <a:pt x="206523" y="212480"/>
                    <a:pt x="196581" y="209029"/>
                  </a:cubicBezTo>
                  <a:cubicBezTo>
                    <a:pt x="186639" y="205578"/>
                    <a:pt x="165071" y="203853"/>
                    <a:pt x="131876" y="203853"/>
                  </a:cubicBezTo>
                  <a:close/>
                  <a:moveTo>
                    <a:pt x="72963" y="60145"/>
                  </a:moveTo>
                  <a:lnTo>
                    <a:pt x="72963" y="143708"/>
                  </a:lnTo>
                  <a:lnTo>
                    <a:pt x="120783" y="143708"/>
                  </a:lnTo>
                  <a:cubicBezTo>
                    <a:pt x="149213" y="143708"/>
                    <a:pt x="166878" y="143297"/>
                    <a:pt x="173780" y="142475"/>
                  </a:cubicBezTo>
                  <a:cubicBezTo>
                    <a:pt x="186269" y="140996"/>
                    <a:pt x="196088" y="136683"/>
                    <a:pt x="203237" y="129534"/>
                  </a:cubicBezTo>
                  <a:cubicBezTo>
                    <a:pt x="210385" y="122386"/>
                    <a:pt x="213959" y="112978"/>
                    <a:pt x="213959" y="101310"/>
                  </a:cubicBezTo>
                  <a:cubicBezTo>
                    <a:pt x="213959" y="90136"/>
                    <a:pt x="210878" y="81057"/>
                    <a:pt x="204716" y="74072"/>
                  </a:cubicBezTo>
                  <a:cubicBezTo>
                    <a:pt x="198553" y="67088"/>
                    <a:pt x="189392" y="62857"/>
                    <a:pt x="177231" y="61378"/>
                  </a:cubicBezTo>
                  <a:cubicBezTo>
                    <a:pt x="170001" y="60556"/>
                    <a:pt x="149213" y="60145"/>
                    <a:pt x="114867" y="60145"/>
                  </a:cubicBezTo>
                  <a:close/>
                  <a:moveTo>
                    <a:pt x="0" y="0"/>
                  </a:moveTo>
                  <a:lnTo>
                    <a:pt x="144447" y="0"/>
                  </a:lnTo>
                  <a:cubicBezTo>
                    <a:pt x="173041" y="0"/>
                    <a:pt x="194363" y="1192"/>
                    <a:pt x="208413" y="3574"/>
                  </a:cubicBezTo>
                  <a:cubicBezTo>
                    <a:pt x="222463" y="5957"/>
                    <a:pt x="235035" y="10928"/>
                    <a:pt x="246127" y="18487"/>
                  </a:cubicBezTo>
                  <a:cubicBezTo>
                    <a:pt x="257219" y="26047"/>
                    <a:pt x="266463" y="36112"/>
                    <a:pt x="273858" y="48683"/>
                  </a:cubicBezTo>
                  <a:cubicBezTo>
                    <a:pt x="281253" y="61255"/>
                    <a:pt x="284950" y="75346"/>
                    <a:pt x="284950" y="90957"/>
                  </a:cubicBezTo>
                  <a:cubicBezTo>
                    <a:pt x="284950" y="107884"/>
                    <a:pt x="280390" y="123413"/>
                    <a:pt x="271270" y="137545"/>
                  </a:cubicBezTo>
                  <a:cubicBezTo>
                    <a:pt x="262149" y="151678"/>
                    <a:pt x="249783" y="162277"/>
                    <a:pt x="234172" y="169343"/>
                  </a:cubicBezTo>
                  <a:cubicBezTo>
                    <a:pt x="256192" y="175752"/>
                    <a:pt x="273118" y="186680"/>
                    <a:pt x="284950" y="202127"/>
                  </a:cubicBezTo>
                  <a:cubicBezTo>
                    <a:pt x="296782" y="217575"/>
                    <a:pt x="302698" y="235733"/>
                    <a:pt x="302698" y="256603"/>
                  </a:cubicBezTo>
                  <a:cubicBezTo>
                    <a:pt x="302698" y="273036"/>
                    <a:pt x="298877" y="289017"/>
                    <a:pt x="291236" y="304547"/>
                  </a:cubicBezTo>
                  <a:cubicBezTo>
                    <a:pt x="283594" y="320076"/>
                    <a:pt x="273159" y="332483"/>
                    <a:pt x="259931" y="341768"/>
                  </a:cubicBezTo>
                  <a:cubicBezTo>
                    <a:pt x="246702" y="351052"/>
                    <a:pt x="230392" y="356763"/>
                    <a:pt x="211001" y="358899"/>
                  </a:cubicBezTo>
                  <a:cubicBezTo>
                    <a:pt x="198841" y="360214"/>
                    <a:pt x="169508" y="361036"/>
                    <a:pt x="123002" y="361364"/>
                  </a:cubicBezTo>
                  <a:lnTo>
                    <a:pt x="0" y="36136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54" name="Freeform: Shape 4853">
              <a:extLst>
                <a:ext uri="{FF2B5EF4-FFF2-40B4-BE49-F238E27FC236}">
                  <a16:creationId xmlns:a16="http://schemas.microsoft.com/office/drawing/2014/main" id="{D721CFB2-7323-4372-9AF3-A2B7CF570492}"/>
                </a:ext>
              </a:extLst>
            </p:cNvPr>
            <p:cNvSpPr/>
            <p:nvPr/>
          </p:nvSpPr>
          <p:spPr>
            <a:xfrm>
              <a:off x="3952050" y="412763"/>
              <a:ext cx="217542" cy="216803"/>
            </a:xfrm>
            <a:custGeom>
              <a:avLst/>
              <a:gdLst/>
              <a:ahLst/>
              <a:cxnLst/>
              <a:rect l="l" t="t" r="r" b="b"/>
              <a:pathLst>
                <a:path w="362596" h="361364">
                  <a:moveTo>
                    <a:pt x="178463" y="84302"/>
                  </a:moveTo>
                  <a:lnTo>
                    <a:pt x="129657" y="218396"/>
                  </a:lnTo>
                  <a:lnTo>
                    <a:pt x="228255" y="218396"/>
                  </a:lnTo>
                  <a:close/>
                  <a:moveTo>
                    <a:pt x="140749" y="0"/>
                  </a:moveTo>
                  <a:lnTo>
                    <a:pt x="217903" y="0"/>
                  </a:lnTo>
                  <a:lnTo>
                    <a:pt x="362596" y="361364"/>
                  </a:lnTo>
                  <a:lnTo>
                    <a:pt x="283224" y="361364"/>
                  </a:lnTo>
                  <a:lnTo>
                    <a:pt x="251673" y="279281"/>
                  </a:lnTo>
                  <a:lnTo>
                    <a:pt x="107226" y="279281"/>
                  </a:lnTo>
                  <a:lnTo>
                    <a:pt x="77400" y="361364"/>
                  </a:lnTo>
                  <a:lnTo>
                    <a:pt x="0" y="361364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55" name="Freeform: Shape 4854">
              <a:extLst>
                <a:ext uri="{FF2B5EF4-FFF2-40B4-BE49-F238E27FC236}">
                  <a16:creationId xmlns:a16="http://schemas.microsoft.com/office/drawing/2014/main" id="{3FA723FD-FFFF-441A-BD28-61038CFE8D4C}"/>
                </a:ext>
              </a:extLst>
            </p:cNvPr>
            <p:cNvSpPr/>
            <p:nvPr/>
          </p:nvSpPr>
          <p:spPr>
            <a:xfrm>
              <a:off x="4182554" y="1757372"/>
              <a:ext cx="176134" cy="216803"/>
            </a:xfrm>
            <a:custGeom>
              <a:avLst/>
              <a:gdLst/>
              <a:ahLst/>
              <a:cxnLst/>
              <a:rect l="l" t="t" r="r" b="b"/>
              <a:pathLst>
                <a:path w="293578" h="361364">
                  <a:moveTo>
                    <a:pt x="21446" y="0"/>
                  </a:moveTo>
                  <a:lnTo>
                    <a:pt x="285936" y="0"/>
                  </a:lnTo>
                  <a:lnTo>
                    <a:pt x="285936" y="56694"/>
                  </a:lnTo>
                  <a:lnTo>
                    <a:pt x="88000" y="300479"/>
                  </a:lnTo>
                  <a:lnTo>
                    <a:pt x="293578" y="300479"/>
                  </a:lnTo>
                  <a:lnTo>
                    <a:pt x="293578" y="361364"/>
                  </a:lnTo>
                  <a:lnTo>
                    <a:pt x="0" y="361364"/>
                  </a:lnTo>
                  <a:lnTo>
                    <a:pt x="0" y="295549"/>
                  </a:lnTo>
                  <a:lnTo>
                    <a:pt x="189803" y="61131"/>
                  </a:lnTo>
                  <a:lnTo>
                    <a:pt x="21446" y="6113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856" name="TextBox 4855">
            <a:extLst>
              <a:ext uri="{FF2B5EF4-FFF2-40B4-BE49-F238E27FC236}">
                <a16:creationId xmlns:a16="http://schemas.microsoft.com/office/drawing/2014/main" id="{051B693C-E128-44B0-8398-FB5756AB633C}"/>
              </a:ext>
            </a:extLst>
          </p:cNvPr>
          <p:cNvSpPr txBox="1"/>
          <p:nvPr/>
        </p:nvSpPr>
        <p:spPr>
          <a:xfrm>
            <a:off x="8150576" y="3970026"/>
            <a:ext cx="3387212" cy="492443"/>
          </a:xfrm>
          <a:prstGeom prst="rect">
            <a:avLst/>
          </a:prstGeom>
          <a:solidFill>
            <a:schemeClr val="accent4"/>
          </a:solidFill>
        </p:spPr>
        <p:txBody>
          <a:bodyPr wrap="square" lIns="36000" tIns="0" rIns="36000" bIns="0" rtlCol="0" anchor="ctr">
            <a:spAutoFit/>
          </a:bodyPr>
          <a:lstStyle/>
          <a:p>
            <a:pPr algn="ctr"/>
            <a:r>
              <a:rPr lang="en-US" altLang="ko-KR" sz="3200" spc="-150" dirty="0">
                <a:solidFill>
                  <a:schemeClr val="bg1"/>
                </a:solidFill>
              </a:rPr>
              <a:t>PPT Professional</a:t>
            </a:r>
            <a:endParaRPr lang="ko-KR" altLang="en-US" sz="3200" spc="-150" dirty="0">
              <a:solidFill>
                <a:schemeClr val="bg1"/>
              </a:solidFill>
            </a:endParaRPr>
          </a:p>
        </p:txBody>
      </p:sp>
      <p:sp>
        <p:nvSpPr>
          <p:cNvPr id="4857" name="TextBox 4856">
            <a:extLst>
              <a:ext uri="{FF2B5EF4-FFF2-40B4-BE49-F238E27FC236}">
                <a16:creationId xmlns:a16="http://schemas.microsoft.com/office/drawing/2014/main" id="{AF103CC2-C5D8-4098-AA94-E0DA629BF64F}"/>
              </a:ext>
            </a:extLst>
          </p:cNvPr>
          <p:cNvSpPr txBox="1"/>
          <p:nvPr/>
        </p:nvSpPr>
        <p:spPr>
          <a:xfrm>
            <a:off x="5834966" y="3908206"/>
            <a:ext cx="1822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58" name="TextBox 4857">
            <a:extLst>
              <a:ext uri="{FF2B5EF4-FFF2-40B4-BE49-F238E27FC236}">
                <a16:creationId xmlns:a16="http://schemas.microsoft.com/office/drawing/2014/main" id="{76A33F8C-8F8F-43FE-ABF1-7089C47FE1CC}"/>
              </a:ext>
            </a:extLst>
          </p:cNvPr>
          <p:cNvSpPr txBox="1"/>
          <p:nvPr/>
        </p:nvSpPr>
        <p:spPr>
          <a:xfrm>
            <a:off x="5834966" y="4224906"/>
            <a:ext cx="18226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859" name="Group 4858">
            <a:extLst>
              <a:ext uri="{FF2B5EF4-FFF2-40B4-BE49-F238E27FC236}">
                <a16:creationId xmlns:a16="http://schemas.microsoft.com/office/drawing/2014/main" id="{CADB0300-58EC-4954-ADCB-314FC263B795}"/>
              </a:ext>
            </a:extLst>
          </p:cNvPr>
          <p:cNvGrpSpPr/>
          <p:nvPr/>
        </p:nvGrpSpPr>
        <p:grpSpPr>
          <a:xfrm>
            <a:off x="5846353" y="4828268"/>
            <a:ext cx="5691433" cy="1375703"/>
            <a:chOff x="4822352" y="1916832"/>
            <a:chExt cx="3422056" cy="1375703"/>
          </a:xfrm>
        </p:grpSpPr>
        <p:sp>
          <p:nvSpPr>
            <p:cNvPr id="4860" name="Text Placeholder 10">
              <a:extLst>
                <a:ext uri="{FF2B5EF4-FFF2-40B4-BE49-F238E27FC236}">
                  <a16:creationId xmlns:a16="http://schemas.microsoft.com/office/drawing/2014/main" id="{856959CE-0E7D-43D8-8CE1-562FC2950F31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4861" name="TextBox 4860">
              <a:extLst>
                <a:ext uri="{FF2B5EF4-FFF2-40B4-BE49-F238E27FC236}">
                  <a16:creationId xmlns:a16="http://schemas.microsoft.com/office/drawing/2014/main" id="{1B793E0B-2E9C-4338-AF83-913609260499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    </a:t>
              </a:r>
            </a:p>
          </p:txBody>
        </p:sp>
      </p:grpSp>
      <p:sp>
        <p:nvSpPr>
          <p:cNvPr id="4862" name="TextBox 4861">
            <a:extLst>
              <a:ext uri="{FF2B5EF4-FFF2-40B4-BE49-F238E27FC236}">
                <a16:creationId xmlns:a16="http://schemas.microsoft.com/office/drawing/2014/main" id="{9F43EB5B-93A9-4DB2-9241-F942FF453324}"/>
              </a:ext>
            </a:extLst>
          </p:cNvPr>
          <p:cNvSpPr txBox="1"/>
          <p:nvPr/>
        </p:nvSpPr>
        <p:spPr>
          <a:xfrm>
            <a:off x="8074376" y="1822767"/>
            <a:ext cx="34634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Get a modern PowerPoint  Presentation that is beautifully designed.  </a:t>
            </a:r>
          </a:p>
          <a:p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  <p:sp>
        <p:nvSpPr>
          <p:cNvPr id="4863" name="TextBox 4862">
            <a:extLst>
              <a:ext uri="{FF2B5EF4-FFF2-40B4-BE49-F238E27FC236}">
                <a16:creationId xmlns:a16="http://schemas.microsoft.com/office/drawing/2014/main" id="{5BC9B00E-A4F4-45D2-9C61-C91D8A1680C8}"/>
              </a:ext>
            </a:extLst>
          </p:cNvPr>
          <p:cNvSpPr txBox="1"/>
          <p:nvPr/>
        </p:nvSpPr>
        <p:spPr>
          <a:xfrm>
            <a:off x="5416299" y="1822767"/>
            <a:ext cx="2241327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3">
                    <a:lumMod val="75000"/>
                  </a:schemeClr>
                </a:solidFill>
                <a:cs typeface="Arial" pitchFamily="34" charset="0"/>
              </a:rPr>
              <a:t>ALLPPT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12747</TotalTime>
  <Words>133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106</cp:revision>
  <dcterms:created xsi:type="dcterms:W3CDTF">2018-02-18T19:39:47Z</dcterms:created>
  <dcterms:modified xsi:type="dcterms:W3CDTF">2020-09-03T03:30:08Z</dcterms:modified>
</cp:coreProperties>
</file>