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310" name="Group 4309">
            <a:extLst>
              <a:ext uri="{FF2B5EF4-FFF2-40B4-BE49-F238E27FC236}">
                <a16:creationId xmlns:a16="http://schemas.microsoft.com/office/drawing/2014/main" id="{8CBAF76A-C849-46B2-95F0-235129A7832E}"/>
              </a:ext>
            </a:extLst>
          </p:cNvPr>
          <p:cNvGrpSpPr/>
          <p:nvPr/>
        </p:nvGrpSpPr>
        <p:grpSpPr>
          <a:xfrm>
            <a:off x="6780294" y="2453873"/>
            <a:ext cx="4742628" cy="1549209"/>
            <a:chOff x="5005473" y="4141321"/>
            <a:chExt cx="6805425" cy="2223034"/>
          </a:xfrm>
        </p:grpSpPr>
        <p:grpSp>
          <p:nvGrpSpPr>
            <p:cNvPr id="4311" name="Group 4310">
              <a:extLst>
                <a:ext uri="{FF2B5EF4-FFF2-40B4-BE49-F238E27FC236}">
                  <a16:creationId xmlns:a16="http://schemas.microsoft.com/office/drawing/2014/main" id="{6C93FC06-A9F9-4097-8BE5-16E36A2ABB57}"/>
                </a:ext>
              </a:extLst>
            </p:cNvPr>
            <p:cNvGrpSpPr/>
            <p:nvPr/>
          </p:nvGrpSpPr>
          <p:grpSpPr>
            <a:xfrm>
              <a:off x="5090052" y="5237879"/>
              <a:ext cx="6720846" cy="1126476"/>
              <a:chOff x="3613677" y="4201880"/>
              <a:chExt cx="6720846" cy="1126476"/>
            </a:xfrm>
          </p:grpSpPr>
          <p:sp>
            <p:nvSpPr>
              <p:cNvPr id="4313" name="Freeform: Shape 4312">
                <a:extLst>
                  <a:ext uri="{FF2B5EF4-FFF2-40B4-BE49-F238E27FC236}">
                    <a16:creationId xmlns:a16="http://schemas.microsoft.com/office/drawing/2014/main" id="{21CB45D2-BC99-4A0A-B95F-E92DDE485432}"/>
                  </a:ext>
                </a:extLst>
              </p:cNvPr>
              <p:cNvSpPr/>
              <p:nvPr/>
            </p:nvSpPr>
            <p:spPr>
              <a:xfrm>
                <a:off x="3731164" y="4201880"/>
                <a:ext cx="1499709" cy="941610"/>
              </a:xfrm>
              <a:custGeom>
                <a:avLst/>
                <a:gdLst>
                  <a:gd name="connsiteX0" fmla="*/ 107118 w 1499709"/>
                  <a:gd name="connsiteY0" fmla="*/ 0 h 941610"/>
                  <a:gd name="connsiteX1" fmla="*/ 205763 w 1499709"/>
                  <a:gd name="connsiteY1" fmla="*/ 65599 h 941610"/>
                  <a:gd name="connsiteX2" fmla="*/ 214239 w 1499709"/>
                  <a:gd name="connsiteY2" fmla="*/ 107112 h 941610"/>
                  <a:gd name="connsiteX3" fmla="*/ 222715 w 1499709"/>
                  <a:gd name="connsiteY3" fmla="*/ 65599 h 941610"/>
                  <a:gd name="connsiteX4" fmla="*/ 321356 w 1499709"/>
                  <a:gd name="connsiteY4" fmla="*/ 0 h 941610"/>
                  <a:gd name="connsiteX5" fmla="*/ 420001 w 1499709"/>
                  <a:gd name="connsiteY5" fmla="*/ 65599 h 941610"/>
                  <a:gd name="connsiteX6" fmla="*/ 428477 w 1499709"/>
                  <a:gd name="connsiteY6" fmla="*/ 107112 h 941610"/>
                  <a:gd name="connsiteX7" fmla="*/ 436953 w 1499709"/>
                  <a:gd name="connsiteY7" fmla="*/ 65599 h 941610"/>
                  <a:gd name="connsiteX8" fmla="*/ 535594 w 1499709"/>
                  <a:gd name="connsiteY8" fmla="*/ 0 h 941610"/>
                  <a:gd name="connsiteX9" fmla="*/ 634239 w 1499709"/>
                  <a:gd name="connsiteY9" fmla="*/ 65599 h 941610"/>
                  <a:gd name="connsiteX10" fmla="*/ 642715 w 1499709"/>
                  <a:gd name="connsiteY10" fmla="*/ 107113 h 941610"/>
                  <a:gd name="connsiteX11" fmla="*/ 651190 w 1499709"/>
                  <a:gd name="connsiteY11" fmla="*/ 65599 h 941610"/>
                  <a:gd name="connsiteX12" fmla="*/ 749832 w 1499709"/>
                  <a:gd name="connsiteY12" fmla="*/ 0 h 941610"/>
                  <a:gd name="connsiteX13" fmla="*/ 848477 w 1499709"/>
                  <a:gd name="connsiteY13" fmla="*/ 65599 h 941610"/>
                  <a:gd name="connsiteX14" fmla="*/ 856953 w 1499709"/>
                  <a:gd name="connsiteY14" fmla="*/ 107113 h 941610"/>
                  <a:gd name="connsiteX15" fmla="*/ 865428 w 1499709"/>
                  <a:gd name="connsiteY15" fmla="*/ 65599 h 941610"/>
                  <a:gd name="connsiteX16" fmla="*/ 964070 w 1499709"/>
                  <a:gd name="connsiteY16" fmla="*/ 0 h 941610"/>
                  <a:gd name="connsiteX17" fmla="*/ 1062715 w 1499709"/>
                  <a:gd name="connsiteY17" fmla="*/ 65599 h 941610"/>
                  <a:gd name="connsiteX18" fmla="*/ 1071191 w 1499709"/>
                  <a:gd name="connsiteY18" fmla="*/ 107113 h 941610"/>
                  <a:gd name="connsiteX19" fmla="*/ 1079666 w 1499709"/>
                  <a:gd name="connsiteY19" fmla="*/ 65599 h 941610"/>
                  <a:gd name="connsiteX20" fmla="*/ 1178308 w 1499709"/>
                  <a:gd name="connsiteY20" fmla="*/ 0 h 941610"/>
                  <a:gd name="connsiteX21" fmla="*/ 1276953 w 1499709"/>
                  <a:gd name="connsiteY21" fmla="*/ 65599 h 941610"/>
                  <a:gd name="connsiteX22" fmla="*/ 1285428 w 1499709"/>
                  <a:gd name="connsiteY22" fmla="*/ 107106 h 941610"/>
                  <a:gd name="connsiteX23" fmla="*/ 1293902 w 1499709"/>
                  <a:gd name="connsiteY23" fmla="*/ 65599 h 941610"/>
                  <a:gd name="connsiteX24" fmla="*/ 1392543 w 1499709"/>
                  <a:gd name="connsiteY24" fmla="*/ 0 h 941610"/>
                  <a:gd name="connsiteX25" fmla="*/ 1499665 w 1499709"/>
                  <a:gd name="connsiteY25" fmla="*/ 107118 h 941610"/>
                  <a:gd name="connsiteX26" fmla="*/ 1499665 w 1499709"/>
                  <a:gd name="connsiteY26" fmla="*/ 834492 h 941610"/>
                  <a:gd name="connsiteX27" fmla="*/ 1394273 w 1499709"/>
                  <a:gd name="connsiteY27" fmla="*/ 941610 h 941610"/>
                  <a:gd name="connsiteX28" fmla="*/ 1293929 w 1499709"/>
                  <a:gd name="connsiteY28" fmla="*/ 876011 h 941610"/>
                  <a:gd name="connsiteX29" fmla="*/ 1285428 w 1499709"/>
                  <a:gd name="connsiteY29" fmla="*/ 834505 h 941610"/>
                  <a:gd name="connsiteX30" fmla="*/ 1277951 w 1499709"/>
                  <a:gd name="connsiteY30" fmla="*/ 876011 h 941610"/>
                  <a:gd name="connsiteX31" fmla="*/ 1180037 w 1499709"/>
                  <a:gd name="connsiteY31" fmla="*/ 941610 h 941610"/>
                  <a:gd name="connsiteX32" fmla="*/ 1079693 w 1499709"/>
                  <a:gd name="connsiteY32" fmla="*/ 876011 h 941610"/>
                  <a:gd name="connsiteX33" fmla="*/ 1071191 w 1499709"/>
                  <a:gd name="connsiteY33" fmla="*/ 834497 h 941610"/>
                  <a:gd name="connsiteX34" fmla="*/ 1063713 w 1499709"/>
                  <a:gd name="connsiteY34" fmla="*/ 876011 h 941610"/>
                  <a:gd name="connsiteX35" fmla="*/ 965799 w 1499709"/>
                  <a:gd name="connsiteY35" fmla="*/ 941610 h 941610"/>
                  <a:gd name="connsiteX36" fmla="*/ 865455 w 1499709"/>
                  <a:gd name="connsiteY36" fmla="*/ 876011 h 941610"/>
                  <a:gd name="connsiteX37" fmla="*/ 856953 w 1499709"/>
                  <a:gd name="connsiteY37" fmla="*/ 834497 h 941610"/>
                  <a:gd name="connsiteX38" fmla="*/ 849475 w 1499709"/>
                  <a:gd name="connsiteY38" fmla="*/ 876011 h 941610"/>
                  <a:gd name="connsiteX39" fmla="*/ 751561 w 1499709"/>
                  <a:gd name="connsiteY39" fmla="*/ 941610 h 941610"/>
                  <a:gd name="connsiteX40" fmla="*/ 651217 w 1499709"/>
                  <a:gd name="connsiteY40" fmla="*/ 876011 h 941610"/>
                  <a:gd name="connsiteX41" fmla="*/ 642715 w 1499709"/>
                  <a:gd name="connsiteY41" fmla="*/ 834497 h 941610"/>
                  <a:gd name="connsiteX42" fmla="*/ 635237 w 1499709"/>
                  <a:gd name="connsiteY42" fmla="*/ 876011 h 941610"/>
                  <a:gd name="connsiteX43" fmla="*/ 537323 w 1499709"/>
                  <a:gd name="connsiteY43" fmla="*/ 941610 h 941610"/>
                  <a:gd name="connsiteX44" fmla="*/ 436980 w 1499709"/>
                  <a:gd name="connsiteY44" fmla="*/ 876011 h 941610"/>
                  <a:gd name="connsiteX45" fmla="*/ 428477 w 1499709"/>
                  <a:gd name="connsiteY45" fmla="*/ 834498 h 941610"/>
                  <a:gd name="connsiteX46" fmla="*/ 420999 w 1499709"/>
                  <a:gd name="connsiteY46" fmla="*/ 876011 h 941610"/>
                  <a:gd name="connsiteX47" fmla="*/ 323085 w 1499709"/>
                  <a:gd name="connsiteY47" fmla="*/ 941610 h 941610"/>
                  <a:gd name="connsiteX48" fmla="*/ 222742 w 1499709"/>
                  <a:gd name="connsiteY48" fmla="*/ 876011 h 941610"/>
                  <a:gd name="connsiteX49" fmla="*/ 214239 w 1499709"/>
                  <a:gd name="connsiteY49" fmla="*/ 834498 h 941610"/>
                  <a:gd name="connsiteX50" fmla="*/ 206761 w 1499709"/>
                  <a:gd name="connsiteY50" fmla="*/ 876011 h 941610"/>
                  <a:gd name="connsiteX51" fmla="*/ 108847 w 1499709"/>
                  <a:gd name="connsiteY51" fmla="*/ 941610 h 941610"/>
                  <a:gd name="connsiteX52" fmla="*/ 0 w 1499709"/>
                  <a:gd name="connsiteY52" fmla="*/ 834492 h 941610"/>
                  <a:gd name="connsiteX53" fmla="*/ 0 w 1499709"/>
                  <a:gd name="connsiteY53" fmla="*/ 107118 h 941610"/>
                  <a:gd name="connsiteX54" fmla="*/ 107118 w 1499709"/>
                  <a:gd name="connsiteY54" fmla="*/ 0 h 9416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</a:cxnLst>
                <a:rect l="l" t="t" r="r" b="b"/>
                <a:pathLst>
                  <a:path w="1499709" h="941610">
                    <a:moveTo>
                      <a:pt x="107118" y="0"/>
                    </a:moveTo>
                    <a:cubicBezTo>
                      <a:pt x="151177" y="0"/>
                      <a:pt x="189404" y="27212"/>
                      <a:pt x="205763" y="65599"/>
                    </a:cubicBezTo>
                    <a:lnTo>
                      <a:pt x="214239" y="107112"/>
                    </a:lnTo>
                    <a:lnTo>
                      <a:pt x="222715" y="65599"/>
                    </a:lnTo>
                    <a:cubicBezTo>
                      <a:pt x="239074" y="27212"/>
                      <a:pt x="277300" y="0"/>
                      <a:pt x="321356" y="0"/>
                    </a:cubicBezTo>
                    <a:cubicBezTo>
                      <a:pt x="365415" y="0"/>
                      <a:pt x="403642" y="27212"/>
                      <a:pt x="420001" y="65599"/>
                    </a:cubicBezTo>
                    <a:lnTo>
                      <a:pt x="428477" y="107112"/>
                    </a:lnTo>
                    <a:lnTo>
                      <a:pt x="436953" y="65599"/>
                    </a:lnTo>
                    <a:cubicBezTo>
                      <a:pt x="453312" y="27212"/>
                      <a:pt x="491538" y="0"/>
                      <a:pt x="535594" y="0"/>
                    </a:cubicBezTo>
                    <a:cubicBezTo>
                      <a:pt x="579653" y="0"/>
                      <a:pt x="617879" y="27212"/>
                      <a:pt x="634239" y="65599"/>
                    </a:cubicBezTo>
                    <a:lnTo>
                      <a:pt x="642715" y="107113"/>
                    </a:lnTo>
                    <a:lnTo>
                      <a:pt x="651190" y="65599"/>
                    </a:lnTo>
                    <a:cubicBezTo>
                      <a:pt x="667550" y="27212"/>
                      <a:pt x="705776" y="0"/>
                      <a:pt x="749832" y="0"/>
                    </a:cubicBezTo>
                    <a:cubicBezTo>
                      <a:pt x="793891" y="0"/>
                      <a:pt x="832117" y="27212"/>
                      <a:pt x="848477" y="65599"/>
                    </a:cubicBezTo>
                    <a:lnTo>
                      <a:pt x="856953" y="107113"/>
                    </a:lnTo>
                    <a:lnTo>
                      <a:pt x="865428" y="65599"/>
                    </a:lnTo>
                    <a:cubicBezTo>
                      <a:pt x="881788" y="27212"/>
                      <a:pt x="920014" y="0"/>
                      <a:pt x="964070" y="0"/>
                    </a:cubicBezTo>
                    <a:cubicBezTo>
                      <a:pt x="1008129" y="0"/>
                      <a:pt x="1046355" y="27212"/>
                      <a:pt x="1062715" y="65599"/>
                    </a:cubicBezTo>
                    <a:lnTo>
                      <a:pt x="1071191" y="107113"/>
                    </a:lnTo>
                    <a:lnTo>
                      <a:pt x="1079666" y="65599"/>
                    </a:lnTo>
                    <a:cubicBezTo>
                      <a:pt x="1096026" y="27212"/>
                      <a:pt x="1134252" y="0"/>
                      <a:pt x="1178308" y="0"/>
                    </a:cubicBezTo>
                    <a:cubicBezTo>
                      <a:pt x="1222367" y="0"/>
                      <a:pt x="1260593" y="27212"/>
                      <a:pt x="1276953" y="65599"/>
                    </a:cubicBezTo>
                    <a:lnTo>
                      <a:pt x="1285428" y="107106"/>
                    </a:lnTo>
                    <a:lnTo>
                      <a:pt x="1293902" y="65599"/>
                    </a:lnTo>
                    <a:cubicBezTo>
                      <a:pt x="1310261" y="27212"/>
                      <a:pt x="1348487" y="0"/>
                      <a:pt x="1392543" y="0"/>
                    </a:cubicBezTo>
                    <a:cubicBezTo>
                      <a:pt x="1451289" y="0"/>
                      <a:pt x="1499665" y="48377"/>
                      <a:pt x="1499665" y="107118"/>
                    </a:cubicBezTo>
                    <a:lnTo>
                      <a:pt x="1499665" y="834492"/>
                    </a:lnTo>
                    <a:cubicBezTo>
                      <a:pt x="1501391" y="893233"/>
                      <a:pt x="1453014" y="941610"/>
                      <a:pt x="1394273" y="941610"/>
                    </a:cubicBezTo>
                    <a:cubicBezTo>
                      <a:pt x="1348919" y="941610"/>
                      <a:pt x="1310369" y="914398"/>
                      <a:pt x="1293929" y="876011"/>
                    </a:cubicBezTo>
                    <a:lnTo>
                      <a:pt x="1285428" y="834505"/>
                    </a:lnTo>
                    <a:lnTo>
                      <a:pt x="1277951" y="876011"/>
                    </a:lnTo>
                    <a:cubicBezTo>
                      <a:pt x="1262319" y="914398"/>
                      <a:pt x="1224093" y="941610"/>
                      <a:pt x="1180037" y="941610"/>
                    </a:cubicBezTo>
                    <a:cubicBezTo>
                      <a:pt x="1134684" y="941610"/>
                      <a:pt x="1096134" y="914398"/>
                      <a:pt x="1079693" y="876011"/>
                    </a:cubicBezTo>
                    <a:lnTo>
                      <a:pt x="1071191" y="834497"/>
                    </a:lnTo>
                    <a:lnTo>
                      <a:pt x="1063713" y="876011"/>
                    </a:lnTo>
                    <a:cubicBezTo>
                      <a:pt x="1048081" y="914398"/>
                      <a:pt x="1009855" y="941610"/>
                      <a:pt x="965799" y="941610"/>
                    </a:cubicBezTo>
                    <a:cubicBezTo>
                      <a:pt x="920446" y="941610"/>
                      <a:pt x="881896" y="914398"/>
                      <a:pt x="865455" y="876011"/>
                    </a:cubicBezTo>
                    <a:lnTo>
                      <a:pt x="856953" y="834497"/>
                    </a:lnTo>
                    <a:lnTo>
                      <a:pt x="849475" y="876011"/>
                    </a:lnTo>
                    <a:cubicBezTo>
                      <a:pt x="833843" y="914398"/>
                      <a:pt x="795617" y="941610"/>
                      <a:pt x="751561" y="941610"/>
                    </a:cubicBezTo>
                    <a:cubicBezTo>
                      <a:pt x="706208" y="941610"/>
                      <a:pt x="667658" y="914398"/>
                      <a:pt x="651217" y="876011"/>
                    </a:cubicBezTo>
                    <a:lnTo>
                      <a:pt x="642715" y="834497"/>
                    </a:lnTo>
                    <a:lnTo>
                      <a:pt x="635237" y="876011"/>
                    </a:lnTo>
                    <a:cubicBezTo>
                      <a:pt x="619605" y="914398"/>
                      <a:pt x="581379" y="941610"/>
                      <a:pt x="537323" y="941610"/>
                    </a:cubicBezTo>
                    <a:cubicBezTo>
                      <a:pt x="491970" y="941610"/>
                      <a:pt x="453420" y="914398"/>
                      <a:pt x="436980" y="876011"/>
                    </a:cubicBezTo>
                    <a:lnTo>
                      <a:pt x="428477" y="834498"/>
                    </a:lnTo>
                    <a:lnTo>
                      <a:pt x="420999" y="876011"/>
                    </a:lnTo>
                    <a:cubicBezTo>
                      <a:pt x="405367" y="914398"/>
                      <a:pt x="367141" y="941610"/>
                      <a:pt x="323085" y="941610"/>
                    </a:cubicBezTo>
                    <a:cubicBezTo>
                      <a:pt x="277732" y="941610"/>
                      <a:pt x="239182" y="914398"/>
                      <a:pt x="222742" y="876011"/>
                    </a:cubicBezTo>
                    <a:lnTo>
                      <a:pt x="214239" y="834498"/>
                    </a:lnTo>
                    <a:lnTo>
                      <a:pt x="206761" y="876011"/>
                    </a:lnTo>
                    <a:cubicBezTo>
                      <a:pt x="191129" y="914398"/>
                      <a:pt x="152903" y="941610"/>
                      <a:pt x="108847" y="941610"/>
                    </a:cubicBezTo>
                    <a:cubicBezTo>
                      <a:pt x="48377" y="941610"/>
                      <a:pt x="0" y="893233"/>
                      <a:pt x="0" y="834492"/>
                    </a:cubicBezTo>
                    <a:lnTo>
                      <a:pt x="0" y="107118"/>
                    </a:lnTo>
                    <a:cubicBezTo>
                      <a:pt x="0" y="48377"/>
                      <a:pt x="48377" y="0"/>
                      <a:pt x="10711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801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314" name="Freeform: Shape 4313">
                <a:extLst>
                  <a:ext uri="{FF2B5EF4-FFF2-40B4-BE49-F238E27FC236}">
                    <a16:creationId xmlns:a16="http://schemas.microsoft.com/office/drawing/2014/main" id="{D7FE742F-30BB-45EE-91C9-C7290E574780}"/>
                  </a:ext>
                </a:extLst>
              </p:cNvPr>
              <p:cNvSpPr/>
              <p:nvPr/>
            </p:nvSpPr>
            <p:spPr>
              <a:xfrm>
                <a:off x="3764877" y="4254643"/>
                <a:ext cx="1433462" cy="737743"/>
              </a:xfrm>
              <a:custGeom>
                <a:avLst/>
                <a:gdLst>
                  <a:gd name="connsiteX0" fmla="*/ 1360306 w 1433462"/>
                  <a:gd name="connsiteY0" fmla="*/ 0 h 737743"/>
                  <a:gd name="connsiteX1" fmla="*/ 1433462 w 1433462"/>
                  <a:gd name="connsiteY1" fmla="*/ 82930 h 737743"/>
                  <a:gd name="connsiteX2" fmla="*/ 1433462 w 1433462"/>
                  <a:gd name="connsiteY2" fmla="*/ 737743 h 737743"/>
                  <a:gd name="connsiteX3" fmla="*/ 1287155 w 1433462"/>
                  <a:gd name="connsiteY3" fmla="*/ 737743 h 737743"/>
                  <a:gd name="connsiteX4" fmla="*/ 1287155 w 1433462"/>
                  <a:gd name="connsiteY4" fmla="*/ 82930 h 737743"/>
                  <a:gd name="connsiteX5" fmla="*/ 1360306 w 1433462"/>
                  <a:gd name="connsiteY5" fmla="*/ 0 h 737743"/>
                  <a:gd name="connsiteX6" fmla="*/ 1145781 w 1433462"/>
                  <a:gd name="connsiteY6" fmla="*/ 0 h 737743"/>
                  <a:gd name="connsiteX7" fmla="*/ 1218937 w 1433462"/>
                  <a:gd name="connsiteY7" fmla="*/ 82930 h 737743"/>
                  <a:gd name="connsiteX8" fmla="*/ 1218937 w 1433462"/>
                  <a:gd name="connsiteY8" fmla="*/ 737743 h 737743"/>
                  <a:gd name="connsiteX9" fmla="*/ 1072630 w 1433462"/>
                  <a:gd name="connsiteY9" fmla="*/ 737743 h 737743"/>
                  <a:gd name="connsiteX10" fmla="*/ 1072630 w 1433462"/>
                  <a:gd name="connsiteY10" fmla="*/ 82930 h 737743"/>
                  <a:gd name="connsiteX11" fmla="*/ 1145781 w 1433462"/>
                  <a:gd name="connsiteY11" fmla="*/ 0 h 737743"/>
                  <a:gd name="connsiteX12" fmla="*/ 931255 w 1433462"/>
                  <a:gd name="connsiteY12" fmla="*/ 0 h 737743"/>
                  <a:gd name="connsiteX13" fmla="*/ 1004411 w 1433462"/>
                  <a:gd name="connsiteY13" fmla="*/ 82930 h 737743"/>
                  <a:gd name="connsiteX14" fmla="*/ 1004411 w 1433462"/>
                  <a:gd name="connsiteY14" fmla="*/ 737743 h 737743"/>
                  <a:gd name="connsiteX15" fmla="*/ 858104 w 1433462"/>
                  <a:gd name="connsiteY15" fmla="*/ 737743 h 737743"/>
                  <a:gd name="connsiteX16" fmla="*/ 858104 w 1433462"/>
                  <a:gd name="connsiteY16" fmla="*/ 82930 h 737743"/>
                  <a:gd name="connsiteX17" fmla="*/ 931255 w 1433462"/>
                  <a:gd name="connsiteY17" fmla="*/ 0 h 737743"/>
                  <a:gd name="connsiteX18" fmla="*/ 716729 w 1433462"/>
                  <a:gd name="connsiteY18" fmla="*/ 0 h 737743"/>
                  <a:gd name="connsiteX19" fmla="*/ 789885 w 1433462"/>
                  <a:gd name="connsiteY19" fmla="*/ 82930 h 737743"/>
                  <a:gd name="connsiteX20" fmla="*/ 789885 w 1433462"/>
                  <a:gd name="connsiteY20" fmla="*/ 737743 h 737743"/>
                  <a:gd name="connsiteX21" fmla="*/ 643578 w 1433462"/>
                  <a:gd name="connsiteY21" fmla="*/ 737743 h 737743"/>
                  <a:gd name="connsiteX22" fmla="*/ 643578 w 1433462"/>
                  <a:gd name="connsiteY22" fmla="*/ 82930 h 737743"/>
                  <a:gd name="connsiteX23" fmla="*/ 716729 w 1433462"/>
                  <a:gd name="connsiteY23" fmla="*/ 0 h 737743"/>
                  <a:gd name="connsiteX24" fmla="*/ 502203 w 1433462"/>
                  <a:gd name="connsiteY24" fmla="*/ 0 h 737743"/>
                  <a:gd name="connsiteX25" fmla="*/ 575359 w 1433462"/>
                  <a:gd name="connsiteY25" fmla="*/ 82930 h 737743"/>
                  <a:gd name="connsiteX26" fmla="*/ 575359 w 1433462"/>
                  <a:gd name="connsiteY26" fmla="*/ 737743 h 737743"/>
                  <a:gd name="connsiteX27" fmla="*/ 429052 w 1433462"/>
                  <a:gd name="connsiteY27" fmla="*/ 737743 h 737743"/>
                  <a:gd name="connsiteX28" fmla="*/ 429052 w 1433462"/>
                  <a:gd name="connsiteY28" fmla="*/ 82930 h 737743"/>
                  <a:gd name="connsiteX29" fmla="*/ 502203 w 1433462"/>
                  <a:gd name="connsiteY29" fmla="*/ 0 h 737743"/>
                  <a:gd name="connsiteX30" fmla="*/ 287677 w 1433462"/>
                  <a:gd name="connsiteY30" fmla="*/ 0 h 737743"/>
                  <a:gd name="connsiteX31" fmla="*/ 360833 w 1433462"/>
                  <a:gd name="connsiteY31" fmla="*/ 82930 h 737743"/>
                  <a:gd name="connsiteX32" fmla="*/ 360833 w 1433462"/>
                  <a:gd name="connsiteY32" fmla="*/ 737743 h 737743"/>
                  <a:gd name="connsiteX33" fmla="*/ 214526 w 1433462"/>
                  <a:gd name="connsiteY33" fmla="*/ 737743 h 737743"/>
                  <a:gd name="connsiteX34" fmla="*/ 214526 w 1433462"/>
                  <a:gd name="connsiteY34" fmla="*/ 82930 h 737743"/>
                  <a:gd name="connsiteX35" fmla="*/ 287677 w 1433462"/>
                  <a:gd name="connsiteY35" fmla="*/ 0 h 737743"/>
                  <a:gd name="connsiteX36" fmla="*/ 73151 w 1433462"/>
                  <a:gd name="connsiteY36" fmla="*/ 0 h 737743"/>
                  <a:gd name="connsiteX37" fmla="*/ 146307 w 1433462"/>
                  <a:gd name="connsiteY37" fmla="*/ 82930 h 737743"/>
                  <a:gd name="connsiteX38" fmla="*/ 146307 w 1433462"/>
                  <a:gd name="connsiteY38" fmla="*/ 737743 h 737743"/>
                  <a:gd name="connsiteX39" fmla="*/ 0 w 1433462"/>
                  <a:gd name="connsiteY39" fmla="*/ 737743 h 737743"/>
                  <a:gd name="connsiteX40" fmla="*/ 0 w 1433462"/>
                  <a:gd name="connsiteY40" fmla="*/ 82930 h 737743"/>
                  <a:gd name="connsiteX41" fmla="*/ 73151 w 1433462"/>
                  <a:gd name="connsiteY41" fmla="*/ 0 h 7377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1433462" h="737743">
                    <a:moveTo>
                      <a:pt x="1360306" y="0"/>
                    </a:moveTo>
                    <a:cubicBezTo>
                      <a:pt x="1401457" y="0"/>
                      <a:pt x="1433462" y="38013"/>
                      <a:pt x="1433462" y="82930"/>
                    </a:cubicBezTo>
                    <a:lnTo>
                      <a:pt x="1433462" y="737743"/>
                    </a:lnTo>
                    <a:lnTo>
                      <a:pt x="1287155" y="737743"/>
                    </a:lnTo>
                    <a:lnTo>
                      <a:pt x="1287155" y="82930"/>
                    </a:lnTo>
                    <a:cubicBezTo>
                      <a:pt x="1287155" y="36283"/>
                      <a:pt x="1320685" y="0"/>
                      <a:pt x="1360306" y="0"/>
                    </a:cubicBezTo>
                    <a:close/>
                    <a:moveTo>
                      <a:pt x="1145781" y="0"/>
                    </a:moveTo>
                    <a:cubicBezTo>
                      <a:pt x="1186932" y="0"/>
                      <a:pt x="1218937" y="38013"/>
                      <a:pt x="1218937" y="82930"/>
                    </a:cubicBezTo>
                    <a:lnTo>
                      <a:pt x="1218937" y="737743"/>
                    </a:lnTo>
                    <a:lnTo>
                      <a:pt x="1072630" y="737743"/>
                    </a:lnTo>
                    <a:lnTo>
                      <a:pt x="1072630" y="82930"/>
                    </a:lnTo>
                    <a:cubicBezTo>
                      <a:pt x="1072630" y="36283"/>
                      <a:pt x="1106160" y="0"/>
                      <a:pt x="1145781" y="0"/>
                    </a:cubicBezTo>
                    <a:close/>
                    <a:moveTo>
                      <a:pt x="931255" y="0"/>
                    </a:moveTo>
                    <a:cubicBezTo>
                      <a:pt x="972406" y="0"/>
                      <a:pt x="1004411" y="38013"/>
                      <a:pt x="1004411" y="82930"/>
                    </a:cubicBezTo>
                    <a:lnTo>
                      <a:pt x="1004411" y="737743"/>
                    </a:lnTo>
                    <a:lnTo>
                      <a:pt x="858104" y="737743"/>
                    </a:lnTo>
                    <a:lnTo>
                      <a:pt x="858104" y="82930"/>
                    </a:lnTo>
                    <a:cubicBezTo>
                      <a:pt x="858104" y="36283"/>
                      <a:pt x="891634" y="0"/>
                      <a:pt x="931255" y="0"/>
                    </a:cubicBezTo>
                    <a:close/>
                    <a:moveTo>
                      <a:pt x="716729" y="0"/>
                    </a:moveTo>
                    <a:cubicBezTo>
                      <a:pt x="757880" y="0"/>
                      <a:pt x="789885" y="38013"/>
                      <a:pt x="789885" y="82930"/>
                    </a:cubicBezTo>
                    <a:lnTo>
                      <a:pt x="789885" y="737743"/>
                    </a:lnTo>
                    <a:lnTo>
                      <a:pt x="643578" y="737743"/>
                    </a:lnTo>
                    <a:lnTo>
                      <a:pt x="643578" y="82930"/>
                    </a:lnTo>
                    <a:cubicBezTo>
                      <a:pt x="643578" y="36283"/>
                      <a:pt x="677108" y="0"/>
                      <a:pt x="716729" y="0"/>
                    </a:cubicBezTo>
                    <a:close/>
                    <a:moveTo>
                      <a:pt x="502203" y="0"/>
                    </a:moveTo>
                    <a:cubicBezTo>
                      <a:pt x="543354" y="0"/>
                      <a:pt x="575359" y="38013"/>
                      <a:pt x="575359" y="82930"/>
                    </a:cubicBezTo>
                    <a:lnTo>
                      <a:pt x="575359" y="737743"/>
                    </a:lnTo>
                    <a:lnTo>
                      <a:pt x="429052" y="737743"/>
                    </a:lnTo>
                    <a:lnTo>
                      <a:pt x="429052" y="82930"/>
                    </a:lnTo>
                    <a:cubicBezTo>
                      <a:pt x="429052" y="36283"/>
                      <a:pt x="462582" y="0"/>
                      <a:pt x="502203" y="0"/>
                    </a:cubicBezTo>
                    <a:close/>
                    <a:moveTo>
                      <a:pt x="287677" y="0"/>
                    </a:moveTo>
                    <a:cubicBezTo>
                      <a:pt x="328828" y="0"/>
                      <a:pt x="360833" y="38013"/>
                      <a:pt x="360833" y="82930"/>
                    </a:cubicBezTo>
                    <a:lnTo>
                      <a:pt x="360833" y="737743"/>
                    </a:lnTo>
                    <a:lnTo>
                      <a:pt x="214526" y="737743"/>
                    </a:lnTo>
                    <a:lnTo>
                      <a:pt x="214526" y="82930"/>
                    </a:lnTo>
                    <a:cubicBezTo>
                      <a:pt x="214526" y="36283"/>
                      <a:pt x="248056" y="0"/>
                      <a:pt x="287677" y="0"/>
                    </a:cubicBezTo>
                    <a:close/>
                    <a:moveTo>
                      <a:pt x="73151" y="0"/>
                    </a:moveTo>
                    <a:cubicBezTo>
                      <a:pt x="114302" y="0"/>
                      <a:pt x="146307" y="38013"/>
                      <a:pt x="146307" y="82930"/>
                    </a:cubicBezTo>
                    <a:lnTo>
                      <a:pt x="146307" y="737743"/>
                    </a:lnTo>
                    <a:lnTo>
                      <a:pt x="0" y="737743"/>
                    </a:lnTo>
                    <a:lnTo>
                      <a:pt x="0" y="82930"/>
                    </a:lnTo>
                    <a:cubicBezTo>
                      <a:pt x="0" y="36283"/>
                      <a:pt x="33530" y="0"/>
                      <a:pt x="73151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801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315" name="Freeform: Shape 4314">
                <a:extLst>
                  <a:ext uri="{FF2B5EF4-FFF2-40B4-BE49-F238E27FC236}">
                    <a16:creationId xmlns:a16="http://schemas.microsoft.com/office/drawing/2014/main" id="{124542B5-75EF-40BF-B1C8-6B11F89566D9}"/>
                  </a:ext>
                </a:extLst>
              </p:cNvPr>
              <p:cNvSpPr/>
              <p:nvPr/>
            </p:nvSpPr>
            <p:spPr>
              <a:xfrm>
                <a:off x="3613677" y="4585433"/>
                <a:ext cx="6720846" cy="742923"/>
              </a:xfrm>
              <a:custGeom>
                <a:avLst/>
                <a:gdLst>
                  <a:gd name="connsiteX0" fmla="*/ 1457199 w 1480413"/>
                  <a:gd name="connsiteY0" fmla="*/ 24737 h 163644"/>
                  <a:gd name="connsiteX1" fmla="*/ 1456438 w 1480413"/>
                  <a:gd name="connsiteY1" fmla="*/ 24357 h 163644"/>
                  <a:gd name="connsiteX2" fmla="*/ 1349498 w 1480413"/>
                  <a:gd name="connsiteY2" fmla="*/ 15603 h 163644"/>
                  <a:gd name="connsiteX3" fmla="*/ 1237991 w 1480413"/>
                  <a:gd name="connsiteY3" fmla="*/ 8753 h 163644"/>
                  <a:gd name="connsiteX4" fmla="*/ 1124962 w 1480413"/>
                  <a:gd name="connsiteY4" fmla="*/ 3806 h 163644"/>
                  <a:gd name="connsiteX5" fmla="*/ 1010030 w 1480413"/>
                  <a:gd name="connsiteY5" fmla="*/ 381 h 163644"/>
                  <a:gd name="connsiteX6" fmla="*/ 893576 w 1480413"/>
                  <a:gd name="connsiteY6" fmla="*/ 0 h 163644"/>
                  <a:gd name="connsiteX7" fmla="*/ 777122 w 1480413"/>
                  <a:gd name="connsiteY7" fmla="*/ 2283 h 163644"/>
                  <a:gd name="connsiteX8" fmla="*/ 661048 w 1480413"/>
                  <a:gd name="connsiteY8" fmla="*/ 8373 h 163644"/>
                  <a:gd name="connsiteX9" fmla="*/ 558295 w 1480413"/>
                  <a:gd name="connsiteY9" fmla="*/ 17126 h 163644"/>
                  <a:gd name="connsiteX10" fmla="*/ 537744 w 1480413"/>
                  <a:gd name="connsiteY10" fmla="*/ 22454 h 163644"/>
                  <a:gd name="connsiteX11" fmla="*/ 373338 w 1480413"/>
                  <a:gd name="connsiteY11" fmla="*/ 97806 h 163644"/>
                  <a:gd name="connsiteX12" fmla="*/ 354310 w 1480413"/>
                  <a:gd name="connsiteY12" fmla="*/ 101993 h 163644"/>
                  <a:gd name="connsiteX13" fmla="*/ 29684 w 1480413"/>
                  <a:gd name="connsiteY13" fmla="*/ 101993 h 163644"/>
                  <a:gd name="connsiteX14" fmla="*/ 0 w 1480413"/>
                  <a:gd name="connsiteY14" fmla="*/ 131677 h 163644"/>
                  <a:gd name="connsiteX15" fmla="*/ 0 w 1480413"/>
                  <a:gd name="connsiteY15" fmla="*/ 137385 h 163644"/>
                  <a:gd name="connsiteX16" fmla="*/ 29684 w 1480413"/>
                  <a:gd name="connsiteY16" fmla="*/ 167070 h 163644"/>
                  <a:gd name="connsiteX17" fmla="*/ 377524 w 1480413"/>
                  <a:gd name="connsiteY17" fmla="*/ 166689 h 163644"/>
                  <a:gd name="connsiteX18" fmla="*/ 393128 w 1480413"/>
                  <a:gd name="connsiteY18" fmla="*/ 163264 h 163644"/>
                  <a:gd name="connsiteX19" fmla="*/ 553347 w 1480413"/>
                  <a:gd name="connsiteY19" fmla="*/ 87150 h 163644"/>
                  <a:gd name="connsiteX20" fmla="*/ 570092 w 1480413"/>
                  <a:gd name="connsiteY20" fmla="*/ 82203 h 163644"/>
                  <a:gd name="connsiteX21" fmla="*/ 651915 w 1480413"/>
                  <a:gd name="connsiteY21" fmla="*/ 72689 h 163644"/>
                  <a:gd name="connsiteX22" fmla="*/ 750482 w 1480413"/>
                  <a:gd name="connsiteY22" fmla="*/ 64697 h 163644"/>
                  <a:gd name="connsiteX23" fmla="*/ 847908 w 1480413"/>
                  <a:gd name="connsiteY23" fmla="*/ 61272 h 163644"/>
                  <a:gd name="connsiteX24" fmla="*/ 946856 w 1480413"/>
                  <a:gd name="connsiteY24" fmla="*/ 60891 h 163644"/>
                  <a:gd name="connsiteX25" fmla="*/ 1046565 w 1480413"/>
                  <a:gd name="connsiteY25" fmla="*/ 62413 h 163644"/>
                  <a:gd name="connsiteX26" fmla="*/ 1147796 w 1480413"/>
                  <a:gd name="connsiteY26" fmla="*/ 65838 h 163644"/>
                  <a:gd name="connsiteX27" fmla="*/ 1250169 w 1480413"/>
                  <a:gd name="connsiteY27" fmla="*/ 72308 h 163644"/>
                  <a:gd name="connsiteX28" fmla="*/ 1354826 w 1480413"/>
                  <a:gd name="connsiteY28" fmla="*/ 77636 h 163644"/>
                  <a:gd name="connsiteX29" fmla="*/ 1452632 w 1480413"/>
                  <a:gd name="connsiteY29" fmla="*/ 84486 h 163644"/>
                  <a:gd name="connsiteX30" fmla="*/ 1482697 w 1480413"/>
                  <a:gd name="connsiteY30" fmla="*/ 54421 h 163644"/>
                  <a:gd name="connsiteX31" fmla="*/ 1457199 w 1480413"/>
                  <a:gd name="connsiteY31" fmla="*/ 24737 h 1636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480413" h="163644">
                    <a:moveTo>
                      <a:pt x="1457199" y="24737"/>
                    </a:moveTo>
                    <a:lnTo>
                      <a:pt x="1456438" y="24357"/>
                    </a:lnTo>
                    <a:lnTo>
                      <a:pt x="1349498" y="15603"/>
                    </a:lnTo>
                    <a:lnTo>
                      <a:pt x="1237991" y="8753"/>
                    </a:lnTo>
                    <a:lnTo>
                      <a:pt x="1124962" y="3806"/>
                    </a:lnTo>
                    <a:lnTo>
                      <a:pt x="1010030" y="381"/>
                    </a:lnTo>
                    <a:lnTo>
                      <a:pt x="893576" y="0"/>
                    </a:lnTo>
                    <a:lnTo>
                      <a:pt x="777122" y="2283"/>
                    </a:lnTo>
                    <a:lnTo>
                      <a:pt x="661048" y="8373"/>
                    </a:lnTo>
                    <a:lnTo>
                      <a:pt x="558295" y="17126"/>
                    </a:lnTo>
                    <a:cubicBezTo>
                      <a:pt x="551064" y="17887"/>
                      <a:pt x="544214" y="19409"/>
                      <a:pt x="537744" y="22454"/>
                    </a:cubicBezTo>
                    <a:lnTo>
                      <a:pt x="373338" y="97806"/>
                    </a:lnTo>
                    <a:cubicBezTo>
                      <a:pt x="367249" y="100470"/>
                      <a:pt x="360779" y="101993"/>
                      <a:pt x="354310" y="101993"/>
                    </a:cubicBezTo>
                    <a:lnTo>
                      <a:pt x="29684" y="101993"/>
                    </a:lnTo>
                    <a:cubicBezTo>
                      <a:pt x="13320" y="101993"/>
                      <a:pt x="0" y="115312"/>
                      <a:pt x="0" y="131677"/>
                    </a:cubicBezTo>
                    <a:lnTo>
                      <a:pt x="0" y="137385"/>
                    </a:lnTo>
                    <a:cubicBezTo>
                      <a:pt x="0" y="153750"/>
                      <a:pt x="13320" y="167070"/>
                      <a:pt x="29684" y="167070"/>
                    </a:cubicBezTo>
                    <a:lnTo>
                      <a:pt x="377524" y="166689"/>
                    </a:lnTo>
                    <a:cubicBezTo>
                      <a:pt x="382852" y="166689"/>
                      <a:pt x="388180" y="165547"/>
                      <a:pt x="393128" y="163264"/>
                    </a:cubicBezTo>
                    <a:lnTo>
                      <a:pt x="553347" y="87150"/>
                    </a:lnTo>
                    <a:cubicBezTo>
                      <a:pt x="558675" y="84486"/>
                      <a:pt x="564384" y="82964"/>
                      <a:pt x="570092" y="82203"/>
                    </a:cubicBezTo>
                    <a:lnTo>
                      <a:pt x="651915" y="72689"/>
                    </a:lnTo>
                    <a:lnTo>
                      <a:pt x="750482" y="64697"/>
                    </a:lnTo>
                    <a:lnTo>
                      <a:pt x="847908" y="61272"/>
                    </a:lnTo>
                    <a:lnTo>
                      <a:pt x="946856" y="60891"/>
                    </a:lnTo>
                    <a:lnTo>
                      <a:pt x="1046565" y="62413"/>
                    </a:lnTo>
                    <a:lnTo>
                      <a:pt x="1147796" y="65838"/>
                    </a:lnTo>
                    <a:lnTo>
                      <a:pt x="1250169" y="72308"/>
                    </a:lnTo>
                    <a:lnTo>
                      <a:pt x="1354826" y="77636"/>
                    </a:lnTo>
                    <a:cubicBezTo>
                      <a:pt x="1354826" y="77636"/>
                      <a:pt x="1449207" y="84486"/>
                      <a:pt x="1452632" y="84486"/>
                    </a:cubicBezTo>
                    <a:cubicBezTo>
                      <a:pt x="1469377" y="84486"/>
                      <a:pt x="1482697" y="70786"/>
                      <a:pt x="1482697" y="54421"/>
                    </a:cubicBezTo>
                    <a:cubicBezTo>
                      <a:pt x="1482316" y="39579"/>
                      <a:pt x="1471660" y="27020"/>
                      <a:pt x="1457199" y="24737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38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pic>
          <p:nvPicPr>
            <p:cNvPr id="4312" name="Graphic 4311">
              <a:extLst>
                <a:ext uri="{FF2B5EF4-FFF2-40B4-BE49-F238E27FC236}">
                  <a16:creationId xmlns:a16="http://schemas.microsoft.com/office/drawing/2014/main" id="{5353807C-367E-4E98-9250-914F00FE9BD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2700352">
              <a:off x="5192973" y="3953821"/>
              <a:ext cx="1528840" cy="1903839"/>
            </a:xfrm>
            <a:prstGeom prst="rect">
              <a:avLst/>
            </a:prstGeom>
          </p:spPr>
        </p:pic>
      </p:grpSp>
      <p:grpSp>
        <p:nvGrpSpPr>
          <p:cNvPr id="4316" name="Group 4315">
            <a:extLst>
              <a:ext uri="{FF2B5EF4-FFF2-40B4-BE49-F238E27FC236}">
                <a16:creationId xmlns:a16="http://schemas.microsoft.com/office/drawing/2014/main" id="{FC0990DC-54F3-4455-AEC5-A5DC3EF27DBA}"/>
              </a:ext>
            </a:extLst>
          </p:cNvPr>
          <p:cNvGrpSpPr/>
          <p:nvPr/>
        </p:nvGrpSpPr>
        <p:grpSpPr>
          <a:xfrm rot="5400000">
            <a:off x="8101935" y="2967259"/>
            <a:ext cx="2098036" cy="4689800"/>
            <a:chOff x="1238450" y="173053"/>
            <a:chExt cx="1720890" cy="3846754"/>
          </a:xfrm>
        </p:grpSpPr>
        <p:sp>
          <p:nvSpPr>
            <p:cNvPr id="4317" name="Freeform: Shape 4316">
              <a:extLst>
                <a:ext uri="{FF2B5EF4-FFF2-40B4-BE49-F238E27FC236}">
                  <a16:creationId xmlns:a16="http://schemas.microsoft.com/office/drawing/2014/main" id="{A716D51C-AD36-4B39-A1FE-E36DDBC66D5F}"/>
                </a:ext>
              </a:extLst>
            </p:cNvPr>
            <p:cNvSpPr/>
            <p:nvPr/>
          </p:nvSpPr>
          <p:spPr>
            <a:xfrm>
              <a:off x="1238450" y="288464"/>
              <a:ext cx="1720890" cy="3142942"/>
            </a:xfrm>
            <a:custGeom>
              <a:avLst/>
              <a:gdLst>
                <a:gd name="connsiteX0" fmla="*/ 624687 w 635550"/>
                <a:gd name="connsiteY0" fmla="*/ 0 h 1160735"/>
                <a:gd name="connsiteX1" fmla="*/ 12351 w 635550"/>
                <a:gd name="connsiteY1" fmla="*/ 0 h 1160735"/>
                <a:gd name="connsiteX2" fmla="*/ 173 w 635550"/>
                <a:gd name="connsiteY2" fmla="*/ 11798 h 1160735"/>
                <a:gd name="connsiteX3" fmla="*/ 127663 w 635550"/>
                <a:gd name="connsiteY3" fmla="*/ 1046945 h 1160735"/>
                <a:gd name="connsiteX4" fmla="*/ 144789 w 635550"/>
                <a:gd name="connsiteY4" fmla="*/ 1097941 h 1160735"/>
                <a:gd name="connsiteX5" fmla="*/ 182085 w 635550"/>
                <a:gd name="connsiteY5" fmla="*/ 1164160 h 1160735"/>
                <a:gd name="connsiteX6" fmla="*/ 455333 w 635550"/>
                <a:gd name="connsiteY6" fmla="*/ 1164160 h 1160735"/>
                <a:gd name="connsiteX7" fmla="*/ 492629 w 635550"/>
                <a:gd name="connsiteY7" fmla="*/ 1097941 h 1160735"/>
                <a:gd name="connsiteX8" fmla="*/ 509755 w 635550"/>
                <a:gd name="connsiteY8" fmla="*/ 1046945 h 1160735"/>
                <a:gd name="connsiteX9" fmla="*/ 637245 w 635550"/>
                <a:gd name="connsiteY9" fmla="*/ 11798 h 1160735"/>
                <a:gd name="connsiteX10" fmla="*/ 624687 w 635550"/>
                <a:gd name="connsiteY10" fmla="*/ 0 h 1160735"/>
                <a:gd name="connsiteX11" fmla="*/ 268474 w 635550"/>
                <a:gd name="connsiteY11" fmla="*/ 1045423 h 1160735"/>
                <a:gd name="connsiteX12" fmla="*/ 268474 w 635550"/>
                <a:gd name="connsiteY12" fmla="*/ 1045423 h 1160735"/>
                <a:gd name="connsiteX13" fmla="*/ 268474 w 635550"/>
                <a:gd name="connsiteY13" fmla="*/ 1045423 h 1160735"/>
                <a:gd name="connsiteX14" fmla="*/ 268474 w 635550"/>
                <a:gd name="connsiteY14" fmla="*/ 1045423 h 1160735"/>
                <a:gd name="connsiteX15" fmla="*/ 268474 w 635550"/>
                <a:gd name="connsiteY15" fmla="*/ 1045423 h 1160735"/>
                <a:gd name="connsiteX16" fmla="*/ 268474 w 635550"/>
                <a:gd name="connsiteY16" fmla="*/ 1045423 h 1160735"/>
                <a:gd name="connsiteX17" fmla="*/ 368563 w 635550"/>
                <a:gd name="connsiteY17" fmla="*/ 1045423 h 1160735"/>
                <a:gd name="connsiteX18" fmla="*/ 368563 w 635550"/>
                <a:gd name="connsiteY18" fmla="*/ 1045423 h 1160735"/>
                <a:gd name="connsiteX19" fmla="*/ 368563 w 635550"/>
                <a:gd name="connsiteY19" fmla="*/ 1045423 h 1160735"/>
                <a:gd name="connsiteX20" fmla="*/ 368563 w 635550"/>
                <a:gd name="connsiteY20" fmla="*/ 1045423 h 1160735"/>
                <a:gd name="connsiteX21" fmla="*/ 368563 w 635550"/>
                <a:gd name="connsiteY21" fmla="*/ 1045423 h 1160735"/>
                <a:gd name="connsiteX22" fmla="*/ 368563 w 635550"/>
                <a:gd name="connsiteY22" fmla="*/ 1045423 h 11607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635550" h="1160735">
                  <a:moveTo>
                    <a:pt x="624687" y="0"/>
                  </a:moveTo>
                  <a:cubicBezTo>
                    <a:pt x="568362" y="0"/>
                    <a:pt x="68675" y="0"/>
                    <a:pt x="12351" y="0"/>
                  </a:cubicBezTo>
                  <a:cubicBezTo>
                    <a:pt x="3598" y="0"/>
                    <a:pt x="-969" y="3045"/>
                    <a:pt x="173" y="11798"/>
                  </a:cubicBezTo>
                  <a:cubicBezTo>
                    <a:pt x="37088" y="322342"/>
                    <a:pt x="123477" y="1012313"/>
                    <a:pt x="127663" y="1046945"/>
                  </a:cubicBezTo>
                  <a:cubicBezTo>
                    <a:pt x="129947" y="1065593"/>
                    <a:pt x="134513" y="1082338"/>
                    <a:pt x="144789" y="1097941"/>
                  </a:cubicBezTo>
                  <a:cubicBezTo>
                    <a:pt x="155064" y="1113925"/>
                    <a:pt x="178660" y="1154646"/>
                    <a:pt x="182085" y="1164160"/>
                  </a:cubicBezTo>
                  <a:cubicBezTo>
                    <a:pt x="216336" y="1164541"/>
                    <a:pt x="421082" y="1164541"/>
                    <a:pt x="455333" y="1164160"/>
                  </a:cubicBezTo>
                  <a:cubicBezTo>
                    <a:pt x="458759" y="1155027"/>
                    <a:pt x="482354" y="1113925"/>
                    <a:pt x="492629" y="1097941"/>
                  </a:cubicBezTo>
                  <a:cubicBezTo>
                    <a:pt x="502904" y="1082338"/>
                    <a:pt x="507852" y="1065593"/>
                    <a:pt x="509755" y="1046945"/>
                  </a:cubicBezTo>
                  <a:cubicBezTo>
                    <a:pt x="513941" y="1012313"/>
                    <a:pt x="600330" y="322722"/>
                    <a:pt x="637245" y="11798"/>
                  </a:cubicBezTo>
                  <a:cubicBezTo>
                    <a:pt x="638006" y="2664"/>
                    <a:pt x="633440" y="0"/>
                    <a:pt x="624687" y="0"/>
                  </a:cubicBezTo>
                  <a:close/>
                  <a:moveTo>
                    <a:pt x="268474" y="1045423"/>
                  </a:moveTo>
                  <a:cubicBezTo>
                    <a:pt x="268474" y="1045423"/>
                    <a:pt x="268474" y="1045423"/>
                    <a:pt x="268474" y="1045423"/>
                  </a:cubicBezTo>
                  <a:cubicBezTo>
                    <a:pt x="268474" y="1045423"/>
                    <a:pt x="268474" y="1045423"/>
                    <a:pt x="268474" y="1045423"/>
                  </a:cubicBezTo>
                  <a:cubicBezTo>
                    <a:pt x="268474" y="1045423"/>
                    <a:pt x="268474" y="1045423"/>
                    <a:pt x="268474" y="1045423"/>
                  </a:cubicBezTo>
                  <a:cubicBezTo>
                    <a:pt x="268474" y="1045423"/>
                    <a:pt x="268474" y="1045423"/>
                    <a:pt x="268474" y="1045423"/>
                  </a:cubicBezTo>
                  <a:cubicBezTo>
                    <a:pt x="268474" y="1045423"/>
                    <a:pt x="268474" y="1045423"/>
                    <a:pt x="268474" y="1045423"/>
                  </a:cubicBezTo>
                  <a:close/>
                  <a:moveTo>
                    <a:pt x="368563" y="1045423"/>
                  </a:moveTo>
                  <a:cubicBezTo>
                    <a:pt x="368563" y="1045423"/>
                    <a:pt x="368563" y="1045423"/>
                    <a:pt x="368563" y="1045423"/>
                  </a:cubicBezTo>
                  <a:cubicBezTo>
                    <a:pt x="368563" y="1045423"/>
                    <a:pt x="368563" y="1045423"/>
                    <a:pt x="368563" y="1045423"/>
                  </a:cubicBezTo>
                  <a:cubicBezTo>
                    <a:pt x="368563" y="1045423"/>
                    <a:pt x="368563" y="1045423"/>
                    <a:pt x="368563" y="1045423"/>
                  </a:cubicBezTo>
                  <a:cubicBezTo>
                    <a:pt x="368563" y="1045423"/>
                    <a:pt x="368563" y="1045423"/>
                    <a:pt x="368563" y="1045423"/>
                  </a:cubicBezTo>
                  <a:cubicBezTo>
                    <a:pt x="368563" y="1045423"/>
                    <a:pt x="368563" y="1045423"/>
                    <a:pt x="368563" y="1045423"/>
                  </a:cubicBezTo>
                  <a:close/>
                </a:path>
              </a:pathLst>
            </a:custGeom>
            <a:solidFill>
              <a:schemeClr val="accent4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18" name="Freeform: Shape 4317">
              <a:extLst>
                <a:ext uri="{FF2B5EF4-FFF2-40B4-BE49-F238E27FC236}">
                  <a16:creationId xmlns:a16="http://schemas.microsoft.com/office/drawing/2014/main" id="{71D0F767-B2CA-4EB6-B8A8-5C1A3036CD43}"/>
                </a:ext>
              </a:extLst>
            </p:cNvPr>
            <p:cNvSpPr/>
            <p:nvPr/>
          </p:nvSpPr>
          <p:spPr>
            <a:xfrm>
              <a:off x="1395982" y="514139"/>
              <a:ext cx="1401444" cy="2576182"/>
            </a:xfrm>
            <a:custGeom>
              <a:avLst/>
              <a:gdLst>
                <a:gd name="connsiteX0" fmla="*/ 445867 w 517573"/>
                <a:gd name="connsiteY0" fmla="*/ 7992 h 951422"/>
                <a:gd name="connsiteX1" fmla="*/ 260530 w 517573"/>
                <a:gd name="connsiteY1" fmla="*/ 0 h 951422"/>
                <a:gd name="connsiteX2" fmla="*/ 75193 w 517573"/>
                <a:gd name="connsiteY2" fmla="*/ 7992 h 951422"/>
                <a:gd name="connsiteX3" fmla="*/ 221 w 517573"/>
                <a:gd name="connsiteY3" fmla="*/ 124827 h 951422"/>
                <a:gd name="connsiteX4" fmla="*/ 106780 w 517573"/>
                <a:gd name="connsiteY4" fmla="*/ 901568 h 951422"/>
                <a:gd name="connsiteX5" fmla="*/ 158918 w 517573"/>
                <a:gd name="connsiteY5" fmla="*/ 953706 h 951422"/>
                <a:gd name="connsiteX6" fmla="*/ 362523 w 517573"/>
                <a:gd name="connsiteY6" fmla="*/ 953706 h 951422"/>
                <a:gd name="connsiteX7" fmla="*/ 414661 w 517573"/>
                <a:gd name="connsiteY7" fmla="*/ 901568 h 951422"/>
                <a:gd name="connsiteX8" fmla="*/ 521220 w 517573"/>
                <a:gd name="connsiteY8" fmla="*/ 124827 h 951422"/>
                <a:gd name="connsiteX9" fmla="*/ 445867 w 517573"/>
                <a:gd name="connsiteY9" fmla="*/ 7992 h 951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17573" h="951422">
                  <a:moveTo>
                    <a:pt x="445867" y="7992"/>
                  </a:moveTo>
                  <a:cubicBezTo>
                    <a:pt x="414661" y="4567"/>
                    <a:pt x="340069" y="1903"/>
                    <a:pt x="260530" y="0"/>
                  </a:cubicBezTo>
                  <a:cubicBezTo>
                    <a:pt x="180611" y="1903"/>
                    <a:pt x="106400" y="4186"/>
                    <a:pt x="75193" y="7992"/>
                  </a:cubicBezTo>
                  <a:cubicBezTo>
                    <a:pt x="-5868" y="17126"/>
                    <a:pt x="-160" y="89434"/>
                    <a:pt x="221" y="124827"/>
                  </a:cubicBezTo>
                  <a:lnTo>
                    <a:pt x="106780" y="901568"/>
                  </a:lnTo>
                  <a:cubicBezTo>
                    <a:pt x="106780" y="930110"/>
                    <a:pt x="130376" y="953706"/>
                    <a:pt x="158918" y="953706"/>
                  </a:cubicBezTo>
                  <a:lnTo>
                    <a:pt x="362523" y="953706"/>
                  </a:lnTo>
                  <a:cubicBezTo>
                    <a:pt x="391065" y="953706"/>
                    <a:pt x="414661" y="930110"/>
                    <a:pt x="414661" y="901568"/>
                  </a:cubicBezTo>
                  <a:lnTo>
                    <a:pt x="521220" y="124827"/>
                  </a:lnTo>
                  <a:cubicBezTo>
                    <a:pt x="521220" y="89434"/>
                    <a:pt x="526928" y="17126"/>
                    <a:pt x="445867" y="7992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19" name="Freeform: Shape 4318">
              <a:extLst>
                <a:ext uri="{FF2B5EF4-FFF2-40B4-BE49-F238E27FC236}">
                  <a16:creationId xmlns:a16="http://schemas.microsoft.com/office/drawing/2014/main" id="{17974CE0-2BB8-459E-A3BB-53EA830424A1}"/>
                </a:ext>
              </a:extLst>
            </p:cNvPr>
            <p:cNvSpPr/>
            <p:nvPr/>
          </p:nvSpPr>
          <p:spPr>
            <a:xfrm>
              <a:off x="1537144" y="638824"/>
              <a:ext cx="1143827" cy="2339173"/>
            </a:xfrm>
            <a:custGeom>
              <a:avLst/>
              <a:gdLst>
                <a:gd name="connsiteX0" fmla="*/ 361386 w 422431"/>
                <a:gd name="connsiteY0" fmla="*/ 7231 h 863891"/>
                <a:gd name="connsiteX1" fmla="*/ 211061 w 422431"/>
                <a:gd name="connsiteY1" fmla="*/ 0 h 863891"/>
                <a:gd name="connsiteX2" fmla="*/ 60736 w 422431"/>
                <a:gd name="connsiteY2" fmla="*/ 7231 h 863891"/>
                <a:gd name="connsiteX3" fmla="*/ 226 w 422431"/>
                <a:gd name="connsiteY3" fmla="*/ 113029 h 863891"/>
                <a:gd name="connsiteX4" fmla="*/ 86614 w 422431"/>
                <a:gd name="connsiteY4" fmla="*/ 817081 h 863891"/>
                <a:gd name="connsiteX5" fmla="*/ 128858 w 422431"/>
                <a:gd name="connsiteY5" fmla="*/ 864272 h 863891"/>
                <a:gd name="connsiteX6" fmla="*/ 293644 w 422431"/>
                <a:gd name="connsiteY6" fmla="*/ 864272 h 863891"/>
                <a:gd name="connsiteX7" fmla="*/ 335887 w 422431"/>
                <a:gd name="connsiteY7" fmla="*/ 817081 h 863891"/>
                <a:gd name="connsiteX8" fmla="*/ 422277 w 422431"/>
                <a:gd name="connsiteY8" fmla="*/ 113029 h 863891"/>
                <a:gd name="connsiteX9" fmla="*/ 361386 w 422431"/>
                <a:gd name="connsiteY9" fmla="*/ 7231 h 8638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22431" h="863891">
                  <a:moveTo>
                    <a:pt x="361386" y="7231"/>
                  </a:moveTo>
                  <a:cubicBezTo>
                    <a:pt x="335887" y="3806"/>
                    <a:pt x="275758" y="1522"/>
                    <a:pt x="211061" y="0"/>
                  </a:cubicBezTo>
                  <a:cubicBezTo>
                    <a:pt x="146364" y="1522"/>
                    <a:pt x="86234" y="3806"/>
                    <a:pt x="60736" y="7231"/>
                  </a:cubicBezTo>
                  <a:cubicBezTo>
                    <a:pt x="-5103" y="15603"/>
                    <a:pt x="-155" y="81061"/>
                    <a:pt x="226" y="113029"/>
                  </a:cubicBezTo>
                  <a:lnTo>
                    <a:pt x="86614" y="817081"/>
                  </a:lnTo>
                  <a:cubicBezTo>
                    <a:pt x="86614" y="842960"/>
                    <a:pt x="105643" y="864272"/>
                    <a:pt x="128858" y="864272"/>
                  </a:cubicBezTo>
                  <a:lnTo>
                    <a:pt x="293644" y="864272"/>
                  </a:lnTo>
                  <a:cubicBezTo>
                    <a:pt x="316859" y="864272"/>
                    <a:pt x="335887" y="842960"/>
                    <a:pt x="335887" y="817081"/>
                  </a:cubicBezTo>
                  <a:lnTo>
                    <a:pt x="422277" y="113029"/>
                  </a:lnTo>
                  <a:cubicBezTo>
                    <a:pt x="422657" y="81442"/>
                    <a:pt x="427224" y="15984"/>
                    <a:pt x="361386" y="7231"/>
                  </a:cubicBezTo>
                  <a:close/>
                </a:path>
              </a:pathLst>
            </a:custGeom>
            <a:solidFill>
              <a:schemeClr val="bg1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20" name="Freeform: Shape 4319">
              <a:extLst>
                <a:ext uri="{FF2B5EF4-FFF2-40B4-BE49-F238E27FC236}">
                  <a16:creationId xmlns:a16="http://schemas.microsoft.com/office/drawing/2014/main" id="{F3178BD6-F743-4F4A-95B3-3B8A6B3D6380}"/>
                </a:ext>
              </a:extLst>
            </p:cNvPr>
            <p:cNvSpPr/>
            <p:nvPr/>
          </p:nvSpPr>
          <p:spPr>
            <a:xfrm>
              <a:off x="1680991" y="3422133"/>
              <a:ext cx="834684" cy="597674"/>
            </a:xfrm>
            <a:custGeom>
              <a:avLst/>
              <a:gdLst>
                <a:gd name="connsiteX0" fmla="*/ 284285 w 308260"/>
                <a:gd name="connsiteY0" fmla="*/ 222633 h 220729"/>
                <a:gd name="connsiteX1" fmla="*/ 25498 w 308260"/>
                <a:gd name="connsiteY1" fmla="*/ 222633 h 220729"/>
                <a:gd name="connsiteX2" fmla="*/ 0 w 308260"/>
                <a:gd name="connsiteY2" fmla="*/ 197135 h 220729"/>
                <a:gd name="connsiteX3" fmla="*/ 0 w 308260"/>
                <a:gd name="connsiteY3" fmla="*/ 25498 h 220729"/>
                <a:gd name="connsiteX4" fmla="*/ 25498 w 308260"/>
                <a:gd name="connsiteY4" fmla="*/ 0 h 220729"/>
                <a:gd name="connsiteX5" fmla="*/ 284285 w 308260"/>
                <a:gd name="connsiteY5" fmla="*/ 0 h 220729"/>
                <a:gd name="connsiteX6" fmla="*/ 309783 w 308260"/>
                <a:gd name="connsiteY6" fmla="*/ 25498 h 220729"/>
                <a:gd name="connsiteX7" fmla="*/ 309783 w 308260"/>
                <a:gd name="connsiteY7" fmla="*/ 197135 h 220729"/>
                <a:gd name="connsiteX8" fmla="*/ 284285 w 308260"/>
                <a:gd name="connsiteY8" fmla="*/ 222633 h 220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8260" h="220729">
                  <a:moveTo>
                    <a:pt x="284285" y="222633"/>
                  </a:moveTo>
                  <a:lnTo>
                    <a:pt x="25498" y="222633"/>
                  </a:lnTo>
                  <a:cubicBezTo>
                    <a:pt x="11417" y="222633"/>
                    <a:pt x="0" y="211216"/>
                    <a:pt x="0" y="197135"/>
                  </a:cubicBezTo>
                  <a:lnTo>
                    <a:pt x="0" y="25498"/>
                  </a:lnTo>
                  <a:cubicBezTo>
                    <a:pt x="0" y="11417"/>
                    <a:pt x="11417" y="0"/>
                    <a:pt x="25498" y="0"/>
                  </a:cubicBezTo>
                  <a:lnTo>
                    <a:pt x="284285" y="0"/>
                  </a:lnTo>
                  <a:cubicBezTo>
                    <a:pt x="298366" y="0"/>
                    <a:pt x="309783" y="11417"/>
                    <a:pt x="309783" y="25498"/>
                  </a:cubicBezTo>
                  <a:lnTo>
                    <a:pt x="309783" y="197135"/>
                  </a:lnTo>
                  <a:cubicBezTo>
                    <a:pt x="309783" y="211216"/>
                    <a:pt x="298366" y="222633"/>
                    <a:pt x="284285" y="222633"/>
                  </a:cubicBezTo>
                  <a:close/>
                </a:path>
              </a:pathLst>
            </a:custGeom>
            <a:solidFill>
              <a:schemeClr val="accent1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21" name="Freeform: Shape 4320">
              <a:extLst>
                <a:ext uri="{FF2B5EF4-FFF2-40B4-BE49-F238E27FC236}">
                  <a16:creationId xmlns:a16="http://schemas.microsoft.com/office/drawing/2014/main" id="{BCD632AD-AAA4-4FB2-B8C9-F5BDD9CAC612}"/>
                </a:ext>
              </a:extLst>
            </p:cNvPr>
            <p:cNvSpPr/>
            <p:nvPr/>
          </p:nvSpPr>
          <p:spPr>
            <a:xfrm>
              <a:off x="1622764" y="722294"/>
              <a:ext cx="958340" cy="2174297"/>
            </a:xfrm>
            <a:custGeom>
              <a:avLst/>
              <a:gdLst>
                <a:gd name="connsiteX0" fmla="*/ 303886 w 353929"/>
                <a:gd name="connsiteY0" fmla="*/ 6470 h 803000"/>
                <a:gd name="connsiteX1" fmla="*/ 177537 w 353929"/>
                <a:gd name="connsiteY1" fmla="*/ 0 h 803000"/>
                <a:gd name="connsiteX2" fmla="*/ 51188 w 353929"/>
                <a:gd name="connsiteY2" fmla="*/ 6470 h 803000"/>
                <a:gd name="connsiteX3" fmla="*/ 192 w 353929"/>
                <a:gd name="connsiteY3" fmla="*/ 105037 h 803000"/>
                <a:gd name="connsiteX4" fmla="*/ 72881 w 353929"/>
                <a:gd name="connsiteY4" fmla="*/ 761899 h 803000"/>
                <a:gd name="connsiteX5" fmla="*/ 108273 w 353929"/>
                <a:gd name="connsiteY5" fmla="*/ 806045 h 803000"/>
                <a:gd name="connsiteX6" fmla="*/ 247181 w 353929"/>
                <a:gd name="connsiteY6" fmla="*/ 806045 h 803000"/>
                <a:gd name="connsiteX7" fmla="*/ 282574 w 353929"/>
                <a:gd name="connsiteY7" fmla="*/ 761899 h 803000"/>
                <a:gd name="connsiteX8" fmla="*/ 355263 w 353929"/>
                <a:gd name="connsiteY8" fmla="*/ 105037 h 803000"/>
                <a:gd name="connsiteX9" fmla="*/ 303886 w 353929"/>
                <a:gd name="connsiteY9" fmla="*/ 6470 h 803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53929" h="803000">
                  <a:moveTo>
                    <a:pt x="303886" y="6470"/>
                  </a:moveTo>
                  <a:cubicBezTo>
                    <a:pt x="282574" y="3425"/>
                    <a:pt x="231958" y="1142"/>
                    <a:pt x="177537" y="0"/>
                  </a:cubicBezTo>
                  <a:cubicBezTo>
                    <a:pt x="123116" y="1522"/>
                    <a:pt x="72500" y="3425"/>
                    <a:pt x="51188" y="6470"/>
                  </a:cubicBezTo>
                  <a:cubicBezTo>
                    <a:pt x="-3994" y="14462"/>
                    <a:pt x="-189" y="75353"/>
                    <a:pt x="192" y="105037"/>
                  </a:cubicBezTo>
                  <a:lnTo>
                    <a:pt x="72881" y="761899"/>
                  </a:lnTo>
                  <a:cubicBezTo>
                    <a:pt x="72881" y="786255"/>
                    <a:pt x="88865" y="806045"/>
                    <a:pt x="108273" y="806045"/>
                  </a:cubicBezTo>
                  <a:lnTo>
                    <a:pt x="247181" y="806045"/>
                  </a:lnTo>
                  <a:cubicBezTo>
                    <a:pt x="266590" y="806045"/>
                    <a:pt x="282574" y="786255"/>
                    <a:pt x="282574" y="761899"/>
                  </a:cubicBezTo>
                  <a:lnTo>
                    <a:pt x="355263" y="105037"/>
                  </a:lnTo>
                  <a:cubicBezTo>
                    <a:pt x="355263" y="75353"/>
                    <a:pt x="359069" y="14462"/>
                    <a:pt x="303886" y="647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22" name="Freeform: Shape 4321">
              <a:extLst>
                <a:ext uri="{FF2B5EF4-FFF2-40B4-BE49-F238E27FC236}">
                  <a16:creationId xmlns:a16="http://schemas.microsoft.com/office/drawing/2014/main" id="{9901705A-9AE8-4E89-BB0F-4D89F4A47E36}"/>
                </a:ext>
              </a:extLst>
            </p:cNvPr>
            <p:cNvSpPr/>
            <p:nvPr/>
          </p:nvSpPr>
          <p:spPr>
            <a:xfrm>
              <a:off x="1741788" y="3489113"/>
              <a:ext cx="51522" cy="185484"/>
            </a:xfrm>
            <a:custGeom>
              <a:avLst/>
              <a:gdLst>
                <a:gd name="connsiteX0" fmla="*/ 10276 w 19028"/>
                <a:gd name="connsiteY0" fmla="*/ 69264 h 68502"/>
                <a:gd name="connsiteX1" fmla="*/ 10276 w 19028"/>
                <a:gd name="connsiteY1" fmla="*/ 69264 h 68502"/>
                <a:gd name="connsiteX2" fmla="*/ 0 w 19028"/>
                <a:gd name="connsiteY2" fmla="*/ 58988 h 68502"/>
                <a:gd name="connsiteX3" fmla="*/ 0 w 19028"/>
                <a:gd name="connsiteY3" fmla="*/ 10275 h 68502"/>
                <a:gd name="connsiteX4" fmla="*/ 10276 w 19028"/>
                <a:gd name="connsiteY4" fmla="*/ 0 h 68502"/>
                <a:gd name="connsiteX5" fmla="*/ 10276 w 19028"/>
                <a:gd name="connsiteY5" fmla="*/ 0 h 68502"/>
                <a:gd name="connsiteX6" fmla="*/ 20551 w 19028"/>
                <a:gd name="connsiteY6" fmla="*/ 10275 h 68502"/>
                <a:gd name="connsiteX7" fmla="*/ 20551 w 19028"/>
                <a:gd name="connsiteY7" fmla="*/ 58988 h 68502"/>
                <a:gd name="connsiteX8" fmla="*/ 10276 w 19028"/>
                <a:gd name="connsiteY8" fmla="*/ 69264 h 68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28" h="68502">
                  <a:moveTo>
                    <a:pt x="10276" y="69264"/>
                  </a:moveTo>
                  <a:lnTo>
                    <a:pt x="10276" y="69264"/>
                  </a:lnTo>
                  <a:cubicBezTo>
                    <a:pt x="4567" y="69264"/>
                    <a:pt x="0" y="64697"/>
                    <a:pt x="0" y="58988"/>
                  </a:cubicBezTo>
                  <a:lnTo>
                    <a:pt x="0" y="10275"/>
                  </a:lnTo>
                  <a:cubicBezTo>
                    <a:pt x="0" y="4567"/>
                    <a:pt x="4567" y="0"/>
                    <a:pt x="10276" y="0"/>
                  </a:cubicBezTo>
                  <a:lnTo>
                    <a:pt x="10276" y="0"/>
                  </a:lnTo>
                  <a:cubicBezTo>
                    <a:pt x="15984" y="0"/>
                    <a:pt x="20551" y="4567"/>
                    <a:pt x="20551" y="10275"/>
                  </a:cubicBezTo>
                  <a:lnTo>
                    <a:pt x="20551" y="58988"/>
                  </a:lnTo>
                  <a:cubicBezTo>
                    <a:pt x="20551" y="64316"/>
                    <a:pt x="15984" y="69264"/>
                    <a:pt x="10276" y="69264"/>
                  </a:cubicBezTo>
                  <a:close/>
                </a:path>
              </a:pathLst>
            </a:custGeom>
            <a:solidFill>
              <a:srgbClr val="00FFFF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23" name="Freeform: Shape 4322">
              <a:extLst>
                <a:ext uri="{FF2B5EF4-FFF2-40B4-BE49-F238E27FC236}">
                  <a16:creationId xmlns:a16="http://schemas.microsoft.com/office/drawing/2014/main" id="{6084368E-CA89-4AF5-9773-3F90F3485612}"/>
                </a:ext>
              </a:extLst>
            </p:cNvPr>
            <p:cNvSpPr/>
            <p:nvPr/>
          </p:nvSpPr>
          <p:spPr>
            <a:xfrm>
              <a:off x="2006621" y="3492206"/>
              <a:ext cx="51522" cy="185484"/>
            </a:xfrm>
            <a:custGeom>
              <a:avLst/>
              <a:gdLst>
                <a:gd name="connsiteX0" fmla="*/ 10275 w 19028"/>
                <a:gd name="connsiteY0" fmla="*/ 69263 h 68502"/>
                <a:gd name="connsiteX1" fmla="*/ 10275 w 19028"/>
                <a:gd name="connsiteY1" fmla="*/ 69263 h 68502"/>
                <a:gd name="connsiteX2" fmla="*/ 0 w 19028"/>
                <a:gd name="connsiteY2" fmla="*/ 58988 h 68502"/>
                <a:gd name="connsiteX3" fmla="*/ 0 w 19028"/>
                <a:gd name="connsiteY3" fmla="*/ 10275 h 68502"/>
                <a:gd name="connsiteX4" fmla="*/ 10275 w 19028"/>
                <a:gd name="connsiteY4" fmla="*/ 0 h 68502"/>
                <a:gd name="connsiteX5" fmla="*/ 10275 w 19028"/>
                <a:gd name="connsiteY5" fmla="*/ 0 h 68502"/>
                <a:gd name="connsiteX6" fmla="*/ 20551 w 19028"/>
                <a:gd name="connsiteY6" fmla="*/ 10275 h 68502"/>
                <a:gd name="connsiteX7" fmla="*/ 20551 w 19028"/>
                <a:gd name="connsiteY7" fmla="*/ 58988 h 68502"/>
                <a:gd name="connsiteX8" fmla="*/ 10275 w 19028"/>
                <a:gd name="connsiteY8" fmla="*/ 69263 h 68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28" h="68502">
                  <a:moveTo>
                    <a:pt x="10275" y="69263"/>
                  </a:moveTo>
                  <a:lnTo>
                    <a:pt x="10275" y="69263"/>
                  </a:lnTo>
                  <a:cubicBezTo>
                    <a:pt x="4567" y="69263"/>
                    <a:pt x="0" y="64697"/>
                    <a:pt x="0" y="58988"/>
                  </a:cubicBezTo>
                  <a:lnTo>
                    <a:pt x="0" y="10275"/>
                  </a:lnTo>
                  <a:cubicBezTo>
                    <a:pt x="0" y="4567"/>
                    <a:pt x="4567" y="0"/>
                    <a:pt x="10275" y="0"/>
                  </a:cubicBezTo>
                  <a:lnTo>
                    <a:pt x="10275" y="0"/>
                  </a:lnTo>
                  <a:cubicBezTo>
                    <a:pt x="15984" y="0"/>
                    <a:pt x="20551" y="4567"/>
                    <a:pt x="20551" y="10275"/>
                  </a:cubicBezTo>
                  <a:lnTo>
                    <a:pt x="20551" y="58988"/>
                  </a:lnTo>
                  <a:cubicBezTo>
                    <a:pt x="20551" y="64697"/>
                    <a:pt x="15984" y="69263"/>
                    <a:pt x="10275" y="69263"/>
                  </a:cubicBezTo>
                  <a:close/>
                </a:path>
              </a:pathLst>
            </a:custGeom>
            <a:solidFill>
              <a:srgbClr val="00FFFF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24" name="Freeform: Shape 4323">
              <a:extLst>
                <a:ext uri="{FF2B5EF4-FFF2-40B4-BE49-F238E27FC236}">
                  <a16:creationId xmlns:a16="http://schemas.microsoft.com/office/drawing/2014/main" id="{D95C4746-D2FF-4781-B5CD-0FF9860CF8B5}"/>
                </a:ext>
              </a:extLst>
            </p:cNvPr>
            <p:cNvSpPr/>
            <p:nvPr/>
          </p:nvSpPr>
          <p:spPr>
            <a:xfrm>
              <a:off x="1873689" y="3492206"/>
              <a:ext cx="51522" cy="185484"/>
            </a:xfrm>
            <a:custGeom>
              <a:avLst/>
              <a:gdLst>
                <a:gd name="connsiteX0" fmla="*/ 10275 w 19028"/>
                <a:gd name="connsiteY0" fmla="*/ 69263 h 68502"/>
                <a:gd name="connsiteX1" fmla="*/ 10275 w 19028"/>
                <a:gd name="connsiteY1" fmla="*/ 69263 h 68502"/>
                <a:gd name="connsiteX2" fmla="*/ 0 w 19028"/>
                <a:gd name="connsiteY2" fmla="*/ 58988 h 68502"/>
                <a:gd name="connsiteX3" fmla="*/ 0 w 19028"/>
                <a:gd name="connsiteY3" fmla="*/ 10275 h 68502"/>
                <a:gd name="connsiteX4" fmla="*/ 10275 w 19028"/>
                <a:gd name="connsiteY4" fmla="*/ 0 h 68502"/>
                <a:gd name="connsiteX5" fmla="*/ 10275 w 19028"/>
                <a:gd name="connsiteY5" fmla="*/ 0 h 68502"/>
                <a:gd name="connsiteX6" fmla="*/ 20551 w 19028"/>
                <a:gd name="connsiteY6" fmla="*/ 10275 h 68502"/>
                <a:gd name="connsiteX7" fmla="*/ 20551 w 19028"/>
                <a:gd name="connsiteY7" fmla="*/ 58988 h 68502"/>
                <a:gd name="connsiteX8" fmla="*/ 10275 w 19028"/>
                <a:gd name="connsiteY8" fmla="*/ 69263 h 68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28" h="68502">
                  <a:moveTo>
                    <a:pt x="10275" y="69263"/>
                  </a:moveTo>
                  <a:lnTo>
                    <a:pt x="10275" y="69263"/>
                  </a:lnTo>
                  <a:cubicBezTo>
                    <a:pt x="4567" y="69263"/>
                    <a:pt x="0" y="64697"/>
                    <a:pt x="0" y="58988"/>
                  </a:cubicBezTo>
                  <a:lnTo>
                    <a:pt x="0" y="10275"/>
                  </a:lnTo>
                  <a:cubicBezTo>
                    <a:pt x="0" y="4567"/>
                    <a:pt x="4567" y="0"/>
                    <a:pt x="10275" y="0"/>
                  </a:cubicBezTo>
                  <a:lnTo>
                    <a:pt x="10275" y="0"/>
                  </a:lnTo>
                  <a:cubicBezTo>
                    <a:pt x="15984" y="0"/>
                    <a:pt x="20551" y="4567"/>
                    <a:pt x="20551" y="10275"/>
                  </a:cubicBezTo>
                  <a:lnTo>
                    <a:pt x="20551" y="58988"/>
                  </a:lnTo>
                  <a:cubicBezTo>
                    <a:pt x="20931" y="64697"/>
                    <a:pt x="15984" y="69263"/>
                    <a:pt x="10275" y="69263"/>
                  </a:cubicBezTo>
                  <a:close/>
                </a:path>
              </a:pathLst>
            </a:custGeom>
            <a:solidFill>
              <a:srgbClr val="00FFFF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25" name="Freeform: Shape 4324">
              <a:extLst>
                <a:ext uri="{FF2B5EF4-FFF2-40B4-BE49-F238E27FC236}">
                  <a16:creationId xmlns:a16="http://schemas.microsoft.com/office/drawing/2014/main" id="{68EC68CB-5D8D-43FD-AF65-ACF024244801}"/>
                </a:ext>
              </a:extLst>
            </p:cNvPr>
            <p:cNvSpPr/>
            <p:nvPr/>
          </p:nvSpPr>
          <p:spPr>
            <a:xfrm>
              <a:off x="2139551" y="3492206"/>
              <a:ext cx="51522" cy="185484"/>
            </a:xfrm>
            <a:custGeom>
              <a:avLst/>
              <a:gdLst>
                <a:gd name="connsiteX0" fmla="*/ 10275 w 19028"/>
                <a:gd name="connsiteY0" fmla="*/ 69263 h 68502"/>
                <a:gd name="connsiteX1" fmla="*/ 10275 w 19028"/>
                <a:gd name="connsiteY1" fmla="*/ 69263 h 68502"/>
                <a:gd name="connsiteX2" fmla="*/ 0 w 19028"/>
                <a:gd name="connsiteY2" fmla="*/ 58988 h 68502"/>
                <a:gd name="connsiteX3" fmla="*/ 0 w 19028"/>
                <a:gd name="connsiteY3" fmla="*/ 10275 h 68502"/>
                <a:gd name="connsiteX4" fmla="*/ 10275 w 19028"/>
                <a:gd name="connsiteY4" fmla="*/ 0 h 68502"/>
                <a:gd name="connsiteX5" fmla="*/ 10275 w 19028"/>
                <a:gd name="connsiteY5" fmla="*/ 0 h 68502"/>
                <a:gd name="connsiteX6" fmla="*/ 20550 w 19028"/>
                <a:gd name="connsiteY6" fmla="*/ 10275 h 68502"/>
                <a:gd name="connsiteX7" fmla="*/ 20550 w 19028"/>
                <a:gd name="connsiteY7" fmla="*/ 58988 h 68502"/>
                <a:gd name="connsiteX8" fmla="*/ 10275 w 19028"/>
                <a:gd name="connsiteY8" fmla="*/ 69263 h 68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28" h="68502">
                  <a:moveTo>
                    <a:pt x="10275" y="69263"/>
                  </a:moveTo>
                  <a:lnTo>
                    <a:pt x="10275" y="69263"/>
                  </a:lnTo>
                  <a:cubicBezTo>
                    <a:pt x="4567" y="69263"/>
                    <a:pt x="0" y="64697"/>
                    <a:pt x="0" y="58988"/>
                  </a:cubicBezTo>
                  <a:lnTo>
                    <a:pt x="0" y="10275"/>
                  </a:lnTo>
                  <a:cubicBezTo>
                    <a:pt x="0" y="4567"/>
                    <a:pt x="4567" y="0"/>
                    <a:pt x="10275" y="0"/>
                  </a:cubicBezTo>
                  <a:lnTo>
                    <a:pt x="10275" y="0"/>
                  </a:lnTo>
                  <a:cubicBezTo>
                    <a:pt x="15984" y="0"/>
                    <a:pt x="20550" y="4567"/>
                    <a:pt x="20550" y="10275"/>
                  </a:cubicBezTo>
                  <a:lnTo>
                    <a:pt x="20550" y="58988"/>
                  </a:lnTo>
                  <a:cubicBezTo>
                    <a:pt x="20550" y="64697"/>
                    <a:pt x="15984" y="69263"/>
                    <a:pt x="10275" y="69263"/>
                  </a:cubicBezTo>
                  <a:close/>
                </a:path>
              </a:pathLst>
            </a:custGeom>
            <a:solidFill>
              <a:srgbClr val="00FFFF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26" name="Freeform: Shape 4325">
              <a:extLst>
                <a:ext uri="{FF2B5EF4-FFF2-40B4-BE49-F238E27FC236}">
                  <a16:creationId xmlns:a16="http://schemas.microsoft.com/office/drawing/2014/main" id="{76692CDC-41BB-4A45-9E2E-EDA22E349BCE}"/>
                </a:ext>
              </a:extLst>
            </p:cNvPr>
            <p:cNvSpPr/>
            <p:nvPr/>
          </p:nvSpPr>
          <p:spPr>
            <a:xfrm>
              <a:off x="2271452" y="3492206"/>
              <a:ext cx="51522" cy="185484"/>
            </a:xfrm>
            <a:custGeom>
              <a:avLst/>
              <a:gdLst>
                <a:gd name="connsiteX0" fmla="*/ 10276 w 19028"/>
                <a:gd name="connsiteY0" fmla="*/ 69263 h 68502"/>
                <a:gd name="connsiteX1" fmla="*/ 10276 w 19028"/>
                <a:gd name="connsiteY1" fmla="*/ 69263 h 68502"/>
                <a:gd name="connsiteX2" fmla="*/ 0 w 19028"/>
                <a:gd name="connsiteY2" fmla="*/ 58988 h 68502"/>
                <a:gd name="connsiteX3" fmla="*/ 0 w 19028"/>
                <a:gd name="connsiteY3" fmla="*/ 10275 h 68502"/>
                <a:gd name="connsiteX4" fmla="*/ 10276 w 19028"/>
                <a:gd name="connsiteY4" fmla="*/ 0 h 68502"/>
                <a:gd name="connsiteX5" fmla="*/ 10276 w 19028"/>
                <a:gd name="connsiteY5" fmla="*/ 0 h 68502"/>
                <a:gd name="connsiteX6" fmla="*/ 20551 w 19028"/>
                <a:gd name="connsiteY6" fmla="*/ 10275 h 68502"/>
                <a:gd name="connsiteX7" fmla="*/ 20551 w 19028"/>
                <a:gd name="connsiteY7" fmla="*/ 58988 h 68502"/>
                <a:gd name="connsiteX8" fmla="*/ 10276 w 19028"/>
                <a:gd name="connsiteY8" fmla="*/ 69263 h 68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28" h="68502">
                  <a:moveTo>
                    <a:pt x="10276" y="69263"/>
                  </a:moveTo>
                  <a:lnTo>
                    <a:pt x="10276" y="69263"/>
                  </a:lnTo>
                  <a:cubicBezTo>
                    <a:pt x="4567" y="69263"/>
                    <a:pt x="0" y="64697"/>
                    <a:pt x="0" y="58988"/>
                  </a:cubicBezTo>
                  <a:lnTo>
                    <a:pt x="0" y="10275"/>
                  </a:lnTo>
                  <a:cubicBezTo>
                    <a:pt x="0" y="4567"/>
                    <a:pt x="4567" y="0"/>
                    <a:pt x="10276" y="0"/>
                  </a:cubicBezTo>
                  <a:lnTo>
                    <a:pt x="10276" y="0"/>
                  </a:lnTo>
                  <a:cubicBezTo>
                    <a:pt x="15984" y="0"/>
                    <a:pt x="20551" y="4567"/>
                    <a:pt x="20551" y="10275"/>
                  </a:cubicBezTo>
                  <a:lnTo>
                    <a:pt x="20551" y="58988"/>
                  </a:lnTo>
                  <a:cubicBezTo>
                    <a:pt x="20551" y="64697"/>
                    <a:pt x="15984" y="69263"/>
                    <a:pt x="10276" y="69263"/>
                  </a:cubicBezTo>
                  <a:close/>
                </a:path>
              </a:pathLst>
            </a:custGeom>
            <a:solidFill>
              <a:srgbClr val="00FFFF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27" name="Freeform: Shape 4326">
              <a:extLst>
                <a:ext uri="{FF2B5EF4-FFF2-40B4-BE49-F238E27FC236}">
                  <a16:creationId xmlns:a16="http://schemas.microsoft.com/office/drawing/2014/main" id="{8197DA8A-6188-40A8-A9F5-C8930F8871F7}"/>
                </a:ext>
              </a:extLst>
            </p:cNvPr>
            <p:cNvSpPr/>
            <p:nvPr/>
          </p:nvSpPr>
          <p:spPr>
            <a:xfrm>
              <a:off x="2404382" y="3492206"/>
              <a:ext cx="51522" cy="185484"/>
            </a:xfrm>
            <a:custGeom>
              <a:avLst/>
              <a:gdLst>
                <a:gd name="connsiteX0" fmla="*/ 10275 w 19028"/>
                <a:gd name="connsiteY0" fmla="*/ 69263 h 68502"/>
                <a:gd name="connsiteX1" fmla="*/ 10275 w 19028"/>
                <a:gd name="connsiteY1" fmla="*/ 69263 h 68502"/>
                <a:gd name="connsiteX2" fmla="*/ 0 w 19028"/>
                <a:gd name="connsiteY2" fmla="*/ 58988 h 68502"/>
                <a:gd name="connsiteX3" fmla="*/ 0 w 19028"/>
                <a:gd name="connsiteY3" fmla="*/ 10275 h 68502"/>
                <a:gd name="connsiteX4" fmla="*/ 10275 w 19028"/>
                <a:gd name="connsiteY4" fmla="*/ 0 h 68502"/>
                <a:gd name="connsiteX5" fmla="*/ 10275 w 19028"/>
                <a:gd name="connsiteY5" fmla="*/ 0 h 68502"/>
                <a:gd name="connsiteX6" fmla="*/ 20551 w 19028"/>
                <a:gd name="connsiteY6" fmla="*/ 10275 h 68502"/>
                <a:gd name="connsiteX7" fmla="*/ 20551 w 19028"/>
                <a:gd name="connsiteY7" fmla="*/ 58988 h 68502"/>
                <a:gd name="connsiteX8" fmla="*/ 10275 w 19028"/>
                <a:gd name="connsiteY8" fmla="*/ 69263 h 68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28" h="68502">
                  <a:moveTo>
                    <a:pt x="10275" y="69263"/>
                  </a:moveTo>
                  <a:lnTo>
                    <a:pt x="10275" y="69263"/>
                  </a:lnTo>
                  <a:cubicBezTo>
                    <a:pt x="4567" y="69263"/>
                    <a:pt x="0" y="64697"/>
                    <a:pt x="0" y="58988"/>
                  </a:cubicBezTo>
                  <a:lnTo>
                    <a:pt x="0" y="10275"/>
                  </a:lnTo>
                  <a:cubicBezTo>
                    <a:pt x="0" y="4567"/>
                    <a:pt x="4567" y="0"/>
                    <a:pt x="10275" y="0"/>
                  </a:cubicBezTo>
                  <a:lnTo>
                    <a:pt x="10275" y="0"/>
                  </a:lnTo>
                  <a:cubicBezTo>
                    <a:pt x="15984" y="0"/>
                    <a:pt x="20551" y="4567"/>
                    <a:pt x="20551" y="10275"/>
                  </a:cubicBezTo>
                  <a:lnTo>
                    <a:pt x="20551" y="58988"/>
                  </a:lnTo>
                  <a:cubicBezTo>
                    <a:pt x="20551" y="64697"/>
                    <a:pt x="15984" y="69263"/>
                    <a:pt x="10275" y="69263"/>
                  </a:cubicBezTo>
                  <a:close/>
                </a:path>
              </a:pathLst>
            </a:custGeom>
            <a:solidFill>
              <a:srgbClr val="00FFFF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28" name="Freeform: Shape 4327">
              <a:extLst>
                <a:ext uri="{FF2B5EF4-FFF2-40B4-BE49-F238E27FC236}">
                  <a16:creationId xmlns:a16="http://schemas.microsoft.com/office/drawing/2014/main" id="{23E7BAA6-7E09-4A31-B566-53ECC95D18A7}"/>
                </a:ext>
              </a:extLst>
            </p:cNvPr>
            <p:cNvSpPr/>
            <p:nvPr/>
          </p:nvSpPr>
          <p:spPr>
            <a:xfrm>
              <a:off x="1741788" y="3772492"/>
              <a:ext cx="51522" cy="185484"/>
            </a:xfrm>
            <a:custGeom>
              <a:avLst/>
              <a:gdLst>
                <a:gd name="connsiteX0" fmla="*/ 10276 w 19028"/>
                <a:gd name="connsiteY0" fmla="*/ 69264 h 68502"/>
                <a:gd name="connsiteX1" fmla="*/ 10276 w 19028"/>
                <a:gd name="connsiteY1" fmla="*/ 69264 h 68502"/>
                <a:gd name="connsiteX2" fmla="*/ 0 w 19028"/>
                <a:gd name="connsiteY2" fmla="*/ 58988 h 68502"/>
                <a:gd name="connsiteX3" fmla="*/ 0 w 19028"/>
                <a:gd name="connsiteY3" fmla="*/ 10275 h 68502"/>
                <a:gd name="connsiteX4" fmla="*/ 10276 w 19028"/>
                <a:gd name="connsiteY4" fmla="*/ 0 h 68502"/>
                <a:gd name="connsiteX5" fmla="*/ 10276 w 19028"/>
                <a:gd name="connsiteY5" fmla="*/ 0 h 68502"/>
                <a:gd name="connsiteX6" fmla="*/ 20551 w 19028"/>
                <a:gd name="connsiteY6" fmla="*/ 10275 h 68502"/>
                <a:gd name="connsiteX7" fmla="*/ 20551 w 19028"/>
                <a:gd name="connsiteY7" fmla="*/ 58988 h 68502"/>
                <a:gd name="connsiteX8" fmla="*/ 10276 w 19028"/>
                <a:gd name="connsiteY8" fmla="*/ 69264 h 68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28" h="68502">
                  <a:moveTo>
                    <a:pt x="10276" y="69264"/>
                  </a:moveTo>
                  <a:lnTo>
                    <a:pt x="10276" y="69264"/>
                  </a:lnTo>
                  <a:cubicBezTo>
                    <a:pt x="4567" y="69264"/>
                    <a:pt x="0" y="64697"/>
                    <a:pt x="0" y="58988"/>
                  </a:cubicBezTo>
                  <a:lnTo>
                    <a:pt x="0" y="10275"/>
                  </a:lnTo>
                  <a:cubicBezTo>
                    <a:pt x="0" y="4567"/>
                    <a:pt x="4567" y="0"/>
                    <a:pt x="10276" y="0"/>
                  </a:cubicBezTo>
                  <a:lnTo>
                    <a:pt x="10276" y="0"/>
                  </a:lnTo>
                  <a:cubicBezTo>
                    <a:pt x="15984" y="0"/>
                    <a:pt x="20551" y="4567"/>
                    <a:pt x="20551" y="10275"/>
                  </a:cubicBezTo>
                  <a:lnTo>
                    <a:pt x="20551" y="58988"/>
                  </a:lnTo>
                  <a:cubicBezTo>
                    <a:pt x="20551" y="64697"/>
                    <a:pt x="15984" y="69264"/>
                    <a:pt x="10276" y="69264"/>
                  </a:cubicBezTo>
                  <a:close/>
                </a:path>
              </a:pathLst>
            </a:custGeom>
            <a:solidFill>
              <a:srgbClr val="00FFFF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29" name="Freeform: Shape 4328">
              <a:extLst>
                <a:ext uri="{FF2B5EF4-FFF2-40B4-BE49-F238E27FC236}">
                  <a16:creationId xmlns:a16="http://schemas.microsoft.com/office/drawing/2014/main" id="{58F49FF9-64CB-4CA9-BBF4-D12DF3B96D17}"/>
                </a:ext>
              </a:extLst>
            </p:cNvPr>
            <p:cNvSpPr/>
            <p:nvPr/>
          </p:nvSpPr>
          <p:spPr>
            <a:xfrm>
              <a:off x="2006621" y="3772492"/>
              <a:ext cx="51522" cy="185484"/>
            </a:xfrm>
            <a:custGeom>
              <a:avLst/>
              <a:gdLst>
                <a:gd name="connsiteX0" fmla="*/ 10275 w 19028"/>
                <a:gd name="connsiteY0" fmla="*/ 69264 h 68502"/>
                <a:gd name="connsiteX1" fmla="*/ 10275 w 19028"/>
                <a:gd name="connsiteY1" fmla="*/ 69264 h 68502"/>
                <a:gd name="connsiteX2" fmla="*/ 0 w 19028"/>
                <a:gd name="connsiteY2" fmla="*/ 58988 h 68502"/>
                <a:gd name="connsiteX3" fmla="*/ 0 w 19028"/>
                <a:gd name="connsiteY3" fmla="*/ 10275 h 68502"/>
                <a:gd name="connsiteX4" fmla="*/ 10275 w 19028"/>
                <a:gd name="connsiteY4" fmla="*/ 0 h 68502"/>
                <a:gd name="connsiteX5" fmla="*/ 10275 w 19028"/>
                <a:gd name="connsiteY5" fmla="*/ 0 h 68502"/>
                <a:gd name="connsiteX6" fmla="*/ 20551 w 19028"/>
                <a:gd name="connsiteY6" fmla="*/ 10275 h 68502"/>
                <a:gd name="connsiteX7" fmla="*/ 20551 w 19028"/>
                <a:gd name="connsiteY7" fmla="*/ 58988 h 68502"/>
                <a:gd name="connsiteX8" fmla="*/ 10275 w 19028"/>
                <a:gd name="connsiteY8" fmla="*/ 69264 h 68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28" h="68502">
                  <a:moveTo>
                    <a:pt x="10275" y="69264"/>
                  </a:moveTo>
                  <a:lnTo>
                    <a:pt x="10275" y="69264"/>
                  </a:lnTo>
                  <a:cubicBezTo>
                    <a:pt x="4567" y="69264"/>
                    <a:pt x="0" y="64697"/>
                    <a:pt x="0" y="58988"/>
                  </a:cubicBezTo>
                  <a:lnTo>
                    <a:pt x="0" y="10275"/>
                  </a:lnTo>
                  <a:cubicBezTo>
                    <a:pt x="0" y="4567"/>
                    <a:pt x="4567" y="0"/>
                    <a:pt x="10275" y="0"/>
                  </a:cubicBezTo>
                  <a:lnTo>
                    <a:pt x="10275" y="0"/>
                  </a:lnTo>
                  <a:cubicBezTo>
                    <a:pt x="15984" y="0"/>
                    <a:pt x="20551" y="4567"/>
                    <a:pt x="20551" y="10275"/>
                  </a:cubicBezTo>
                  <a:lnTo>
                    <a:pt x="20551" y="58988"/>
                  </a:lnTo>
                  <a:cubicBezTo>
                    <a:pt x="20551" y="64697"/>
                    <a:pt x="15984" y="69264"/>
                    <a:pt x="10275" y="69264"/>
                  </a:cubicBezTo>
                  <a:close/>
                </a:path>
              </a:pathLst>
            </a:custGeom>
            <a:solidFill>
              <a:srgbClr val="00FFFF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30" name="Freeform: Shape 4329">
              <a:extLst>
                <a:ext uri="{FF2B5EF4-FFF2-40B4-BE49-F238E27FC236}">
                  <a16:creationId xmlns:a16="http://schemas.microsoft.com/office/drawing/2014/main" id="{62EB9724-398D-48A5-BD99-59AEF69E8DFC}"/>
                </a:ext>
              </a:extLst>
            </p:cNvPr>
            <p:cNvSpPr/>
            <p:nvPr/>
          </p:nvSpPr>
          <p:spPr>
            <a:xfrm>
              <a:off x="1873689" y="3772492"/>
              <a:ext cx="51522" cy="185484"/>
            </a:xfrm>
            <a:custGeom>
              <a:avLst/>
              <a:gdLst>
                <a:gd name="connsiteX0" fmla="*/ 10275 w 19028"/>
                <a:gd name="connsiteY0" fmla="*/ 69264 h 68502"/>
                <a:gd name="connsiteX1" fmla="*/ 10275 w 19028"/>
                <a:gd name="connsiteY1" fmla="*/ 69264 h 68502"/>
                <a:gd name="connsiteX2" fmla="*/ 0 w 19028"/>
                <a:gd name="connsiteY2" fmla="*/ 58988 h 68502"/>
                <a:gd name="connsiteX3" fmla="*/ 0 w 19028"/>
                <a:gd name="connsiteY3" fmla="*/ 10275 h 68502"/>
                <a:gd name="connsiteX4" fmla="*/ 10275 w 19028"/>
                <a:gd name="connsiteY4" fmla="*/ 0 h 68502"/>
                <a:gd name="connsiteX5" fmla="*/ 10275 w 19028"/>
                <a:gd name="connsiteY5" fmla="*/ 0 h 68502"/>
                <a:gd name="connsiteX6" fmla="*/ 20551 w 19028"/>
                <a:gd name="connsiteY6" fmla="*/ 10275 h 68502"/>
                <a:gd name="connsiteX7" fmla="*/ 20551 w 19028"/>
                <a:gd name="connsiteY7" fmla="*/ 58988 h 68502"/>
                <a:gd name="connsiteX8" fmla="*/ 10275 w 19028"/>
                <a:gd name="connsiteY8" fmla="*/ 69264 h 68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28" h="68502">
                  <a:moveTo>
                    <a:pt x="10275" y="69264"/>
                  </a:moveTo>
                  <a:lnTo>
                    <a:pt x="10275" y="69264"/>
                  </a:lnTo>
                  <a:cubicBezTo>
                    <a:pt x="4567" y="69264"/>
                    <a:pt x="0" y="64697"/>
                    <a:pt x="0" y="58988"/>
                  </a:cubicBezTo>
                  <a:lnTo>
                    <a:pt x="0" y="10275"/>
                  </a:lnTo>
                  <a:cubicBezTo>
                    <a:pt x="0" y="4567"/>
                    <a:pt x="4567" y="0"/>
                    <a:pt x="10275" y="0"/>
                  </a:cubicBezTo>
                  <a:lnTo>
                    <a:pt x="10275" y="0"/>
                  </a:lnTo>
                  <a:cubicBezTo>
                    <a:pt x="15984" y="0"/>
                    <a:pt x="20551" y="4567"/>
                    <a:pt x="20551" y="10275"/>
                  </a:cubicBezTo>
                  <a:lnTo>
                    <a:pt x="20551" y="58988"/>
                  </a:lnTo>
                  <a:cubicBezTo>
                    <a:pt x="20931" y="64697"/>
                    <a:pt x="15984" y="69264"/>
                    <a:pt x="10275" y="69264"/>
                  </a:cubicBezTo>
                  <a:close/>
                </a:path>
              </a:pathLst>
            </a:custGeom>
            <a:solidFill>
              <a:srgbClr val="00FFFF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31" name="Freeform: Shape 4330">
              <a:extLst>
                <a:ext uri="{FF2B5EF4-FFF2-40B4-BE49-F238E27FC236}">
                  <a16:creationId xmlns:a16="http://schemas.microsoft.com/office/drawing/2014/main" id="{83D3E925-75F7-49D7-9285-63C6B96D184A}"/>
                </a:ext>
              </a:extLst>
            </p:cNvPr>
            <p:cNvSpPr/>
            <p:nvPr/>
          </p:nvSpPr>
          <p:spPr>
            <a:xfrm>
              <a:off x="2139551" y="3772492"/>
              <a:ext cx="51522" cy="185484"/>
            </a:xfrm>
            <a:custGeom>
              <a:avLst/>
              <a:gdLst>
                <a:gd name="connsiteX0" fmla="*/ 10275 w 19028"/>
                <a:gd name="connsiteY0" fmla="*/ 69264 h 68502"/>
                <a:gd name="connsiteX1" fmla="*/ 10275 w 19028"/>
                <a:gd name="connsiteY1" fmla="*/ 69264 h 68502"/>
                <a:gd name="connsiteX2" fmla="*/ 0 w 19028"/>
                <a:gd name="connsiteY2" fmla="*/ 58988 h 68502"/>
                <a:gd name="connsiteX3" fmla="*/ 0 w 19028"/>
                <a:gd name="connsiteY3" fmla="*/ 10275 h 68502"/>
                <a:gd name="connsiteX4" fmla="*/ 10275 w 19028"/>
                <a:gd name="connsiteY4" fmla="*/ 0 h 68502"/>
                <a:gd name="connsiteX5" fmla="*/ 10275 w 19028"/>
                <a:gd name="connsiteY5" fmla="*/ 0 h 68502"/>
                <a:gd name="connsiteX6" fmla="*/ 20550 w 19028"/>
                <a:gd name="connsiteY6" fmla="*/ 10275 h 68502"/>
                <a:gd name="connsiteX7" fmla="*/ 20550 w 19028"/>
                <a:gd name="connsiteY7" fmla="*/ 58988 h 68502"/>
                <a:gd name="connsiteX8" fmla="*/ 10275 w 19028"/>
                <a:gd name="connsiteY8" fmla="*/ 69264 h 68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28" h="68502">
                  <a:moveTo>
                    <a:pt x="10275" y="69264"/>
                  </a:moveTo>
                  <a:lnTo>
                    <a:pt x="10275" y="69264"/>
                  </a:lnTo>
                  <a:cubicBezTo>
                    <a:pt x="4567" y="69264"/>
                    <a:pt x="0" y="64697"/>
                    <a:pt x="0" y="58988"/>
                  </a:cubicBezTo>
                  <a:lnTo>
                    <a:pt x="0" y="10275"/>
                  </a:lnTo>
                  <a:cubicBezTo>
                    <a:pt x="0" y="4567"/>
                    <a:pt x="4567" y="0"/>
                    <a:pt x="10275" y="0"/>
                  </a:cubicBezTo>
                  <a:lnTo>
                    <a:pt x="10275" y="0"/>
                  </a:lnTo>
                  <a:cubicBezTo>
                    <a:pt x="15984" y="0"/>
                    <a:pt x="20550" y="4567"/>
                    <a:pt x="20550" y="10275"/>
                  </a:cubicBezTo>
                  <a:lnTo>
                    <a:pt x="20550" y="58988"/>
                  </a:lnTo>
                  <a:cubicBezTo>
                    <a:pt x="20550" y="64697"/>
                    <a:pt x="15984" y="69264"/>
                    <a:pt x="10275" y="69264"/>
                  </a:cubicBezTo>
                  <a:close/>
                </a:path>
              </a:pathLst>
            </a:custGeom>
            <a:solidFill>
              <a:srgbClr val="00FFFF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32" name="Freeform: Shape 4331">
              <a:extLst>
                <a:ext uri="{FF2B5EF4-FFF2-40B4-BE49-F238E27FC236}">
                  <a16:creationId xmlns:a16="http://schemas.microsoft.com/office/drawing/2014/main" id="{911C866B-26BC-423B-BD0C-EEF24D91F56B}"/>
                </a:ext>
              </a:extLst>
            </p:cNvPr>
            <p:cNvSpPr/>
            <p:nvPr/>
          </p:nvSpPr>
          <p:spPr>
            <a:xfrm>
              <a:off x="2271452" y="3772492"/>
              <a:ext cx="51522" cy="185484"/>
            </a:xfrm>
            <a:custGeom>
              <a:avLst/>
              <a:gdLst>
                <a:gd name="connsiteX0" fmla="*/ 10276 w 19028"/>
                <a:gd name="connsiteY0" fmla="*/ 69264 h 68502"/>
                <a:gd name="connsiteX1" fmla="*/ 10276 w 19028"/>
                <a:gd name="connsiteY1" fmla="*/ 69264 h 68502"/>
                <a:gd name="connsiteX2" fmla="*/ 0 w 19028"/>
                <a:gd name="connsiteY2" fmla="*/ 58988 h 68502"/>
                <a:gd name="connsiteX3" fmla="*/ 0 w 19028"/>
                <a:gd name="connsiteY3" fmla="*/ 10275 h 68502"/>
                <a:gd name="connsiteX4" fmla="*/ 10276 w 19028"/>
                <a:gd name="connsiteY4" fmla="*/ 0 h 68502"/>
                <a:gd name="connsiteX5" fmla="*/ 10276 w 19028"/>
                <a:gd name="connsiteY5" fmla="*/ 0 h 68502"/>
                <a:gd name="connsiteX6" fmla="*/ 20551 w 19028"/>
                <a:gd name="connsiteY6" fmla="*/ 10275 h 68502"/>
                <a:gd name="connsiteX7" fmla="*/ 20551 w 19028"/>
                <a:gd name="connsiteY7" fmla="*/ 58988 h 68502"/>
                <a:gd name="connsiteX8" fmla="*/ 10276 w 19028"/>
                <a:gd name="connsiteY8" fmla="*/ 69264 h 68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28" h="68502">
                  <a:moveTo>
                    <a:pt x="10276" y="69264"/>
                  </a:moveTo>
                  <a:lnTo>
                    <a:pt x="10276" y="69264"/>
                  </a:lnTo>
                  <a:cubicBezTo>
                    <a:pt x="4567" y="69264"/>
                    <a:pt x="0" y="64697"/>
                    <a:pt x="0" y="58988"/>
                  </a:cubicBezTo>
                  <a:lnTo>
                    <a:pt x="0" y="10275"/>
                  </a:lnTo>
                  <a:cubicBezTo>
                    <a:pt x="0" y="4567"/>
                    <a:pt x="4567" y="0"/>
                    <a:pt x="10276" y="0"/>
                  </a:cubicBezTo>
                  <a:lnTo>
                    <a:pt x="10276" y="0"/>
                  </a:lnTo>
                  <a:cubicBezTo>
                    <a:pt x="15984" y="0"/>
                    <a:pt x="20551" y="4567"/>
                    <a:pt x="20551" y="10275"/>
                  </a:cubicBezTo>
                  <a:lnTo>
                    <a:pt x="20551" y="58988"/>
                  </a:lnTo>
                  <a:cubicBezTo>
                    <a:pt x="20551" y="64697"/>
                    <a:pt x="15984" y="69264"/>
                    <a:pt x="10276" y="69264"/>
                  </a:cubicBezTo>
                  <a:close/>
                </a:path>
              </a:pathLst>
            </a:custGeom>
            <a:solidFill>
              <a:srgbClr val="00FFFF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33" name="Freeform: Shape 4332">
              <a:extLst>
                <a:ext uri="{FF2B5EF4-FFF2-40B4-BE49-F238E27FC236}">
                  <a16:creationId xmlns:a16="http://schemas.microsoft.com/office/drawing/2014/main" id="{0435B63E-6160-4172-B92F-CCD15A8C4213}"/>
                </a:ext>
              </a:extLst>
            </p:cNvPr>
            <p:cNvSpPr/>
            <p:nvPr/>
          </p:nvSpPr>
          <p:spPr>
            <a:xfrm>
              <a:off x="2404382" y="3772492"/>
              <a:ext cx="51522" cy="185484"/>
            </a:xfrm>
            <a:custGeom>
              <a:avLst/>
              <a:gdLst>
                <a:gd name="connsiteX0" fmla="*/ 10275 w 19028"/>
                <a:gd name="connsiteY0" fmla="*/ 69264 h 68502"/>
                <a:gd name="connsiteX1" fmla="*/ 10275 w 19028"/>
                <a:gd name="connsiteY1" fmla="*/ 69264 h 68502"/>
                <a:gd name="connsiteX2" fmla="*/ 0 w 19028"/>
                <a:gd name="connsiteY2" fmla="*/ 58988 h 68502"/>
                <a:gd name="connsiteX3" fmla="*/ 0 w 19028"/>
                <a:gd name="connsiteY3" fmla="*/ 10275 h 68502"/>
                <a:gd name="connsiteX4" fmla="*/ 10275 w 19028"/>
                <a:gd name="connsiteY4" fmla="*/ 0 h 68502"/>
                <a:gd name="connsiteX5" fmla="*/ 10275 w 19028"/>
                <a:gd name="connsiteY5" fmla="*/ 0 h 68502"/>
                <a:gd name="connsiteX6" fmla="*/ 20551 w 19028"/>
                <a:gd name="connsiteY6" fmla="*/ 10275 h 68502"/>
                <a:gd name="connsiteX7" fmla="*/ 20551 w 19028"/>
                <a:gd name="connsiteY7" fmla="*/ 58988 h 68502"/>
                <a:gd name="connsiteX8" fmla="*/ 10275 w 19028"/>
                <a:gd name="connsiteY8" fmla="*/ 69264 h 685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028" h="68502">
                  <a:moveTo>
                    <a:pt x="10275" y="69264"/>
                  </a:moveTo>
                  <a:lnTo>
                    <a:pt x="10275" y="69264"/>
                  </a:lnTo>
                  <a:cubicBezTo>
                    <a:pt x="4567" y="69264"/>
                    <a:pt x="0" y="64697"/>
                    <a:pt x="0" y="58988"/>
                  </a:cubicBezTo>
                  <a:lnTo>
                    <a:pt x="0" y="10275"/>
                  </a:lnTo>
                  <a:cubicBezTo>
                    <a:pt x="0" y="4567"/>
                    <a:pt x="4567" y="0"/>
                    <a:pt x="10275" y="0"/>
                  </a:cubicBezTo>
                  <a:lnTo>
                    <a:pt x="10275" y="0"/>
                  </a:lnTo>
                  <a:cubicBezTo>
                    <a:pt x="15984" y="0"/>
                    <a:pt x="20551" y="4567"/>
                    <a:pt x="20551" y="10275"/>
                  </a:cubicBezTo>
                  <a:lnTo>
                    <a:pt x="20551" y="58988"/>
                  </a:lnTo>
                  <a:cubicBezTo>
                    <a:pt x="20551" y="64697"/>
                    <a:pt x="15984" y="69264"/>
                    <a:pt x="10275" y="69264"/>
                  </a:cubicBezTo>
                  <a:close/>
                </a:path>
              </a:pathLst>
            </a:custGeom>
            <a:solidFill>
              <a:srgbClr val="00FFFF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34" name="Graphic 56">
              <a:extLst>
                <a:ext uri="{FF2B5EF4-FFF2-40B4-BE49-F238E27FC236}">
                  <a16:creationId xmlns:a16="http://schemas.microsoft.com/office/drawing/2014/main" id="{DFFA9F53-D598-44A0-B0DD-323247E65132}"/>
                </a:ext>
              </a:extLst>
            </p:cNvPr>
            <p:cNvSpPr/>
            <p:nvPr/>
          </p:nvSpPr>
          <p:spPr>
            <a:xfrm>
              <a:off x="1793310" y="1187133"/>
              <a:ext cx="629878" cy="816810"/>
            </a:xfrm>
            <a:custGeom>
              <a:avLst/>
              <a:gdLst>
                <a:gd name="connsiteX0" fmla="*/ 632709 w 629878"/>
                <a:gd name="connsiteY0" fmla="*/ 150360 h 816810"/>
                <a:gd name="connsiteX1" fmla="*/ 604670 w 629878"/>
                <a:gd name="connsiteY1" fmla="*/ 57707 h 816810"/>
                <a:gd name="connsiteX2" fmla="*/ 501044 w 629878"/>
                <a:gd name="connsiteY2" fmla="*/ 409 h 816810"/>
                <a:gd name="connsiteX3" fmla="*/ 396607 w 629878"/>
                <a:gd name="connsiteY3" fmla="*/ 19915 h 816810"/>
                <a:gd name="connsiteX4" fmla="*/ 316957 w 629878"/>
                <a:gd name="connsiteY4" fmla="*/ 31293 h 816810"/>
                <a:gd name="connsiteX5" fmla="*/ 237308 w 629878"/>
                <a:gd name="connsiteY5" fmla="*/ 19915 h 816810"/>
                <a:gd name="connsiteX6" fmla="*/ 132870 w 629878"/>
                <a:gd name="connsiteY6" fmla="*/ 409 h 816810"/>
                <a:gd name="connsiteX7" fmla="*/ 29245 w 629878"/>
                <a:gd name="connsiteY7" fmla="*/ 57707 h 816810"/>
                <a:gd name="connsiteX8" fmla="*/ 799 w 629878"/>
                <a:gd name="connsiteY8" fmla="*/ 150360 h 816810"/>
                <a:gd name="connsiteX9" fmla="*/ 13397 w 629878"/>
                <a:gd name="connsiteY9" fmla="*/ 252766 h 816810"/>
                <a:gd name="connsiteX10" fmla="*/ 18680 w 629878"/>
                <a:gd name="connsiteY10" fmla="*/ 270647 h 816810"/>
                <a:gd name="connsiteX11" fmla="*/ 66225 w 629878"/>
                <a:gd name="connsiteY11" fmla="*/ 386463 h 816810"/>
                <a:gd name="connsiteX12" fmla="*/ 80042 w 629878"/>
                <a:gd name="connsiteY12" fmla="*/ 503092 h 816810"/>
                <a:gd name="connsiteX13" fmla="*/ 94265 w 629878"/>
                <a:gd name="connsiteY13" fmla="*/ 640446 h 816810"/>
                <a:gd name="connsiteX14" fmla="*/ 136934 w 629878"/>
                <a:gd name="connsiteY14" fmla="*/ 772518 h 816810"/>
                <a:gd name="connsiteX15" fmla="*/ 182854 w 629878"/>
                <a:gd name="connsiteY15" fmla="*/ 817625 h 816810"/>
                <a:gd name="connsiteX16" fmla="*/ 191795 w 629878"/>
                <a:gd name="connsiteY16" fmla="*/ 817625 h 816810"/>
                <a:gd name="connsiteX17" fmla="*/ 218615 w 629878"/>
                <a:gd name="connsiteY17" fmla="*/ 768454 h 816810"/>
                <a:gd name="connsiteX18" fmla="*/ 228774 w 629878"/>
                <a:gd name="connsiteY18" fmla="*/ 670112 h 816810"/>
                <a:gd name="connsiteX19" fmla="*/ 240966 w 629878"/>
                <a:gd name="connsiteY19" fmla="*/ 564861 h 816810"/>
                <a:gd name="connsiteX20" fmla="*/ 282822 w 629878"/>
                <a:gd name="connsiteY20" fmla="*/ 494965 h 816810"/>
                <a:gd name="connsiteX21" fmla="*/ 316957 w 629878"/>
                <a:gd name="connsiteY21" fmla="*/ 488056 h 816810"/>
                <a:gd name="connsiteX22" fmla="*/ 351093 w 629878"/>
                <a:gd name="connsiteY22" fmla="*/ 494965 h 816810"/>
                <a:gd name="connsiteX23" fmla="*/ 392949 w 629878"/>
                <a:gd name="connsiteY23" fmla="*/ 564861 h 816810"/>
                <a:gd name="connsiteX24" fmla="*/ 405140 w 629878"/>
                <a:gd name="connsiteY24" fmla="*/ 670112 h 816810"/>
                <a:gd name="connsiteX25" fmla="*/ 415300 w 629878"/>
                <a:gd name="connsiteY25" fmla="*/ 768454 h 816810"/>
                <a:gd name="connsiteX26" fmla="*/ 442120 w 629878"/>
                <a:gd name="connsiteY26" fmla="*/ 817625 h 816810"/>
                <a:gd name="connsiteX27" fmla="*/ 451061 w 629878"/>
                <a:gd name="connsiteY27" fmla="*/ 817625 h 816810"/>
                <a:gd name="connsiteX28" fmla="*/ 496981 w 629878"/>
                <a:gd name="connsiteY28" fmla="*/ 772518 h 816810"/>
                <a:gd name="connsiteX29" fmla="*/ 539650 w 629878"/>
                <a:gd name="connsiteY29" fmla="*/ 640446 h 816810"/>
                <a:gd name="connsiteX30" fmla="*/ 553873 w 629878"/>
                <a:gd name="connsiteY30" fmla="*/ 503092 h 816810"/>
                <a:gd name="connsiteX31" fmla="*/ 567690 w 629878"/>
                <a:gd name="connsiteY31" fmla="*/ 386463 h 816810"/>
                <a:gd name="connsiteX32" fmla="*/ 615235 w 629878"/>
                <a:gd name="connsiteY32" fmla="*/ 270647 h 816810"/>
                <a:gd name="connsiteX33" fmla="*/ 620518 w 629878"/>
                <a:gd name="connsiteY33" fmla="*/ 252766 h 816810"/>
                <a:gd name="connsiteX34" fmla="*/ 632709 w 629878"/>
                <a:gd name="connsiteY34" fmla="*/ 150360 h 8168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629878" h="816810">
                  <a:moveTo>
                    <a:pt x="632709" y="150360"/>
                  </a:moveTo>
                  <a:cubicBezTo>
                    <a:pt x="630271" y="117444"/>
                    <a:pt x="623363" y="84934"/>
                    <a:pt x="604670" y="57707"/>
                  </a:cubicBezTo>
                  <a:cubicBezTo>
                    <a:pt x="579881" y="21540"/>
                    <a:pt x="541682" y="3660"/>
                    <a:pt x="501044" y="409"/>
                  </a:cubicBezTo>
                  <a:cubicBezTo>
                    <a:pt x="463252" y="-2436"/>
                    <a:pt x="431961" y="10162"/>
                    <a:pt x="396607" y="19915"/>
                  </a:cubicBezTo>
                  <a:cubicBezTo>
                    <a:pt x="370599" y="27229"/>
                    <a:pt x="343778" y="30887"/>
                    <a:pt x="316957" y="31293"/>
                  </a:cubicBezTo>
                  <a:cubicBezTo>
                    <a:pt x="290137" y="30887"/>
                    <a:pt x="263316" y="27229"/>
                    <a:pt x="237308" y="19915"/>
                  </a:cubicBezTo>
                  <a:cubicBezTo>
                    <a:pt x="201954" y="10162"/>
                    <a:pt x="170663" y="-2436"/>
                    <a:pt x="132870" y="409"/>
                  </a:cubicBezTo>
                  <a:cubicBezTo>
                    <a:pt x="92233" y="3660"/>
                    <a:pt x="54034" y="21134"/>
                    <a:pt x="29245" y="57707"/>
                  </a:cubicBezTo>
                  <a:cubicBezTo>
                    <a:pt x="10146" y="84934"/>
                    <a:pt x="3237" y="117444"/>
                    <a:pt x="799" y="150360"/>
                  </a:cubicBezTo>
                  <a:cubicBezTo>
                    <a:pt x="-2045" y="186121"/>
                    <a:pt x="2831" y="218631"/>
                    <a:pt x="13397" y="252766"/>
                  </a:cubicBezTo>
                  <a:cubicBezTo>
                    <a:pt x="13397" y="252766"/>
                    <a:pt x="18680" y="270647"/>
                    <a:pt x="18680" y="270647"/>
                  </a:cubicBezTo>
                  <a:cubicBezTo>
                    <a:pt x="32496" y="309659"/>
                    <a:pt x="53221" y="347451"/>
                    <a:pt x="66225" y="386463"/>
                  </a:cubicBezTo>
                  <a:cubicBezTo>
                    <a:pt x="78823" y="424256"/>
                    <a:pt x="78416" y="463268"/>
                    <a:pt x="80042" y="503092"/>
                  </a:cubicBezTo>
                  <a:cubicBezTo>
                    <a:pt x="82074" y="549012"/>
                    <a:pt x="84512" y="595339"/>
                    <a:pt x="94265" y="640446"/>
                  </a:cubicBezTo>
                  <a:cubicBezTo>
                    <a:pt x="104018" y="685960"/>
                    <a:pt x="118241" y="730255"/>
                    <a:pt x="136934" y="772518"/>
                  </a:cubicBezTo>
                  <a:cubicBezTo>
                    <a:pt x="145062" y="790804"/>
                    <a:pt x="159691" y="817625"/>
                    <a:pt x="182854" y="817625"/>
                  </a:cubicBezTo>
                  <a:cubicBezTo>
                    <a:pt x="182854" y="817625"/>
                    <a:pt x="191795" y="817625"/>
                    <a:pt x="191795" y="817625"/>
                  </a:cubicBezTo>
                  <a:cubicBezTo>
                    <a:pt x="205611" y="817625"/>
                    <a:pt x="215771" y="778613"/>
                    <a:pt x="218615" y="768454"/>
                  </a:cubicBezTo>
                  <a:cubicBezTo>
                    <a:pt x="227149" y="736757"/>
                    <a:pt x="225930" y="702621"/>
                    <a:pt x="228774" y="670112"/>
                  </a:cubicBezTo>
                  <a:cubicBezTo>
                    <a:pt x="231619" y="634757"/>
                    <a:pt x="234870" y="599809"/>
                    <a:pt x="240966" y="564861"/>
                  </a:cubicBezTo>
                  <a:cubicBezTo>
                    <a:pt x="245436" y="538447"/>
                    <a:pt x="258846" y="509594"/>
                    <a:pt x="282822" y="494965"/>
                  </a:cubicBezTo>
                  <a:cubicBezTo>
                    <a:pt x="292981" y="488869"/>
                    <a:pt x="305173" y="486837"/>
                    <a:pt x="316957" y="488056"/>
                  </a:cubicBezTo>
                  <a:cubicBezTo>
                    <a:pt x="329149" y="486837"/>
                    <a:pt x="341340" y="488869"/>
                    <a:pt x="351093" y="494965"/>
                  </a:cubicBezTo>
                  <a:cubicBezTo>
                    <a:pt x="375069" y="509594"/>
                    <a:pt x="388479" y="538853"/>
                    <a:pt x="392949" y="564861"/>
                  </a:cubicBezTo>
                  <a:cubicBezTo>
                    <a:pt x="398638" y="599809"/>
                    <a:pt x="401889" y="635163"/>
                    <a:pt x="405140" y="670112"/>
                  </a:cubicBezTo>
                  <a:cubicBezTo>
                    <a:pt x="407985" y="702621"/>
                    <a:pt x="406766" y="736757"/>
                    <a:pt x="415300" y="768454"/>
                  </a:cubicBezTo>
                  <a:cubicBezTo>
                    <a:pt x="418144" y="778613"/>
                    <a:pt x="427897" y="817625"/>
                    <a:pt x="442120" y="817625"/>
                  </a:cubicBezTo>
                  <a:cubicBezTo>
                    <a:pt x="442120" y="817625"/>
                    <a:pt x="451061" y="817625"/>
                    <a:pt x="451061" y="817625"/>
                  </a:cubicBezTo>
                  <a:cubicBezTo>
                    <a:pt x="474224" y="817625"/>
                    <a:pt x="488853" y="790398"/>
                    <a:pt x="496981" y="772518"/>
                  </a:cubicBezTo>
                  <a:cubicBezTo>
                    <a:pt x="516080" y="730255"/>
                    <a:pt x="529897" y="685554"/>
                    <a:pt x="539650" y="640446"/>
                  </a:cubicBezTo>
                  <a:cubicBezTo>
                    <a:pt x="549403" y="595745"/>
                    <a:pt x="551841" y="549012"/>
                    <a:pt x="553873" y="503092"/>
                  </a:cubicBezTo>
                  <a:cubicBezTo>
                    <a:pt x="555498" y="463268"/>
                    <a:pt x="555092" y="424256"/>
                    <a:pt x="567690" y="386463"/>
                  </a:cubicBezTo>
                  <a:cubicBezTo>
                    <a:pt x="580694" y="347045"/>
                    <a:pt x="601825" y="309252"/>
                    <a:pt x="615235" y="270647"/>
                  </a:cubicBezTo>
                  <a:cubicBezTo>
                    <a:pt x="615235" y="270647"/>
                    <a:pt x="620518" y="252766"/>
                    <a:pt x="620518" y="252766"/>
                  </a:cubicBezTo>
                  <a:cubicBezTo>
                    <a:pt x="630271" y="219037"/>
                    <a:pt x="635554" y="186121"/>
                    <a:pt x="632709" y="150360"/>
                  </a:cubicBezTo>
                  <a:close/>
                </a:path>
              </a:pathLst>
            </a:custGeom>
            <a:solidFill>
              <a:schemeClr val="bg1"/>
            </a:solidFill>
            <a:ln w="403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35" name="Rectangle: Rounded Corners 4334">
              <a:extLst>
                <a:ext uri="{FF2B5EF4-FFF2-40B4-BE49-F238E27FC236}">
                  <a16:creationId xmlns:a16="http://schemas.microsoft.com/office/drawing/2014/main" id="{C82BB1FC-71B3-4C76-9E38-EA5B26492077}"/>
                </a:ext>
              </a:extLst>
            </p:cNvPr>
            <p:cNvSpPr/>
            <p:nvPr/>
          </p:nvSpPr>
          <p:spPr>
            <a:xfrm>
              <a:off x="1238450" y="173053"/>
              <a:ext cx="1720890" cy="166456"/>
            </a:xfrm>
            <a:prstGeom prst="roundRect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36" name="Group 4335">
            <a:extLst>
              <a:ext uri="{FF2B5EF4-FFF2-40B4-BE49-F238E27FC236}">
                <a16:creationId xmlns:a16="http://schemas.microsoft.com/office/drawing/2014/main" id="{D80695F3-C00E-43CA-92AD-FBE361CE2AB2}"/>
              </a:ext>
            </a:extLst>
          </p:cNvPr>
          <p:cNvGrpSpPr/>
          <p:nvPr/>
        </p:nvGrpSpPr>
        <p:grpSpPr>
          <a:xfrm>
            <a:off x="4774316" y="1758846"/>
            <a:ext cx="1405042" cy="1714245"/>
            <a:chOff x="239592" y="4344186"/>
            <a:chExt cx="1405042" cy="1714245"/>
          </a:xfrm>
        </p:grpSpPr>
        <p:sp>
          <p:nvSpPr>
            <p:cNvPr id="4337" name="Freeform: Shape 4336">
              <a:extLst>
                <a:ext uri="{FF2B5EF4-FFF2-40B4-BE49-F238E27FC236}">
                  <a16:creationId xmlns:a16="http://schemas.microsoft.com/office/drawing/2014/main" id="{F105D355-4AE1-4660-9B67-D6C00DCEF1D3}"/>
                </a:ext>
              </a:extLst>
            </p:cNvPr>
            <p:cNvSpPr/>
            <p:nvPr/>
          </p:nvSpPr>
          <p:spPr>
            <a:xfrm>
              <a:off x="239592" y="4396616"/>
              <a:ext cx="798584" cy="1661815"/>
            </a:xfrm>
            <a:custGeom>
              <a:avLst/>
              <a:gdLst>
                <a:gd name="connsiteX0" fmla="*/ 269966 w 798583"/>
                <a:gd name="connsiteY0" fmla="*/ 1253445 h 1661814"/>
                <a:gd name="connsiteX1" fmla="*/ 326627 w 798583"/>
                <a:gd name="connsiteY1" fmla="*/ 1561851 h 1661814"/>
                <a:gd name="connsiteX2" fmla="*/ 375303 w 798583"/>
                <a:gd name="connsiteY2" fmla="*/ 1618892 h 1661814"/>
                <a:gd name="connsiteX3" fmla="*/ 437668 w 798583"/>
                <a:gd name="connsiteY3" fmla="*/ 1589231 h 1661814"/>
                <a:gd name="connsiteX4" fmla="*/ 452119 w 798583"/>
                <a:gd name="connsiteY4" fmla="*/ 1522682 h 1661814"/>
                <a:gd name="connsiteX5" fmla="*/ 650244 w 798583"/>
                <a:gd name="connsiteY5" fmla="*/ 943518 h 1661814"/>
                <a:gd name="connsiteX6" fmla="*/ 492428 w 798583"/>
                <a:gd name="connsiteY6" fmla="*/ 1476288 h 1661814"/>
                <a:gd name="connsiteX7" fmla="*/ 482161 w 798583"/>
                <a:gd name="connsiteY7" fmla="*/ 1581245 h 1661814"/>
                <a:gd name="connsiteX8" fmla="*/ 415992 w 798583"/>
                <a:gd name="connsiteY8" fmla="*/ 1658821 h 1661814"/>
                <a:gd name="connsiteX9" fmla="*/ 293163 w 798583"/>
                <a:gd name="connsiteY9" fmla="*/ 1602540 h 1661814"/>
                <a:gd name="connsiteX10" fmla="*/ 256276 w 798583"/>
                <a:gd name="connsiteY10" fmla="*/ 1462598 h 1661814"/>
                <a:gd name="connsiteX11" fmla="*/ 110249 w 798583"/>
                <a:gd name="connsiteY11" fmla="*/ 821449 h 1661814"/>
                <a:gd name="connsiteX12" fmla="*/ 2630 w 798583"/>
                <a:gd name="connsiteY12" fmla="*/ 427861 h 1661814"/>
                <a:gd name="connsiteX13" fmla="*/ 34574 w 798583"/>
                <a:gd name="connsiteY13" fmla="*/ 181822 h 1661814"/>
                <a:gd name="connsiteX14" fmla="*/ 87432 w 798583"/>
                <a:gd name="connsiteY14" fmla="*/ 89794 h 1661814"/>
                <a:gd name="connsiteX15" fmla="*/ 183262 w 798583"/>
                <a:gd name="connsiteY15" fmla="*/ 17922 h 1661814"/>
                <a:gd name="connsiteX16" fmla="*/ 366556 w 798583"/>
                <a:gd name="connsiteY16" fmla="*/ 20203 h 1661814"/>
                <a:gd name="connsiteX17" fmla="*/ 573047 w 798583"/>
                <a:gd name="connsiteY17" fmla="*/ 172315 h 1661814"/>
                <a:gd name="connsiteX18" fmla="*/ 800834 w 798583"/>
                <a:gd name="connsiteY18" fmla="*/ 281074 h 1661814"/>
                <a:gd name="connsiteX19" fmla="*/ 598906 w 798583"/>
                <a:gd name="connsiteY19" fmla="*/ 225554 h 1661814"/>
                <a:gd name="connsiteX20" fmla="*/ 425119 w 798583"/>
                <a:gd name="connsiteY20" fmla="*/ 100062 h 1661814"/>
                <a:gd name="connsiteX21" fmla="*/ 219769 w 798583"/>
                <a:gd name="connsiteY21" fmla="*/ 60513 h 1661814"/>
                <a:gd name="connsiteX22" fmla="*/ 72982 w 798583"/>
                <a:gd name="connsiteY22" fmla="*/ 241525 h 1661814"/>
                <a:gd name="connsiteX23" fmla="*/ 76785 w 798583"/>
                <a:gd name="connsiteY23" fmla="*/ 489847 h 1661814"/>
                <a:gd name="connsiteX24" fmla="*/ 177558 w 798583"/>
                <a:gd name="connsiteY24" fmla="*/ 867083 h 1661814"/>
                <a:gd name="connsiteX25" fmla="*/ 269966 w 798583"/>
                <a:gd name="connsiteY25" fmla="*/ 1253445 h 16618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798583" h="1661814">
                  <a:moveTo>
                    <a:pt x="269966" y="1253445"/>
                  </a:moveTo>
                  <a:cubicBezTo>
                    <a:pt x="293163" y="1358022"/>
                    <a:pt x="300768" y="1458035"/>
                    <a:pt x="326627" y="1561851"/>
                  </a:cubicBezTo>
                  <a:cubicBezTo>
                    <a:pt x="332331" y="1584287"/>
                    <a:pt x="348683" y="1612427"/>
                    <a:pt x="375303" y="1618892"/>
                  </a:cubicBezTo>
                  <a:cubicBezTo>
                    <a:pt x="398500" y="1624216"/>
                    <a:pt x="427021" y="1610526"/>
                    <a:pt x="437668" y="1589231"/>
                  </a:cubicBezTo>
                  <a:cubicBezTo>
                    <a:pt x="448316" y="1567935"/>
                    <a:pt x="451358" y="1546259"/>
                    <a:pt x="452119" y="1522682"/>
                  </a:cubicBezTo>
                  <a:cubicBezTo>
                    <a:pt x="455922" y="1315430"/>
                    <a:pt x="526273" y="1109700"/>
                    <a:pt x="650244" y="943518"/>
                  </a:cubicBezTo>
                  <a:cubicBezTo>
                    <a:pt x="552512" y="1103235"/>
                    <a:pt x="497752" y="1289191"/>
                    <a:pt x="492428" y="1476288"/>
                  </a:cubicBezTo>
                  <a:cubicBezTo>
                    <a:pt x="491287" y="1511654"/>
                    <a:pt x="492048" y="1547400"/>
                    <a:pt x="482161" y="1581245"/>
                  </a:cubicBezTo>
                  <a:cubicBezTo>
                    <a:pt x="472274" y="1615089"/>
                    <a:pt x="449457" y="1647413"/>
                    <a:pt x="415992" y="1658821"/>
                  </a:cubicBezTo>
                  <a:cubicBezTo>
                    <a:pt x="369979" y="1674413"/>
                    <a:pt x="318641" y="1643991"/>
                    <a:pt x="293163" y="1602540"/>
                  </a:cubicBezTo>
                  <a:cubicBezTo>
                    <a:pt x="267684" y="1561090"/>
                    <a:pt x="262360" y="1510893"/>
                    <a:pt x="256276" y="1462598"/>
                  </a:cubicBezTo>
                  <a:cubicBezTo>
                    <a:pt x="228515" y="1244699"/>
                    <a:pt x="179840" y="1029461"/>
                    <a:pt x="110249" y="821449"/>
                  </a:cubicBezTo>
                  <a:cubicBezTo>
                    <a:pt x="66897" y="692155"/>
                    <a:pt x="15560" y="563621"/>
                    <a:pt x="2630" y="427861"/>
                  </a:cubicBezTo>
                  <a:cubicBezTo>
                    <a:pt x="-4975" y="344961"/>
                    <a:pt x="3391" y="259398"/>
                    <a:pt x="34574" y="181822"/>
                  </a:cubicBezTo>
                  <a:cubicBezTo>
                    <a:pt x="47503" y="149498"/>
                    <a:pt x="64616" y="116033"/>
                    <a:pt x="87432" y="89794"/>
                  </a:cubicBezTo>
                  <a:cubicBezTo>
                    <a:pt x="112911" y="60133"/>
                    <a:pt x="148277" y="34274"/>
                    <a:pt x="183262" y="17922"/>
                  </a:cubicBezTo>
                  <a:cubicBezTo>
                    <a:pt x="239924" y="-8698"/>
                    <a:pt x="309515" y="-3754"/>
                    <a:pt x="366556" y="20203"/>
                  </a:cubicBezTo>
                  <a:cubicBezTo>
                    <a:pt x="445654" y="53668"/>
                    <a:pt x="507639" y="116414"/>
                    <a:pt x="573047" y="172315"/>
                  </a:cubicBezTo>
                  <a:cubicBezTo>
                    <a:pt x="638455" y="228216"/>
                    <a:pt x="714891" y="279553"/>
                    <a:pt x="800834" y="281074"/>
                  </a:cubicBezTo>
                  <a:cubicBezTo>
                    <a:pt x="730482" y="293623"/>
                    <a:pt x="658610" y="264722"/>
                    <a:pt x="598906" y="225554"/>
                  </a:cubicBezTo>
                  <a:cubicBezTo>
                    <a:pt x="539203" y="186385"/>
                    <a:pt x="486344" y="136568"/>
                    <a:pt x="425119" y="100062"/>
                  </a:cubicBezTo>
                  <a:cubicBezTo>
                    <a:pt x="363894" y="63555"/>
                    <a:pt x="288219" y="39598"/>
                    <a:pt x="219769" y="60513"/>
                  </a:cubicBezTo>
                  <a:cubicBezTo>
                    <a:pt x="141812" y="84470"/>
                    <a:pt x="89334" y="161667"/>
                    <a:pt x="72982" y="241525"/>
                  </a:cubicBezTo>
                  <a:cubicBezTo>
                    <a:pt x="56630" y="321384"/>
                    <a:pt x="61193" y="409988"/>
                    <a:pt x="76785" y="489847"/>
                  </a:cubicBezTo>
                  <a:cubicBezTo>
                    <a:pt x="102263" y="618381"/>
                    <a:pt x="145995" y="739689"/>
                    <a:pt x="177558" y="867083"/>
                  </a:cubicBezTo>
                  <a:cubicBezTo>
                    <a:pt x="209502" y="995997"/>
                    <a:pt x="240684" y="1121869"/>
                    <a:pt x="269966" y="1253445"/>
                  </a:cubicBezTo>
                  <a:close/>
                </a:path>
              </a:pathLst>
            </a:custGeom>
            <a:solidFill>
              <a:srgbClr val="191919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38" name="Freeform: Shape 4337">
              <a:extLst>
                <a:ext uri="{FF2B5EF4-FFF2-40B4-BE49-F238E27FC236}">
                  <a16:creationId xmlns:a16="http://schemas.microsoft.com/office/drawing/2014/main" id="{94A3A35D-FF12-4F69-B908-6F869016EEC7}"/>
                </a:ext>
              </a:extLst>
            </p:cNvPr>
            <p:cNvSpPr/>
            <p:nvPr/>
          </p:nvSpPr>
          <p:spPr>
            <a:xfrm>
              <a:off x="838445" y="4399919"/>
              <a:ext cx="806189" cy="1631393"/>
            </a:xfrm>
            <a:custGeom>
              <a:avLst/>
              <a:gdLst>
                <a:gd name="connsiteX0" fmla="*/ 416077 w 806189"/>
                <a:gd name="connsiteY0" fmla="*/ 37435 h 1631392"/>
                <a:gd name="connsiteX1" fmla="*/ 321388 w 806189"/>
                <a:gd name="connsiteY1" fmla="*/ 60632 h 1631392"/>
                <a:gd name="connsiteX2" fmla="*/ 224036 w 806189"/>
                <a:gd name="connsiteY2" fmla="*/ 121477 h 1631392"/>
                <a:gd name="connsiteX3" fmla="*/ 133150 w 806189"/>
                <a:gd name="connsiteY3" fmla="*/ 176237 h 1631392"/>
                <a:gd name="connsiteX4" fmla="*/ 58615 w 806189"/>
                <a:gd name="connsiteY4" fmla="*/ 197152 h 1631392"/>
                <a:gd name="connsiteX5" fmla="*/ 38080 w 806189"/>
                <a:gd name="connsiteY5" fmla="*/ 197152 h 1631392"/>
                <a:gd name="connsiteX6" fmla="*/ 37700 w 806189"/>
                <a:gd name="connsiteY6" fmla="*/ 196011 h 1631392"/>
                <a:gd name="connsiteX7" fmla="*/ 57475 w 806189"/>
                <a:gd name="connsiteY7" fmla="*/ 192589 h 1631392"/>
                <a:gd name="connsiteX8" fmla="*/ 172319 w 806189"/>
                <a:gd name="connsiteY8" fmla="*/ 135167 h 1631392"/>
                <a:gd name="connsiteX9" fmla="*/ 290205 w 806189"/>
                <a:gd name="connsiteY9" fmla="*/ 44280 h 1631392"/>
                <a:gd name="connsiteX10" fmla="*/ 365880 w 806189"/>
                <a:gd name="connsiteY10" fmla="*/ 9675 h 1631392"/>
                <a:gd name="connsiteX11" fmla="*/ 468935 w 806189"/>
                <a:gd name="connsiteY11" fmla="*/ 548 h 1631392"/>
                <a:gd name="connsiteX12" fmla="*/ 591005 w 806189"/>
                <a:gd name="connsiteY12" fmla="*/ 26407 h 1631392"/>
                <a:gd name="connsiteX13" fmla="*/ 726003 w 806189"/>
                <a:gd name="connsiteY13" fmla="*/ 127561 h 1631392"/>
                <a:gd name="connsiteX14" fmla="*/ 799777 w 806189"/>
                <a:gd name="connsiteY14" fmla="*/ 307433 h 1631392"/>
                <a:gd name="connsiteX15" fmla="*/ 776580 w 806189"/>
                <a:gd name="connsiteY15" fmla="*/ 605571 h 1631392"/>
                <a:gd name="connsiteX16" fmla="*/ 742735 w 806189"/>
                <a:gd name="connsiteY16" fmla="*/ 713190 h 1631392"/>
                <a:gd name="connsiteX17" fmla="*/ 689116 w 806189"/>
                <a:gd name="connsiteY17" fmla="*/ 849329 h 1631392"/>
                <a:gd name="connsiteX18" fmla="*/ 632835 w 806189"/>
                <a:gd name="connsiteY18" fmla="*/ 983567 h 1631392"/>
                <a:gd name="connsiteX19" fmla="*/ 571991 w 806189"/>
                <a:gd name="connsiteY19" fmla="*/ 1152411 h 1631392"/>
                <a:gd name="connsiteX20" fmla="*/ 543090 w 806189"/>
                <a:gd name="connsiteY20" fmla="*/ 1288550 h 1631392"/>
                <a:gd name="connsiteX21" fmla="*/ 511527 w 806189"/>
                <a:gd name="connsiteY21" fmla="*/ 1481351 h 1631392"/>
                <a:gd name="connsiteX22" fmla="*/ 484146 w 806189"/>
                <a:gd name="connsiteY22" fmla="*/ 1582885 h 1631392"/>
                <a:gd name="connsiteX23" fmla="*/ 423682 w 806189"/>
                <a:gd name="connsiteY23" fmla="*/ 1630800 h 1631392"/>
                <a:gd name="connsiteX24" fmla="*/ 345345 w 806189"/>
                <a:gd name="connsiteY24" fmla="*/ 1600378 h 1631392"/>
                <a:gd name="connsiteX25" fmla="*/ 303514 w 806189"/>
                <a:gd name="connsiteY25" fmla="*/ 1495041 h 1631392"/>
                <a:gd name="connsiteX26" fmla="*/ 284881 w 806189"/>
                <a:gd name="connsiteY26" fmla="*/ 1407197 h 1631392"/>
                <a:gd name="connsiteX27" fmla="*/ 266247 w 806189"/>
                <a:gd name="connsiteY27" fmla="*/ 1311367 h 1631392"/>
                <a:gd name="connsiteX28" fmla="*/ 243050 w 806189"/>
                <a:gd name="connsiteY28" fmla="*/ 1196903 h 1631392"/>
                <a:gd name="connsiteX29" fmla="*/ 201980 w 806189"/>
                <a:gd name="connsiteY29" fmla="*/ 1061524 h 1631392"/>
                <a:gd name="connsiteX30" fmla="*/ 127826 w 806189"/>
                <a:gd name="connsiteY30" fmla="*/ 918540 h 1631392"/>
                <a:gd name="connsiteX31" fmla="*/ 14503 w 806189"/>
                <a:gd name="connsiteY31" fmla="*/ 802175 h 1631392"/>
                <a:gd name="connsiteX32" fmla="*/ 813 w 806189"/>
                <a:gd name="connsiteY32" fmla="*/ 793048 h 1631392"/>
                <a:gd name="connsiteX33" fmla="*/ 1194 w 806189"/>
                <a:gd name="connsiteY33" fmla="*/ 789245 h 1631392"/>
                <a:gd name="connsiteX34" fmla="*/ 4616 w 806189"/>
                <a:gd name="connsiteY34" fmla="*/ 789625 h 1631392"/>
                <a:gd name="connsiteX35" fmla="*/ 33517 w 806189"/>
                <a:gd name="connsiteY35" fmla="*/ 807879 h 1631392"/>
                <a:gd name="connsiteX36" fmla="*/ 61658 w 806189"/>
                <a:gd name="connsiteY36" fmla="*/ 829174 h 1631392"/>
                <a:gd name="connsiteX37" fmla="*/ 111094 w 806189"/>
                <a:gd name="connsiteY37" fmla="*/ 874427 h 1631392"/>
                <a:gd name="connsiteX38" fmla="*/ 192473 w 806189"/>
                <a:gd name="connsiteY38" fmla="*/ 982426 h 1631392"/>
                <a:gd name="connsiteX39" fmla="*/ 249135 w 806189"/>
                <a:gd name="connsiteY39" fmla="*/ 1112482 h 1631392"/>
                <a:gd name="connsiteX40" fmla="*/ 296669 w 806189"/>
                <a:gd name="connsiteY40" fmla="*/ 1284747 h 1631392"/>
                <a:gd name="connsiteX41" fmla="*/ 312641 w 806189"/>
                <a:gd name="connsiteY41" fmla="*/ 1353958 h 1631392"/>
                <a:gd name="connsiteX42" fmla="*/ 357134 w 806189"/>
                <a:gd name="connsiteY42" fmla="*/ 1532689 h 1631392"/>
                <a:gd name="connsiteX43" fmla="*/ 386035 w 806189"/>
                <a:gd name="connsiteY43" fmla="*/ 1576801 h 1631392"/>
                <a:gd name="connsiteX44" fmla="*/ 431288 w 806189"/>
                <a:gd name="connsiteY44" fmla="*/ 1574900 h 1631392"/>
                <a:gd name="connsiteX45" fmla="*/ 448781 w 806189"/>
                <a:gd name="connsiteY45" fmla="*/ 1541435 h 1631392"/>
                <a:gd name="connsiteX46" fmla="*/ 457147 w 806189"/>
                <a:gd name="connsiteY46" fmla="*/ 1496182 h 1631392"/>
                <a:gd name="connsiteX47" fmla="*/ 469316 w 806189"/>
                <a:gd name="connsiteY47" fmla="*/ 1422028 h 1631392"/>
                <a:gd name="connsiteX48" fmla="*/ 478823 w 806189"/>
                <a:gd name="connsiteY48" fmla="*/ 1350916 h 1631392"/>
                <a:gd name="connsiteX49" fmla="*/ 517611 w 806189"/>
                <a:gd name="connsiteY49" fmla="*/ 1137580 h 1631392"/>
                <a:gd name="connsiteX50" fmla="*/ 550315 w 806189"/>
                <a:gd name="connsiteY50" fmla="*/ 1033384 h 1631392"/>
                <a:gd name="connsiteX51" fmla="*/ 664398 w 806189"/>
                <a:gd name="connsiteY51" fmla="*/ 748936 h 1631392"/>
                <a:gd name="connsiteX52" fmla="*/ 682271 w 806189"/>
                <a:gd name="connsiteY52" fmla="*/ 701401 h 1631392"/>
                <a:gd name="connsiteX53" fmla="*/ 698243 w 806189"/>
                <a:gd name="connsiteY53" fmla="*/ 655007 h 1631392"/>
                <a:gd name="connsiteX54" fmla="*/ 721820 w 806189"/>
                <a:gd name="connsiteY54" fmla="*/ 572106 h 1631392"/>
                <a:gd name="connsiteX55" fmla="*/ 734750 w 806189"/>
                <a:gd name="connsiteY55" fmla="*/ 514684 h 1631392"/>
                <a:gd name="connsiteX56" fmla="*/ 745017 w 806189"/>
                <a:gd name="connsiteY56" fmla="*/ 338235 h 1631392"/>
                <a:gd name="connsiteX57" fmla="*/ 731707 w 806189"/>
                <a:gd name="connsiteY57" fmla="*/ 263701 h 1631392"/>
                <a:gd name="connsiteX58" fmla="*/ 691398 w 806189"/>
                <a:gd name="connsiteY58" fmla="*/ 170533 h 1631392"/>
                <a:gd name="connsiteX59" fmla="*/ 572371 w 806189"/>
                <a:gd name="connsiteY59" fmla="*/ 67477 h 1631392"/>
                <a:gd name="connsiteX60" fmla="*/ 449161 w 806189"/>
                <a:gd name="connsiteY60" fmla="*/ 37435 h 1631392"/>
                <a:gd name="connsiteX61" fmla="*/ 416077 w 806189"/>
                <a:gd name="connsiteY61" fmla="*/ 37435 h 16313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</a:cxnLst>
              <a:rect l="l" t="t" r="r" b="b"/>
              <a:pathLst>
                <a:path w="806189" h="1631392">
                  <a:moveTo>
                    <a:pt x="416077" y="37435"/>
                  </a:moveTo>
                  <a:cubicBezTo>
                    <a:pt x="382612" y="37816"/>
                    <a:pt x="351429" y="46182"/>
                    <a:pt x="321388" y="60632"/>
                  </a:cubicBezTo>
                  <a:cubicBezTo>
                    <a:pt x="286782" y="77365"/>
                    <a:pt x="255219" y="99421"/>
                    <a:pt x="224036" y="121477"/>
                  </a:cubicBezTo>
                  <a:cubicBezTo>
                    <a:pt x="194755" y="142012"/>
                    <a:pt x="165093" y="161026"/>
                    <a:pt x="133150" y="176237"/>
                  </a:cubicBezTo>
                  <a:cubicBezTo>
                    <a:pt x="109573" y="187265"/>
                    <a:pt x="84855" y="194490"/>
                    <a:pt x="58615" y="197152"/>
                  </a:cubicBezTo>
                  <a:cubicBezTo>
                    <a:pt x="47968" y="199054"/>
                    <a:pt x="38461" y="197532"/>
                    <a:pt x="38080" y="197152"/>
                  </a:cubicBezTo>
                  <a:cubicBezTo>
                    <a:pt x="37320" y="196772"/>
                    <a:pt x="36940" y="196011"/>
                    <a:pt x="37700" y="196011"/>
                  </a:cubicBezTo>
                  <a:cubicBezTo>
                    <a:pt x="44165" y="194871"/>
                    <a:pt x="51010" y="193730"/>
                    <a:pt x="57475" y="192589"/>
                  </a:cubicBezTo>
                  <a:cubicBezTo>
                    <a:pt x="100446" y="183082"/>
                    <a:pt x="137713" y="161406"/>
                    <a:pt x="172319" y="135167"/>
                  </a:cubicBezTo>
                  <a:cubicBezTo>
                    <a:pt x="211867" y="105125"/>
                    <a:pt x="248374" y="71280"/>
                    <a:pt x="290205" y="44280"/>
                  </a:cubicBezTo>
                  <a:cubicBezTo>
                    <a:pt x="313782" y="29069"/>
                    <a:pt x="338880" y="15760"/>
                    <a:pt x="365880" y="9675"/>
                  </a:cubicBezTo>
                  <a:cubicBezTo>
                    <a:pt x="399345" y="1689"/>
                    <a:pt x="433950" y="-1353"/>
                    <a:pt x="468935" y="548"/>
                  </a:cubicBezTo>
                  <a:cubicBezTo>
                    <a:pt x="511146" y="2830"/>
                    <a:pt x="551836" y="11577"/>
                    <a:pt x="591005" y="26407"/>
                  </a:cubicBezTo>
                  <a:cubicBezTo>
                    <a:pt x="643863" y="53407"/>
                    <a:pt x="686835" y="78505"/>
                    <a:pt x="726003" y="127561"/>
                  </a:cubicBezTo>
                  <a:cubicBezTo>
                    <a:pt x="765932" y="181181"/>
                    <a:pt x="787608" y="242405"/>
                    <a:pt x="799777" y="307433"/>
                  </a:cubicBezTo>
                  <a:cubicBezTo>
                    <a:pt x="818411" y="406305"/>
                    <a:pt x="801679" y="508980"/>
                    <a:pt x="776580" y="605571"/>
                  </a:cubicBezTo>
                  <a:cubicBezTo>
                    <a:pt x="767073" y="642078"/>
                    <a:pt x="755285" y="677443"/>
                    <a:pt x="742735" y="713190"/>
                  </a:cubicBezTo>
                  <a:cubicBezTo>
                    <a:pt x="726764" y="759203"/>
                    <a:pt x="708130" y="804456"/>
                    <a:pt x="689116" y="849329"/>
                  </a:cubicBezTo>
                  <a:cubicBezTo>
                    <a:pt x="670483" y="894202"/>
                    <a:pt x="651469" y="938694"/>
                    <a:pt x="632835" y="983567"/>
                  </a:cubicBezTo>
                  <a:cubicBezTo>
                    <a:pt x="610018" y="1038707"/>
                    <a:pt x="587582" y="1094228"/>
                    <a:pt x="571991" y="1152411"/>
                  </a:cubicBezTo>
                  <a:cubicBezTo>
                    <a:pt x="559822" y="1197283"/>
                    <a:pt x="551075" y="1242917"/>
                    <a:pt x="543090" y="1288550"/>
                  </a:cubicBezTo>
                  <a:cubicBezTo>
                    <a:pt x="532062" y="1352817"/>
                    <a:pt x="522555" y="1417084"/>
                    <a:pt x="511527" y="1481351"/>
                  </a:cubicBezTo>
                  <a:cubicBezTo>
                    <a:pt x="505822" y="1515956"/>
                    <a:pt x="500879" y="1550942"/>
                    <a:pt x="484146" y="1582885"/>
                  </a:cubicBezTo>
                  <a:cubicBezTo>
                    <a:pt x="471217" y="1607603"/>
                    <a:pt x="452583" y="1625477"/>
                    <a:pt x="423682" y="1630800"/>
                  </a:cubicBezTo>
                  <a:cubicBezTo>
                    <a:pt x="396683" y="1635744"/>
                    <a:pt x="363218" y="1622815"/>
                    <a:pt x="345345" y="1600378"/>
                  </a:cubicBezTo>
                  <a:cubicBezTo>
                    <a:pt x="320627" y="1569195"/>
                    <a:pt x="311500" y="1532308"/>
                    <a:pt x="303514" y="1495041"/>
                  </a:cubicBezTo>
                  <a:cubicBezTo>
                    <a:pt x="297430" y="1465760"/>
                    <a:pt x="290585" y="1436478"/>
                    <a:pt x="284881" y="1407197"/>
                  </a:cubicBezTo>
                  <a:cubicBezTo>
                    <a:pt x="278416" y="1375254"/>
                    <a:pt x="272712" y="1343310"/>
                    <a:pt x="266247" y="1311367"/>
                  </a:cubicBezTo>
                  <a:cubicBezTo>
                    <a:pt x="258642" y="1273339"/>
                    <a:pt x="253698" y="1233790"/>
                    <a:pt x="243050" y="1196903"/>
                  </a:cubicBezTo>
                  <a:cubicBezTo>
                    <a:pt x="230121" y="1151650"/>
                    <a:pt x="218712" y="1105636"/>
                    <a:pt x="201980" y="1061524"/>
                  </a:cubicBezTo>
                  <a:cubicBezTo>
                    <a:pt x="182966" y="1010947"/>
                    <a:pt x="159389" y="962652"/>
                    <a:pt x="127826" y="918540"/>
                  </a:cubicBezTo>
                  <a:cubicBezTo>
                    <a:pt x="96263" y="874047"/>
                    <a:pt x="57475" y="836019"/>
                    <a:pt x="14503" y="802175"/>
                  </a:cubicBezTo>
                  <a:cubicBezTo>
                    <a:pt x="10320" y="798752"/>
                    <a:pt x="5377" y="796090"/>
                    <a:pt x="813" y="793048"/>
                  </a:cubicBezTo>
                  <a:cubicBezTo>
                    <a:pt x="-328" y="791527"/>
                    <a:pt x="-328" y="790386"/>
                    <a:pt x="1194" y="789245"/>
                  </a:cubicBezTo>
                  <a:cubicBezTo>
                    <a:pt x="2334" y="788485"/>
                    <a:pt x="3475" y="788865"/>
                    <a:pt x="4616" y="789625"/>
                  </a:cubicBezTo>
                  <a:cubicBezTo>
                    <a:pt x="12602" y="796851"/>
                    <a:pt x="24390" y="801794"/>
                    <a:pt x="33517" y="807879"/>
                  </a:cubicBezTo>
                  <a:cubicBezTo>
                    <a:pt x="43024" y="814724"/>
                    <a:pt x="52531" y="821949"/>
                    <a:pt x="61658" y="829174"/>
                  </a:cubicBezTo>
                  <a:cubicBezTo>
                    <a:pt x="78770" y="843245"/>
                    <a:pt x="95502" y="858456"/>
                    <a:pt x="111094" y="874427"/>
                  </a:cubicBezTo>
                  <a:cubicBezTo>
                    <a:pt x="143037" y="906371"/>
                    <a:pt x="170797" y="942877"/>
                    <a:pt x="192473" y="982426"/>
                  </a:cubicBezTo>
                  <a:cubicBezTo>
                    <a:pt x="215290" y="1023877"/>
                    <a:pt x="233163" y="1067609"/>
                    <a:pt x="249135" y="1112482"/>
                  </a:cubicBezTo>
                  <a:cubicBezTo>
                    <a:pt x="269289" y="1168763"/>
                    <a:pt x="282979" y="1226565"/>
                    <a:pt x="296669" y="1284747"/>
                  </a:cubicBezTo>
                  <a:cubicBezTo>
                    <a:pt x="301993" y="1307944"/>
                    <a:pt x="307317" y="1330761"/>
                    <a:pt x="312641" y="1353958"/>
                  </a:cubicBezTo>
                  <a:cubicBezTo>
                    <a:pt x="325951" y="1413662"/>
                    <a:pt x="337740" y="1474506"/>
                    <a:pt x="357134" y="1532689"/>
                  </a:cubicBezTo>
                  <a:cubicBezTo>
                    <a:pt x="362838" y="1549801"/>
                    <a:pt x="371204" y="1566533"/>
                    <a:pt x="386035" y="1576801"/>
                  </a:cubicBezTo>
                  <a:cubicBezTo>
                    <a:pt x="403147" y="1588590"/>
                    <a:pt x="412654" y="1592012"/>
                    <a:pt x="431288" y="1574900"/>
                  </a:cubicBezTo>
                  <a:cubicBezTo>
                    <a:pt x="439274" y="1564252"/>
                    <a:pt x="444598" y="1553604"/>
                    <a:pt x="448781" y="1541435"/>
                  </a:cubicBezTo>
                  <a:cubicBezTo>
                    <a:pt x="453724" y="1527365"/>
                    <a:pt x="454485" y="1511013"/>
                    <a:pt x="457147" y="1496182"/>
                  </a:cubicBezTo>
                  <a:cubicBezTo>
                    <a:pt x="460569" y="1471464"/>
                    <a:pt x="465513" y="1446746"/>
                    <a:pt x="469316" y="1422028"/>
                  </a:cubicBezTo>
                  <a:cubicBezTo>
                    <a:pt x="473118" y="1398451"/>
                    <a:pt x="475020" y="1374873"/>
                    <a:pt x="478823" y="1350916"/>
                  </a:cubicBezTo>
                  <a:cubicBezTo>
                    <a:pt x="489470" y="1279043"/>
                    <a:pt x="502020" y="1208312"/>
                    <a:pt x="517611" y="1137580"/>
                  </a:cubicBezTo>
                  <a:cubicBezTo>
                    <a:pt x="525597" y="1101453"/>
                    <a:pt x="537385" y="1067989"/>
                    <a:pt x="550315" y="1033384"/>
                  </a:cubicBezTo>
                  <a:cubicBezTo>
                    <a:pt x="586822" y="937934"/>
                    <a:pt x="627511" y="844385"/>
                    <a:pt x="664398" y="748936"/>
                  </a:cubicBezTo>
                  <a:cubicBezTo>
                    <a:pt x="670483" y="733344"/>
                    <a:pt x="676567" y="717373"/>
                    <a:pt x="682271" y="701401"/>
                  </a:cubicBezTo>
                  <a:cubicBezTo>
                    <a:pt x="687595" y="686570"/>
                    <a:pt x="691398" y="669077"/>
                    <a:pt x="698243" y="655007"/>
                  </a:cubicBezTo>
                  <a:cubicBezTo>
                    <a:pt x="706989" y="628007"/>
                    <a:pt x="714975" y="599867"/>
                    <a:pt x="721820" y="572106"/>
                  </a:cubicBezTo>
                  <a:cubicBezTo>
                    <a:pt x="726384" y="553092"/>
                    <a:pt x="730186" y="533698"/>
                    <a:pt x="734750" y="514684"/>
                  </a:cubicBezTo>
                  <a:cubicBezTo>
                    <a:pt x="748820" y="456502"/>
                    <a:pt x="749200" y="397559"/>
                    <a:pt x="745017" y="338235"/>
                  </a:cubicBezTo>
                  <a:cubicBezTo>
                    <a:pt x="743496" y="312757"/>
                    <a:pt x="738172" y="288039"/>
                    <a:pt x="731707" y="263701"/>
                  </a:cubicBezTo>
                  <a:cubicBezTo>
                    <a:pt x="722961" y="230997"/>
                    <a:pt x="709651" y="199434"/>
                    <a:pt x="691398" y="170533"/>
                  </a:cubicBezTo>
                  <a:cubicBezTo>
                    <a:pt x="643483" y="108547"/>
                    <a:pt x="607737" y="87632"/>
                    <a:pt x="572371" y="67477"/>
                  </a:cubicBezTo>
                  <a:cubicBezTo>
                    <a:pt x="532442" y="49224"/>
                    <a:pt x="491752" y="39717"/>
                    <a:pt x="449161" y="37435"/>
                  </a:cubicBezTo>
                  <a:cubicBezTo>
                    <a:pt x="439654" y="35914"/>
                    <a:pt x="427865" y="35914"/>
                    <a:pt x="416077" y="37435"/>
                  </a:cubicBezTo>
                  <a:close/>
                </a:path>
              </a:pathLst>
            </a:custGeom>
            <a:solidFill>
              <a:srgbClr val="191919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39" name="Freeform: Shape 4338">
              <a:extLst>
                <a:ext uri="{FF2B5EF4-FFF2-40B4-BE49-F238E27FC236}">
                  <a16:creationId xmlns:a16="http://schemas.microsoft.com/office/drawing/2014/main" id="{2AF09CBD-E97F-4256-A71D-3750D01EAEA8}"/>
                </a:ext>
              </a:extLst>
            </p:cNvPr>
            <p:cNvSpPr/>
            <p:nvPr/>
          </p:nvSpPr>
          <p:spPr>
            <a:xfrm>
              <a:off x="1341986" y="4344186"/>
              <a:ext cx="296617" cy="296617"/>
            </a:xfrm>
            <a:custGeom>
              <a:avLst/>
              <a:gdLst>
                <a:gd name="connsiteX0" fmla="*/ 296617 w 296616"/>
                <a:gd name="connsiteY0" fmla="*/ 144506 h 296616"/>
                <a:gd name="connsiteX1" fmla="*/ 202308 w 296616"/>
                <a:gd name="connsiteY1" fmla="*/ 199266 h 296616"/>
                <a:gd name="connsiteX2" fmla="*/ 152111 w 296616"/>
                <a:gd name="connsiteY2" fmla="*/ 296617 h 296616"/>
                <a:gd name="connsiteX3" fmla="*/ 97351 w 296616"/>
                <a:gd name="connsiteY3" fmla="*/ 201928 h 296616"/>
                <a:gd name="connsiteX4" fmla="*/ 0 w 296616"/>
                <a:gd name="connsiteY4" fmla="*/ 152111 h 296616"/>
                <a:gd name="connsiteX5" fmla="*/ 94689 w 296616"/>
                <a:gd name="connsiteY5" fmla="*/ 97351 h 296616"/>
                <a:gd name="connsiteX6" fmla="*/ 144506 w 296616"/>
                <a:gd name="connsiteY6" fmla="*/ 0 h 296616"/>
                <a:gd name="connsiteX7" fmla="*/ 199646 w 296616"/>
                <a:gd name="connsiteY7" fmla="*/ 94689 h 2966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96616" h="296616">
                  <a:moveTo>
                    <a:pt x="296617" y="144506"/>
                  </a:moveTo>
                  <a:lnTo>
                    <a:pt x="202308" y="199266"/>
                  </a:lnTo>
                  <a:lnTo>
                    <a:pt x="152111" y="296617"/>
                  </a:lnTo>
                  <a:lnTo>
                    <a:pt x="97351" y="201928"/>
                  </a:lnTo>
                  <a:lnTo>
                    <a:pt x="0" y="152111"/>
                  </a:lnTo>
                  <a:lnTo>
                    <a:pt x="94689" y="97351"/>
                  </a:lnTo>
                  <a:lnTo>
                    <a:pt x="144506" y="0"/>
                  </a:lnTo>
                  <a:lnTo>
                    <a:pt x="199646" y="94689"/>
                  </a:lnTo>
                  <a:close/>
                </a:path>
              </a:pathLst>
            </a:custGeom>
            <a:solidFill>
              <a:srgbClr val="000000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40" name="Freeform: Shape 4339">
              <a:extLst>
                <a:ext uri="{FF2B5EF4-FFF2-40B4-BE49-F238E27FC236}">
                  <a16:creationId xmlns:a16="http://schemas.microsoft.com/office/drawing/2014/main" id="{CF1D0534-3995-4AF5-A8C6-D67AE7A1851E}"/>
                </a:ext>
              </a:extLst>
            </p:cNvPr>
            <p:cNvSpPr/>
            <p:nvPr/>
          </p:nvSpPr>
          <p:spPr>
            <a:xfrm>
              <a:off x="1371267" y="4373467"/>
              <a:ext cx="235772" cy="235772"/>
            </a:xfrm>
            <a:custGeom>
              <a:avLst/>
              <a:gdLst>
                <a:gd name="connsiteX0" fmla="*/ 238054 w 235772"/>
                <a:gd name="connsiteY0" fmla="*/ 115985 h 235772"/>
                <a:gd name="connsiteX1" fmla="*/ 162379 w 235772"/>
                <a:gd name="connsiteY1" fmla="*/ 160097 h 235772"/>
                <a:gd name="connsiteX2" fmla="*/ 122069 w 235772"/>
                <a:gd name="connsiteY2" fmla="*/ 238054 h 235772"/>
                <a:gd name="connsiteX3" fmla="*/ 77957 w 235772"/>
                <a:gd name="connsiteY3" fmla="*/ 162379 h 235772"/>
                <a:gd name="connsiteX4" fmla="*/ 0 w 235772"/>
                <a:gd name="connsiteY4" fmla="*/ 122069 h 235772"/>
                <a:gd name="connsiteX5" fmla="*/ 76056 w 235772"/>
                <a:gd name="connsiteY5" fmla="*/ 77957 h 235772"/>
                <a:gd name="connsiteX6" fmla="*/ 115985 w 235772"/>
                <a:gd name="connsiteY6" fmla="*/ 0 h 235772"/>
                <a:gd name="connsiteX7" fmla="*/ 160097 w 235772"/>
                <a:gd name="connsiteY7" fmla="*/ 75675 h 235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35772" h="235772">
                  <a:moveTo>
                    <a:pt x="238054" y="115985"/>
                  </a:moveTo>
                  <a:lnTo>
                    <a:pt x="162379" y="160097"/>
                  </a:lnTo>
                  <a:lnTo>
                    <a:pt x="122069" y="238054"/>
                  </a:lnTo>
                  <a:lnTo>
                    <a:pt x="77957" y="162379"/>
                  </a:lnTo>
                  <a:lnTo>
                    <a:pt x="0" y="122069"/>
                  </a:lnTo>
                  <a:lnTo>
                    <a:pt x="76056" y="77957"/>
                  </a:lnTo>
                  <a:lnTo>
                    <a:pt x="115985" y="0"/>
                  </a:lnTo>
                  <a:lnTo>
                    <a:pt x="160097" y="75675"/>
                  </a:lnTo>
                  <a:close/>
                </a:path>
              </a:pathLst>
            </a:custGeom>
            <a:solidFill>
              <a:srgbClr val="F2F2F2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341" name="Group 4340">
            <a:extLst>
              <a:ext uri="{FF2B5EF4-FFF2-40B4-BE49-F238E27FC236}">
                <a16:creationId xmlns:a16="http://schemas.microsoft.com/office/drawing/2014/main" id="{12759CD8-73E7-4382-B88A-D5C195732D86}"/>
              </a:ext>
            </a:extLst>
          </p:cNvPr>
          <p:cNvGrpSpPr/>
          <p:nvPr/>
        </p:nvGrpSpPr>
        <p:grpSpPr>
          <a:xfrm>
            <a:off x="862511" y="1811276"/>
            <a:ext cx="1441612" cy="1661815"/>
            <a:chOff x="871660" y="1719307"/>
            <a:chExt cx="1441612" cy="1661815"/>
          </a:xfrm>
        </p:grpSpPr>
        <p:grpSp>
          <p:nvGrpSpPr>
            <p:cNvPr id="4342" name="Group 4341">
              <a:extLst>
                <a:ext uri="{FF2B5EF4-FFF2-40B4-BE49-F238E27FC236}">
                  <a16:creationId xmlns:a16="http://schemas.microsoft.com/office/drawing/2014/main" id="{EC867456-030C-4208-B1CC-291788A233FA}"/>
                </a:ext>
              </a:extLst>
            </p:cNvPr>
            <p:cNvGrpSpPr/>
            <p:nvPr/>
          </p:nvGrpSpPr>
          <p:grpSpPr>
            <a:xfrm>
              <a:off x="898146" y="1719307"/>
              <a:ext cx="1405042" cy="1661815"/>
              <a:chOff x="239592" y="4396616"/>
              <a:chExt cx="1405042" cy="1661815"/>
            </a:xfrm>
          </p:grpSpPr>
          <p:sp>
            <p:nvSpPr>
              <p:cNvPr id="4349" name="Freeform: Shape 4348">
                <a:extLst>
                  <a:ext uri="{FF2B5EF4-FFF2-40B4-BE49-F238E27FC236}">
                    <a16:creationId xmlns:a16="http://schemas.microsoft.com/office/drawing/2014/main" id="{DBA9104A-F561-4681-9B0F-CFB5A2A00F11}"/>
                  </a:ext>
                </a:extLst>
              </p:cNvPr>
              <p:cNvSpPr/>
              <p:nvPr/>
            </p:nvSpPr>
            <p:spPr>
              <a:xfrm>
                <a:off x="239592" y="4396616"/>
                <a:ext cx="798584" cy="1661815"/>
              </a:xfrm>
              <a:custGeom>
                <a:avLst/>
                <a:gdLst>
                  <a:gd name="connsiteX0" fmla="*/ 269966 w 798583"/>
                  <a:gd name="connsiteY0" fmla="*/ 1253445 h 1661814"/>
                  <a:gd name="connsiteX1" fmla="*/ 326627 w 798583"/>
                  <a:gd name="connsiteY1" fmla="*/ 1561851 h 1661814"/>
                  <a:gd name="connsiteX2" fmla="*/ 375303 w 798583"/>
                  <a:gd name="connsiteY2" fmla="*/ 1618892 h 1661814"/>
                  <a:gd name="connsiteX3" fmla="*/ 437668 w 798583"/>
                  <a:gd name="connsiteY3" fmla="*/ 1589231 h 1661814"/>
                  <a:gd name="connsiteX4" fmla="*/ 452119 w 798583"/>
                  <a:gd name="connsiteY4" fmla="*/ 1522682 h 1661814"/>
                  <a:gd name="connsiteX5" fmla="*/ 650244 w 798583"/>
                  <a:gd name="connsiteY5" fmla="*/ 943518 h 1661814"/>
                  <a:gd name="connsiteX6" fmla="*/ 492428 w 798583"/>
                  <a:gd name="connsiteY6" fmla="*/ 1476288 h 1661814"/>
                  <a:gd name="connsiteX7" fmla="*/ 482161 w 798583"/>
                  <a:gd name="connsiteY7" fmla="*/ 1581245 h 1661814"/>
                  <a:gd name="connsiteX8" fmla="*/ 415992 w 798583"/>
                  <a:gd name="connsiteY8" fmla="*/ 1658821 h 1661814"/>
                  <a:gd name="connsiteX9" fmla="*/ 293163 w 798583"/>
                  <a:gd name="connsiteY9" fmla="*/ 1602540 h 1661814"/>
                  <a:gd name="connsiteX10" fmla="*/ 256276 w 798583"/>
                  <a:gd name="connsiteY10" fmla="*/ 1462598 h 1661814"/>
                  <a:gd name="connsiteX11" fmla="*/ 110249 w 798583"/>
                  <a:gd name="connsiteY11" fmla="*/ 821449 h 1661814"/>
                  <a:gd name="connsiteX12" fmla="*/ 2630 w 798583"/>
                  <a:gd name="connsiteY12" fmla="*/ 427861 h 1661814"/>
                  <a:gd name="connsiteX13" fmla="*/ 34574 w 798583"/>
                  <a:gd name="connsiteY13" fmla="*/ 181822 h 1661814"/>
                  <a:gd name="connsiteX14" fmla="*/ 87432 w 798583"/>
                  <a:gd name="connsiteY14" fmla="*/ 89794 h 1661814"/>
                  <a:gd name="connsiteX15" fmla="*/ 183262 w 798583"/>
                  <a:gd name="connsiteY15" fmla="*/ 17922 h 1661814"/>
                  <a:gd name="connsiteX16" fmla="*/ 366556 w 798583"/>
                  <a:gd name="connsiteY16" fmla="*/ 20203 h 1661814"/>
                  <a:gd name="connsiteX17" fmla="*/ 573047 w 798583"/>
                  <a:gd name="connsiteY17" fmla="*/ 172315 h 1661814"/>
                  <a:gd name="connsiteX18" fmla="*/ 800834 w 798583"/>
                  <a:gd name="connsiteY18" fmla="*/ 281074 h 1661814"/>
                  <a:gd name="connsiteX19" fmla="*/ 598906 w 798583"/>
                  <a:gd name="connsiteY19" fmla="*/ 225554 h 1661814"/>
                  <a:gd name="connsiteX20" fmla="*/ 425119 w 798583"/>
                  <a:gd name="connsiteY20" fmla="*/ 100062 h 1661814"/>
                  <a:gd name="connsiteX21" fmla="*/ 219769 w 798583"/>
                  <a:gd name="connsiteY21" fmla="*/ 60513 h 1661814"/>
                  <a:gd name="connsiteX22" fmla="*/ 72982 w 798583"/>
                  <a:gd name="connsiteY22" fmla="*/ 241525 h 1661814"/>
                  <a:gd name="connsiteX23" fmla="*/ 76785 w 798583"/>
                  <a:gd name="connsiteY23" fmla="*/ 489847 h 1661814"/>
                  <a:gd name="connsiteX24" fmla="*/ 177558 w 798583"/>
                  <a:gd name="connsiteY24" fmla="*/ 867083 h 1661814"/>
                  <a:gd name="connsiteX25" fmla="*/ 269966 w 798583"/>
                  <a:gd name="connsiteY25" fmla="*/ 1253445 h 16618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798583" h="1661814">
                    <a:moveTo>
                      <a:pt x="269966" y="1253445"/>
                    </a:moveTo>
                    <a:cubicBezTo>
                      <a:pt x="293163" y="1358022"/>
                      <a:pt x="300768" y="1458035"/>
                      <a:pt x="326627" y="1561851"/>
                    </a:cubicBezTo>
                    <a:cubicBezTo>
                      <a:pt x="332331" y="1584287"/>
                      <a:pt x="348683" y="1612427"/>
                      <a:pt x="375303" y="1618892"/>
                    </a:cubicBezTo>
                    <a:cubicBezTo>
                      <a:pt x="398500" y="1624216"/>
                      <a:pt x="427021" y="1610526"/>
                      <a:pt x="437668" y="1589231"/>
                    </a:cubicBezTo>
                    <a:cubicBezTo>
                      <a:pt x="448316" y="1567935"/>
                      <a:pt x="451358" y="1546259"/>
                      <a:pt x="452119" y="1522682"/>
                    </a:cubicBezTo>
                    <a:cubicBezTo>
                      <a:pt x="455922" y="1315430"/>
                      <a:pt x="526273" y="1109700"/>
                      <a:pt x="650244" y="943518"/>
                    </a:cubicBezTo>
                    <a:cubicBezTo>
                      <a:pt x="552512" y="1103235"/>
                      <a:pt x="497752" y="1289191"/>
                      <a:pt x="492428" y="1476288"/>
                    </a:cubicBezTo>
                    <a:cubicBezTo>
                      <a:pt x="491287" y="1511654"/>
                      <a:pt x="492048" y="1547400"/>
                      <a:pt x="482161" y="1581245"/>
                    </a:cubicBezTo>
                    <a:cubicBezTo>
                      <a:pt x="472274" y="1615089"/>
                      <a:pt x="449457" y="1647413"/>
                      <a:pt x="415992" y="1658821"/>
                    </a:cubicBezTo>
                    <a:cubicBezTo>
                      <a:pt x="369979" y="1674413"/>
                      <a:pt x="318641" y="1643991"/>
                      <a:pt x="293163" y="1602540"/>
                    </a:cubicBezTo>
                    <a:cubicBezTo>
                      <a:pt x="267684" y="1561090"/>
                      <a:pt x="262360" y="1510893"/>
                      <a:pt x="256276" y="1462598"/>
                    </a:cubicBezTo>
                    <a:cubicBezTo>
                      <a:pt x="228515" y="1244699"/>
                      <a:pt x="179840" y="1029461"/>
                      <a:pt x="110249" y="821449"/>
                    </a:cubicBezTo>
                    <a:cubicBezTo>
                      <a:pt x="66897" y="692155"/>
                      <a:pt x="15560" y="563621"/>
                      <a:pt x="2630" y="427861"/>
                    </a:cubicBezTo>
                    <a:cubicBezTo>
                      <a:pt x="-4975" y="344961"/>
                      <a:pt x="3391" y="259398"/>
                      <a:pt x="34574" y="181822"/>
                    </a:cubicBezTo>
                    <a:cubicBezTo>
                      <a:pt x="47503" y="149498"/>
                      <a:pt x="64616" y="116033"/>
                      <a:pt x="87432" y="89794"/>
                    </a:cubicBezTo>
                    <a:cubicBezTo>
                      <a:pt x="112911" y="60133"/>
                      <a:pt x="148277" y="34274"/>
                      <a:pt x="183262" y="17922"/>
                    </a:cubicBezTo>
                    <a:cubicBezTo>
                      <a:pt x="239924" y="-8698"/>
                      <a:pt x="309515" y="-3754"/>
                      <a:pt x="366556" y="20203"/>
                    </a:cubicBezTo>
                    <a:cubicBezTo>
                      <a:pt x="445654" y="53668"/>
                      <a:pt x="507639" y="116414"/>
                      <a:pt x="573047" y="172315"/>
                    </a:cubicBezTo>
                    <a:cubicBezTo>
                      <a:pt x="638455" y="228216"/>
                      <a:pt x="714891" y="279553"/>
                      <a:pt x="800834" y="281074"/>
                    </a:cubicBezTo>
                    <a:cubicBezTo>
                      <a:pt x="730482" y="293623"/>
                      <a:pt x="658610" y="264722"/>
                      <a:pt x="598906" y="225554"/>
                    </a:cubicBezTo>
                    <a:cubicBezTo>
                      <a:pt x="539203" y="186385"/>
                      <a:pt x="486344" y="136568"/>
                      <a:pt x="425119" y="100062"/>
                    </a:cubicBezTo>
                    <a:cubicBezTo>
                      <a:pt x="363894" y="63555"/>
                      <a:pt x="288219" y="39598"/>
                      <a:pt x="219769" y="60513"/>
                    </a:cubicBezTo>
                    <a:cubicBezTo>
                      <a:pt x="141812" y="84470"/>
                      <a:pt x="89334" y="161667"/>
                      <a:pt x="72982" y="241525"/>
                    </a:cubicBezTo>
                    <a:cubicBezTo>
                      <a:pt x="56630" y="321384"/>
                      <a:pt x="61193" y="409988"/>
                      <a:pt x="76785" y="489847"/>
                    </a:cubicBezTo>
                    <a:cubicBezTo>
                      <a:pt x="102263" y="618381"/>
                      <a:pt x="145995" y="739689"/>
                      <a:pt x="177558" y="867083"/>
                    </a:cubicBezTo>
                    <a:cubicBezTo>
                      <a:pt x="209502" y="995997"/>
                      <a:pt x="240684" y="1121869"/>
                      <a:pt x="269966" y="1253445"/>
                    </a:cubicBezTo>
                    <a:close/>
                  </a:path>
                </a:pathLst>
              </a:custGeom>
              <a:solidFill>
                <a:srgbClr val="191919"/>
              </a:solidFill>
              <a:ln w="38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50" name="Freeform: Shape 4349">
                <a:extLst>
                  <a:ext uri="{FF2B5EF4-FFF2-40B4-BE49-F238E27FC236}">
                    <a16:creationId xmlns:a16="http://schemas.microsoft.com/office/drawing/2014/main" id="{0F48BF15-1C10-4ED7-983E-4C5E5E3250B6}"/>
                  </a:ext>
                </a:extLst>
              </p:cNvPr>
              <p:cNvSpPr/>
              <p:nvPr/>
            </p:nvSpPr>
            <p:spPr>
              <a:xfrm>
                <a:off x="838445" y="4399919"/>
                <a:ext cx="806189" cy="1631393"/>
              </a:xfrm>
              <a:custGeom>
                <a:avLst/>
                <a:gdLst>
                  <a:gd name="connsiteX0" fmla="*/ 416077 w 806189"/>
                  <a:gd name="connsiteY0" fmla="*/ 37435 h 1631392"/>
                  <a:gd name="connsiteX1" fmla="*/ 321388 w 806189"/>
                  <a:gd name="connsiteY1" fmla="*/ 60632 h 1631392"/>
                  <a:gd name="connsiteX2" fmla="*/ 224036 w 806189"/>
                  <a:gd name="connsiteY2" fmla="*/ 121477 h 1631392"/>
                  <a:gd name="connsiteX3" fmla="*/ 133150 w 806189"/>
                  <a:gd name="connsiteY3" fmla="*/ 176237 h 1631392"/>
                  <a:gd name="connsiteX4" fmla="*/ 58615 w 806189"/>
                  <a:gd name="connsiteY4" fmla="*/ 197152 h 1631392"/>
                  <a:gd name="connsiteX5" fmla="*/ 38080 w 806189"/>
                  <a:gd name="connsiteY5" fmla="*/ 197152 h 1631392"/>
                  <a:gd name="connsiteX6" fmla="*/ 37700 w 806189"/>
                  <a:gd name="connsiteY6" fmla="*/ 196011 h 1631392"/>
                  <a:gd name="connsiteX7" fmla="*/ 57475 w 806189"/>
                  <a:gd name="connsiteY7" fmla="*/ 192589 h 1631392"/>
                  <a:gd name="connsiteX8" fmla="*/ 172319 w 806189"/>
                  <a:gd name="connsiteY8" fmla="*/ 135167 h 1631392"/>
                  <a:gd name="connsiteX9" fmla="*/ 290205 w 806189"/>
                  <a:gd name="connsiteY9" fmla="*/ 44280 h 1631392"/>
                  <a:gd name="connsiteX10" fmla="*/ 365880 w 806189"/>
                  <a:gd name="connsiteY10" fmla="*/ 9675 h 1631392"/>
                  <a:gd name="connsiteX11" fmla="*/ 468935 w 806189"/>
                  <a:gd name="connsiteY11" fmla="*/ 548 h 1631392"/>
                  <a:gd name="connsiteX12" fmla="*/ 591005 w 806189"/>
                  <a:gd name="connsiteY12" fmla="*/ 26407 h 1631392"/>
                  <a:gd name="connsiteX13" fmla="*/ 726003 w 806189"/>
                  <a:gd name="connsiteY13" fmla="*/ 127561 h 1631392"/>
                  <a:gd name="connsiteX14" fmla="*/ 799777 w 806189"/>
                  <a:gd name="connsiteY14" fmla="*/ 307433 h 1631392"/>
                  <a:gd name="connsiteX15" fmla="*/ 776580 w 806189"/>
                  <a:gd name="connsiteY15" fmla="*/ 605571 h 1631392"/>
                  <a:gd name="connsiteX16" fmla="*/ 742735 w 806189"/>
                  <a:gd name="connsiteY16" fmla="*/ 713190 h 1631392"/>
                  <a:gd name="connsiteX17" fmla="*/ 689116 w 806189"/>
                  <a:gd name="connsiteY17" fmla="*/ 849329 h 1631392"/>
                  <a:gd name="connsiteX18" fmla="*/ 632835 w 806189"/>
                  <a:gd name="connsiteY18" fmla="*/ 983567 h 1631392"/>
                  <a:gd name="connsiteX19" fmla="*/ 571991 w 806189"/>
                  <a:gd name="connsiteY19" fmla="*/ 1152411 h 1631392"/>
                  <a:gd name="connsiteX20" fmla="*/ 543090 w 806189"/>
                  <a:gd name="connsiteY20" fmla="*/ 1288550 h 1631392"/>
                  <a:gd name="connsiteX21" fmla="*/ 511527 w 806189"/>
                  <a:gd name="connsiteY21" fmla="*/ 1481351 h 1631392"/>
                  <a:gd name="connsiteX22" fmla="*/ 484146 w 806189"/>
                  <a:gd name="connsiteY22" fmla="*/ 1582885 h 1631392"/>
                  <a:gd name="connsiteX23" fmla="*/ 423682 w 806189"/>
                  <a:gd name="connsiteY23" fmla="*/ 1630800 h 1631392"/>
                  <a:gd name="connsiteX24" fmla="*/ 345345 w 806189"/>
                  <a:gd name="connsiteY24" fmla="*/ 1600378 h 1631392"/>
                  <a:gd name="connsiteX25" fmla="*/ 303514 w 806189"/>
                  <a:gd name="connsiteY25" fmla="*/ 1495041 h 1631392"/>
                  <a:gd name="connsiteX26" fmla="*/ 284881 w 806189"/>
                  <a:gd name="connsiteY26" fmla="*/ 1407197 h 1631392"/>
                  <a:gd name="connsiteX27" fmla="*/ 266247 w 806189"/>
                  <a:gd name="connsiteY27" fmla="*/ 1311367 h 1631392"/>
                  <a:gd name="connsiteX28" fmla="*/ 243050 w 806189"/>
                  <a:gd name="connsiteY28" fmla="*/ 1196903 h 1631392"/>
                  <a:gd name="connsiteX29" fmla="*/ 201980 w 806189"/>
                  <a:gd name="connsiteY29" fmla="*/ 1061524 h 1631392"/>
                  <a:gd name="connsiteX30" fmla="*/ 127826 w 806189"/>
                  <a:gd name="connsiteY30" fmla="*/ 918540 h 1631392"/>
                  <a:gd name="connsiteX31" fmla="*/ 14503 w 806189"/>
                  <a:gd name="connsiteY31" fmla="*/ 802175 h 1631392"/>
                  <a:gd name="connsiteX32" fmla="*/ 813 w 806189"/>
                  <a:gd name="connsiteY32" fmla="*/ 793048 h 1631392"/>
                  <a:gd name="connsiteX33" fmla="*/ 1194 w 806189"/>
                  <a:gd name="connsiteY33" fmla="*/ 789245 h 1631392"/>
                  <a:gd name="connsiteX34" fmla="*/ 4616 w 806189"/>
                  <a:gd name="connsiteY34" fmla="*/ 789625 h 1631392"/>
                  <a:gd name="connsiteX35" fmla="*/ 33517 w 806189"/>
                  <a:gd name="connsiteY35" fmla="*/ 807879 h 1631392"/>
                  <a:gd name="connsiteX36" fmla="*/ 61658 w 806189"/>
                  <a:gd name="connsiteY36" fmla="*/ 829174 h 1631392"/>
                  <a:gd name="connsiteX37" fmla="*/ 111094 w 806189"/>
                  <a:gd name="connsiteY37" fmla="*/ 874427 h 1631392"/>
                  <a:gd name="connsiteX38" fmla="*/ 192473 w 806189"/>
                  <a:gd name="connsiteY38" fmla="*/ 982426 h 1631392"/>
                  <a:gd name="connsiteX39" fmla="*/ 249135 w 806189"/>
                  <a:gd name="connsiteY39" fmla="*/ 1112482 h 1631392"/>
                  <a:gd name="connsiteX40" fmla="*/ 296669 w 806189"/>
                  <a:gd name="connsiteY40" fmla="*/ 1284747 h 1631392"/>
                  <a:gd name="connsiteX41" fmla="*/ 312641 w 806189"/>
                  <a:gd name="connsiteY41" fmla="*/ 1353958 h 1631392"/>
                  <a:gd name="connsiteX42" fmla="*/ 357134 w 806189"/>
                  <a:gd name="connsiteY42" fmla="*/ 1532689 h 1631392"/>
                  <a:gd name="connsiteX43" fmla="*/ 386035 w 806189"/>
                  <a:gd name="connsiteY43" fmla="*/ 1576801 h 1631392"/>
                  <a:gd name="connsiteX44" fmla="*/ 431288 w 806189"/>
                  <a:gd name="connsiteY44" fmla="*/ 1574900 h 1631392"/>
                  <a:gd name="connsiteX45" fmla="*/ 448781 w 806189"/>
                  <a:gd name="connsiteY45" fmla="*/ 1541435 h 1631392"/>
                  <a:gd name="connsiteX46" fmla="*/ 457147 w 806189"/>
                  <a:gd name="connsiteY46" fmla="*/ 1496182 h 1631392"/>
                  <a:gd name="connsiteX47" fmla="*/ 469316 w 806189"/>
                  <a:gd name="connsiteY47" fmla="*/ 1422028 h 1631392"/>
                  <a:gd name="connsiteX48" fmla="*/ 478823 w 806189"/>
                  <a:gd name="connsiteY48" fmla="*/ 1350916 h 1631392"/>
                  <a:gd name="connsiteX49" fmla="*/ 517611 w 806189"/>
                  <a:gd name="connsiteY49" fmla="*/ 1137580 h 1631392"/>
                  <a:gd name="connsiteX50" fmla="*/ 550315 w 806189"/>
                  <a:gd name="connsiteY50" fmla="*/ 1033384 h 1631392"/>
                  <a:gd name="connsiteX51" fmla="*/ 664398 w 806189"/>
                  <a:gd name="connsiteY51" fmla="*/ 748936 h 1631392"/>
                  <a:gd name="connsiteX52" fmla="*/ 682271 w 806189"/>
                  <a:gd name="connsiteY52" fmla="*/ 701401 h 1631392"/>
                  <a:gd name="connsiteX53" fmla="*/ 698243 w 806189"/>
                  <a:gd name="connsiteY53" fmla="*/ 655007 h 1631392"/>
                  <a:gd name="connsiteX54" fmla="*/ 721820 w 806189"/>
                  <a:gd name="connsiteY54" fmla="*/ 572106 h 1631392"/>
                  <a:gd name="connsiteX55" fmla="*/ 734750 w 806189"/>
                  <a:gd name="connsiteY55" fmla="*/ 514684 h 1631392"/>
                  <a:gd name="connsiteX56" fmla="*/ 745017 w 806189"/>
                  <a:gd name="connsiteY56" fmla="*/ 338235 h 1631392"/>
                  <a:gd name="connsiteX57" fmla="*/ 731707 w 806189"/>
                  <a:gd name="connsiteY57" fmla="*/ 263701 h 1631392"/>
                  <a:gd name="connsiteX58" fmla="*/ 691398 w 806189"/>
                  <a:gd name="connsiteY58" fmla="*/ 170533 h 1631392"/>
                  <a:gd name="connsiteX59" fmla="*/ 572371 w 806189"/>
                  <a:gd name="connsiteY59" fmla="*/ 67477 h 1631392"/>
                  <a:gd name="connsiteX60" fmla="*/ 449161 w 806189"/>
                  <a:gd name="connsiteY60" fmla="*/ 37435 h 1631392"/>
                  <a:gd name="connsiteX61" fmla="*/ 416077 w 806189"/>
                  <a:gd name="connsiteY61" fmla="*/ 37435 h 16313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806189" h="1631392">
                    <a:moveTo>
                      <a:pt x="416077" y="37435"/>
                    </a:moveTo>
                    <a:cubicBezTo>
                      <a:pt x="382612" y="37816"/>
                      <a:pt x="351429" y="46182"/>
                      <a:pt x="321388" y="60632"/>
                    </a:cubicBezTo>
                    <a:cubicBezTo>
                      <a:pt x="286782" y="77365"/>
                      <a:pt x="255219" y="99421"/>
                      <a:pt x="224036" y="121477"/>
                    </a:cubicBezTo>
                    <a:cubicBezTo>
                      <a:pt x="194755" y="142012"/>
                      <a:pt x="165093" y="161026"/>
                      <a:pt x="133150" y="176237"/>
                    </a:cubicBezTo>
                    <a:cubicBezTo>
                      <a:pt x="109573" y="187265"/>
                      <a:pt x="84855" y="194490"/>
                      <a:pt x="58615" y="197152"/>
                    </a:cubicBezTo>
                    <a:cubicBezTo>
                      <a:pt x="47968" y="199054"/>
                      <a:pt x="38461" y="197532"/>
                      <a:pt x="38080" y="197152"/>
                    </a:cubicBezTo>
                    <a:cubicBezTo>
                      <a:pt x="37320" y="196772"/>
                      <a:pt x="36940" y="196011"/>
                      <a:pt x="37700" y="196011"/>
                    </a:cubicBezTo>
                    <a:cubicBezTo>
                      <a:pt x="44165" y="194871"/>
                      <a:pt x="51010" y="193730"/>
                      <a:pt x="57475" y="192589"/>
                    </a:cubicBezTo>
                    <a:cubicBezTo>
                      <a:pt x="100446" y="183082"/>
                      <a:pt x="137713" y="161406"/>
                      <a:pt x="172319" y="135167"/>
                    </a:cubicBezTo>
                    <a:cubicBezTo>
                      <a:pt x="211867" y="105125"/>
                      <a:pt x="248374" y="71280"/>
                      <a:pt x="290205" y="44280"/>
                    </a:cubicBezTo>
                    <a:cubicBezTo>
                      <a:pt x="313782" y="29069"/>
                      <a:pt x="338880" y="15760"/>
                      <a:pt x="365880" y="9675"/>
                    </a:cubicBezTo>
                    <a:cubicBezTo>
                      <a:pt x="399345" y="1689"/>
                      <a:pt x="433950" y="-1353"/>
                      <a:pt x="468935" y="548"/>
                    </a:cubicBezTo>
                    <a:cubicBezTo>
                      <a:pt x="511146" y="2830"/>
                      <a:pt x="551836" y="11577"/>
                      <a:pt x="591005" y="26407"/>
                    </a:cubicBezTo>
                    <a:cubicBezTo>
                      <a:pt x="643863" y="53407"/>
                      <a:pt x="686835" y="78505"/>
                      <a:pt x="726003" y="127561"/>
                    </a:cubicBezTo>
                    <a:cubicBezTo>
                      <a:pt x="765932" y="181181"/>
                      <a:pt x="787608" y="242405"/>
                      <a:pt x="799777" y="307433"/>
                    </a:cubicBezTo>
                    <a:cubicBezTo>
                      <a:pt x="818411" y="406305"/>
                      <a:pt x="801679" y="508980"/>
                      <a:pt x="776580" y="605571"/>
                    </a:cubicBezTo>
                    <a:cubicBezTo>
                      <a:pt x="767073" y="642078"/>
                      <a:pt x="755285" y="677443"/>
                      <a:pt x="742735" y="713190"/>
                    </a:cubicBezTo>
                    <a:cubicBezTo>
                      <a:pt x="726764" y="759203"/>
                      <a:pt x="708130" y="804456"/>
                      <a:pt x="689116" y="849329"/>
                    </a:cubicBezTo>
                    <a:cubicBezTo>
                      <a:pt x="670483" y="894202"/>
                      <a:pt x="651469" y="938694"/>
                      <a:pt x="632835" y="983567"/>
                    </a:cubicBezTo>
                    <a:cubicBezTo>
                      <a:pt x="610018" y="1038707"/>
                      <a:pt x="587582" y="1094228"/>
                      <a:pt x="571991" y="1152411"/>
                    </a:cubicBezTo>
                    <a:cubicBezTo>
                      <a:pt x="559822" y="1197283"/>
                      <a:pt x="551075" y="1242917"/>
                      <a:pt x="543090" y="1288550"/>
                    </a:cubicBezTo>
                    <a:cubicBezTo>
                      <a:pt x="532062" y="1352817"/>
                      <a:pt x="522555" y="1417084"/>
                      <a:pt x="511527" y="1481351"/>
                    </a:cubicBezTo>
                    <a:cubicBezTo>
                      <a:pt x="505822" y="1515956"/>
                      <a:pt x="500879" y="1550942"/>
                      <a:pt x="484146" y="1582885"/>
                    </a:cubicBezTo>
                    <a:cubicBezTo>
                      <a:pt x="471217" y="1607603"/>
                      <a:pt x="452583" y="1625477"/>
                      <a:pt x="423682" y="1630800"/>
                    </a:cubicBezTo>
                    <a:cubicBezTo>
                      <a:pt x="396683" y="1635744"/>
                      <a:pt x="363218" y="1622815"/>
                      <a:pt x="345345" y="1600378"/>
                    </a:cubicBezTo>
                    <a:cubicBezTo>
                      <a:pt x="320627" y="1569195"/>
                      <a:pt x="311500" y="1532308"/>
                      <a:pt x="303514" y="1495041"/>
                    </a:cubicBezTo>
                    <a:cubicBezTo>
                      <a:pt x="297430" y="1465760"/>
                      <a:pt x="290585" y="1436478"/>
                      <a:pt x="284881" y="1407197"/>
                    </a:cubicBezTo>
                    <a:cubicBezTo>
                      <a:pt x="278416" y="1375254"/>
                      <a:pt x="272712" y="1343310"/>
                      <a:pt x="266247" y="1311367"/>
                    </a:cubicBezTo>
                    <a:cubicBezTo>
                      <a:pt x="258642" y="1273339"/>
                      <a:pt x="253698" y="1233790"/>
                      <a:pt x="243050" y="1196903"/>
                    </a:cubicBezTo>
                    <a:cubicBezTo>
                      <a:pt x="230121" y="1151650"/>
                      <a:pt x="218712" y="1105636"/>
                      <a:pt x="201980" y="1061524"/>
                    </a:cubicBezTo>
                    <a:cubicBezTo>
                      <a:pt x="182966" y="1010947"/>
                      <a:pt x="159389" y="962652"/>
                      <a:pt x="127826" y="918540"/>
                    </a:cubicBezTo>
                    <a:cubicBezTo>
                      <a:pt x="96263" y="874047"/>
                      <a:pt x="57475" y="836019"/>
                      <a:pt x="14503" y="802175"/>
                    </a:cubicBezTo>
                    <a:cubicBezTo>
                      <a:pt x="10320" y="798752"/>
                      <a:pt x="5377" y="796090"/>
                      <a:pt x="813" y="793048"/>
                    </a:cubicBezTo>
                    <a:cubicBezTo>
                      <a:pt x="-328" y="791527"/>
                      <a:pt x="-328" y="790386"/>
                      <a:pt x="1194" y="789245"/>
                    </a:cubicBezTo>
                    <a:cubicBezTo>
                      <a:pt x="2334" y="788485"/>
                      <a:pt x="3475" y="788865"/>
                      <a:pt x="4616" y="789625"/>
                    </a:cubicBezTo>
                    <a:cubicBezTo>
                      <a:pt x="12602" y="796851"/>
                      <a:pt x="24390" y="801794"/>
                      <a:pt x="33517" y="807879"/>
                    </a:cubicBezTo>
                    <a:cubicBezTo>
                      <a:pt x="43024" y="814724"/>
                      <a:pt x="52531" y="821949"/>
                      <a:pt x="61658" y="829174"/>
                    </a:cubicBezTo>
                    <a:cubicBezTo>
                      <a:pt x="78770" y="843245"/>
                      <a:pt x="95502" y="858456"/>
                      <a:pt x="111094" y="874427"/>
                    </a:cubicBezTo>
                    <a:cubicBezTo>
                      <a:pt x="143037" y="906371"/>
                      <a:pt x="170797" y="942877"/>
                      <a:pt x="192473" y="982426"/>
                    </a:cubicBezTo>
                    <a:cubicBezTo>
                      <a:pt x="215290" y="1023877"/>
                      <a:pt x="233163" y="1067609"/>
                      <a:pt x="249135" y="1112482"/>
                    </a:cubicBezTo>
                    <a:cubicBezTo>
                      <a:pt x="269289" y="1168763"/>
                      <a:pt x="282979" y="1226565"/>
                      <a:pt x="296669" y="1284747"/>
                    </a:cubicBezTo>
                    <a:cubicBezTo>
                      <a:pt x="301993" y="1307944"/>
                      <a:pt x="307317" y="1330761"/>
                      <a:pt x="312641" y="1353958"/>
                    </a:cubicBezTo>
                    <a:cubicBezTo>
                      <a:pt x="325951" y="1413662"/>
                      <a:pt x="337740" y="1474506"/>
                      <a:pt x="357134" y="1532689"/>
                    </a:cubicBezTo>
                    <a:cubicBezTo>
                      <a:pt x="362838" y="1549801"/>
                      <a:pt x="371204" y="1566533"/>
                      <a:pt x="386035" y="1576801"/>
                    </a:cubicBezTo>
                    <a:cubicBezTo>
                      <a:pt x="403147" y="1588590"/>
                      <a:pt x="412654" y="1592012"/>
                      <a:pt x="431288" y="1574900"/>
                    </a:cubicBezTo>
                    <a:cubicBezTo>
                      <a:pt x="439274" y="1564252"/>
                      <a:pt x="444598" y="1553604"/>
                      <a:pt x="448781" y="1541435"/>
                    </a:cubicBezTo>
                    <a:cubicBezTo>
                      <a:pt x="453724" y="1527365"/>
                      <a:pt x="454485" y="1511013"/>
                      <a:pt x="457147" y="1496182"/>
                    </a:cubicBezTo>
                    <a:cubicBezTo>
                      <a:pt x="460569" y="1471464"/>
                      <a:pt x="465513" y="1446746"/>
                      <a:pt x="469316" y="1422028"/>
                    </a:cubicBezTo>
                    <a:cubicBezTo>
                      <a:pt x="473118" y="1398451"/>
                      <a:pt x="475020" y="1374873"/>
                      <a:pt x="478823" y="1350916"/>
                    </a:cubicBezTo>
                    <a:cubicBezTo>
                      <a:pt x="489470" y="1279043"/>
                      <a:pt x="502020" y="1208312"/>
                      <a:pt x="517611" y="1137580"/>
                    </a:cubicBezTo>
                    <a:cubicBezTo>
                      <a:pt x="525597" y="1101453"/>
                      <a:pt x="537385" y="1067989"/>
                      <a:pt x="550315" y="1033384"/>
                    </a:cubicBezTo>
                    <a:cubicBezTo>
                      <a:pt x="586822" y="937934"/>
                      <a:pt x="627511" y="844385"/>
                      <a:pt x="664398" y="748936"/>
                    </a:cubicBezTo>
                    <a:cubicBezTo>
                      <a:pt x="670483" y="733344"/>
                      <a:pt x="676567" y="717373"/>
                      <a:pt x="682271" y="701401"/>
                    </a:cubicBezTo>
                    <a:cubicBezTo>
                      <a:pt x="687595" y="686570"/>
                      <a:pt x="691398" y="669077"/>
                      <a:pt x="698243" y="655007"/>
                    </a:cubicBezTo>
                    <a:cubicBezTo>
                      <a:pt x="706989" y="628007"/>
                      <a:pt x="714975" y="599867"/>
                      <a:pt x="721820" y="572106"/>
                    </a:cubicBezTo>
                    <a:cubicBezTo>
                      <a:pt x="726384" y="553092"/>
                      <a:pt x="730186" y="533698"/>
                      <a:pt x="734750" y="514684"/>
                    </a:cubicBezTo>
                    <a:cubicBezTo>
                      <a:pt x="748820" y="456502"/>
                      <a:pt x="749200" y="397559"/>
                      <a:pt x="745017" y="338235"/>
                    </a:cubicBezTo>
                    <a:cubicBezTo>
                      <a:pt x="743496" y="312757"/>
                      <a:pt x="738172" y="288039"/>
                      <a:pt x="731707" y="263701"/>
                    </a:cubicBezTo>
                    <a:cubicBezTo>
                      <a:pt x="722961" y="230997"/>
                      <a:pt x="709651" y="199434"/>
                      <a:pt x="691398" y="170533"/>
                    </a:cubicBezTo>
                    <a:cubicBezTo>
                      <a:pt x="643483" y="108547"/>
                      <a:pt x="607737" y="87632"/>
                      <a:pt x="572371" y="67477"/>
                    </a:cubicBezTo>
                    <a:cubicBezTo>
                      <a:pt x="532442" y="49224"/>
                      <a:pt x="491752" y="39717"/>
                      <a:pt x="449161" y="37435"/>
                    </a:cubicBezTo>
                    <a:cubicBezTo>
                      <a:pt x="439654" y="35914"/>
                      <a:pt x="427865" y="35914"/>
                      <a:pt x="416077" y="37435"/>
                    </a:cubicBezTo>
                    <a:close/>
                  </a:path>
                </a:pathLst>
              </a:custGeom>
              <a:solidFill>
                <a:srgbClr val="191919"/>
              </a:solidFill>
              <a:ln w="38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4343" name="Freeform: Shape 4342">
              <a:extLst>
                <a:ext uri="{FF2B5EF4-FFF2-40B4-BE49-F238E27FC236}">
                  <a16:creationId xmlns:a16="http://schemas.microsoft.com/office/drawing/2014/main" id="{994B99A9-A58B-4344-9188-68AA9D8E7199}"/>
                </a:ext>
              </a:extLst>
            </p:cNvPr>
            <p:cNvSpPr/>
            <p:nvPr/>
          </p:nvSpPr>
          <p:spPr>
            <a:xfrm rot="19161419">
              <a:off x="1129987" y="2960550"/>
              <a:ext cx="334901" cy="365346"/>
            </a:xfrm>
            <a:custGeom>
              <a:avLst/>
              <a:gdLst>
                <a:gd name="connsiteX0" fmla="*/ 310569 w 334900"/>
                <a:gd name="connsiteY0" fmla="*/ 7503 h 365346"/>
                <a:gd name="connsiteX1" fmla="*/ 285071 w 334900"/>
                <a:gd name="connsiteY1" fmla="*/ 2937 h 365346"/>
                <a:gd name="connsiteX2" fmla="*/ 19053 w 334900"/>
                <a:gd name="connsiteY2" fmla="*/ 180662 h 365346"/>
                <a:gd name="connsiteX3" fmla="*/ 405 w 334900"/>
                <a:gd name="connsiteY3" fmla="*/ 363335 h 365346"/>
                <a:gd name="connsiteX4" fmla="*/ 85653 w 334900"/>
                <a:gd name="connsiteY4" fmla="*/ 315003 h 365346"/>
                <a:gd name="connsiteX5" fmla="*/ 127896 w 334900"/>
                <a:gd name="connsiteY5" fmla="*/ 237367 h 365346"/>
                <a:gd name="connsiteX6" fmla="*/ 230269 w 334900"/>
                <a:gd name="connsiteY6" fmla="*/ 151739 h 365346"/>
                <a:gd name="connsiteX7" fmla="*/ 264139 w 334900"/>
                <a:gd name="connsiteY7" fmla="*/ 95795 h 365346"/>
                <a:gd name="connsiteX8" fmla="*/ 329597 w 334900"/>
                <a:gd name="connsiteY8" fmla="*/ 71058 h 365346"/>
                <a:gd name="connsiteX9" fmla="*/ 310569 w 334900"/>
                <a:gd name="connsiteY9" fmla="*/ 7503 h 365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4900" h="365346">
                  <a:moveTo>
                    <a:pt x="310569" y="7503"/>
                  </a:moveTo>
                  <a:cubicBezTo>
                    <a:pt x="302197" y="5601"/>
                    <a:pt x="293443" y="4459"/>
                    <a:pt x="285071" y="2937"/>
                  </a:cubicBezTo>
                  <a:cubicBezTo>
                    <a:pt x="167475" y="-17234"/>
                    <a:pt x="48737" y="69156"/>
                    <a:pt x="19053" y="180662"/>
                  </a:cubicBezTo>
                  <a:cubicBezTo>
                    <a:pt x="3069" y="240412"/>
                    <a:pt x="-1498" y="301683"/>
                    <a:pt x="405" y="363335"/>
                  </a:cubicBezTo>
                  <a:cubicBezTo>
                    <a:pt x="786" y="380841"/>
                    <a:pt x="80325" y="325659"/>
                    <a:pt x="85653" y="315003"/>
                  </a:cubicBezTo>
                  <a:cubicBezTo>
                    <a:pt x="100495" y="284938"/>
                    <a:pt x="87936" y="250687"/>
                    <a:pt x="127896" y="237367"/>
                  </a:cubicBezTo>
                  <a:cubicBezTo>
                    <a:pt x="173945" y="222144"/>
                    <a:pt x="204771" y="192079"/>
                    <a:pt x="230269" y="151739"/>
                  </a:cubicBezTo>
                  <a:cubicBezTo>
                    <a:pt x="240925" y="134994"/>
                    <a:pt x="248536" y="108735"/>
                    <a:pt x="264139" y="95795"/>
                  </a:cubicBezTo>
                  <a:cubicBezTo>
                    <a:pt x="283168" y="80192"/>
                    <a:pt x="311711" y="88184"/>
                    <a:pt x="329597" y="71058"/>
                  </a:cubicBezTo>
                  <a:cubicBezTo>
                    <a:pt x="347484" y="54313"/>
                    <a:pt x="337589" y="13212"/>
                    <a:pt x="310569" y="7503"/>
                  </a:cubicBezTo>
                  <a:close/>
                </a:path>
              </a:pathLst>
            </a:custGeom>
            <a:solidFill>
              <a:srgbClr val="434343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44" name="Freeform: Shape 4343">
              <a:extLst>
                <a:ext uri="{FF2B5EF4-FFF2-40B4-BE49-F238E27FC236}">
                  <a16:creationId xmlns:a16="http://schemas.microsoft.com/office/drawing/2014/main" id="{0058551B-5EF5-4CF4-B5F9-A7557F115FF6}"/>
                </a:ext>
              </a:extLst>
            </p:cNvPr>
            <p:cNvSpPr/>
            <p:nvPr/>
          </p:nvSpPr>
          <p:spPr>
            <a:xfrm rot="19161419">
              <a:off x="871660" y="1968227"/>
              <a:ext cx="263967" cy="287964"/>
            </a:xfrm>
            <a:custGeom>
              <a:avLst/>
              <a:gdLst>
                <a:gd name="connsiteX0" fmla="*/ 310569 w 334900"/>
                <a:gd name="connsiteY0" fmla="*/ 7503 h 365346"/>
                <a:gd name="connsiteX1" fmla="*/ 285071 w 334900"/>
                <a:gd name="connsiteY1" fmla="*/ 2937 h 365346"/>
                <a:gd name="connsiteX2" fmla="*/ 19053 w 334900"/>
                <a:gd name="connsiteY2" fmla="*/ 180662 h 365346"/>
                <a:gd name="connsiteX3" fmla="*/ 405 w 334900"/>
                <a:gd name="connsiteY3" fmla="*/ 363335 h 365346"/>
                <a:gd name="connsiteX4" fmla="*/ 85653 w 334900"/>
                <a:gd name="connsiteY4" fmla="*/ 315003 h 365346"/>
                <a:gd name="connsiteX5" fmla="*/ 127896 w 334900"/>
                <a:gd name="connsiteY5" fmla="*/ 237367 h 365346"/>
                <a:gd name="connsiteX6" fmla="*/ 230269 w 334900"/>
                <a:gd name="connsiteY6" fmla="*/ 151739 h 365346"/>
                <a:gd name="connsiteX7" fmla="*/ 264139 w 334900"/>
                <a:gd name="connsiteY7" fmla="*/ 95795 h 365346"/>
                <a:gd name="connsiteX8" fmla="*/ 329597 w 334900"/>
                <a:gd name="connsiteY8" fmla="*/ 71058 h 365346"/>
                <a:gd name="connsiteX9" fmla="*/ 310569 w 334900"/>
                <a:gd name="connsiteY9" fmla="*/ 7503 h 365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4900" h="365346">
                  <a:moveTo>
                    <a:pt x="310569" y="7503"/>
                  </a:moveTo>
                  <a:cubicBezTo>
                    <a:pt x="302197" y="5601"/>
                    <a:pt x="293443" y="4459"/>
                    <a:pt x="285071" y="2937"/>
                  </a:cubicBezTo>
                  <a:cubicBezTo>
                    <a:pt x="167475" y="-17234"/>
                    <a:pt x="48737" y="69156"/>
                    <a:pt x="19053" y="180662"/>
                  </a:cubicBezTo>
                  <a:cubicBezTo>
                    <a:pt x="3069" y="240412"/>
                    <a:pt x="-1498" y="301683"/>
                    <a:pt x="405" y="363335"/>
                  </a:cubicBezTo>
                  <a:cubicBezTo>
                    <a:pt x="786" y="380841"/>
                    <a:pt x="80325" y="325659"/>
                    <a:pt x="85653" y="315003"/>
                  </a:cubicBezTo>
                  <a:cubicBezTo>
                    <a:pt x="100495" y="284938"/>
                    <a:pt x="87936" y="250687"/>
                    <a:pt x="127896" y="237367"/>
                  </a:cubicBezTo>
                  <a:cubicBezTo>
                    <a:pt x="173945" y="222144"/>
                    <a:pt x="204771" y="192079"/>
                    <a:pt x="230269" y="151739"/>
                  </a:cubicBezTo>
                  <a:cubicBezTo>
                    <a:pt x="240925" y="134994"/>
                    <a:pt x="248536" y="108735"/>
                    <a:pt x="264139" y="95795"/>
                  </a:cubicBezTo>
                  <a:cubicBezTo>
                    <a:pt x="283168" y="80192"/>
                    <a:pt x="311711" y="88184"/>
                    <a:pt x="329597" y="71058"/>
                  </a:cubicBezTo>
                  <a:cubicBezTo>
                    <a:pt x="347484" y="54313"/>
                    <a:pt x="337589" y="13212"/>
                    <a:pt x="310569" y="7503"/>
                  </a:cubicBezTo>
                  <a:close/>
                </a:path>
              </a:pathLst>
            </a:custGeom>
            <a:solidFill>
              <a:srgbClr val="434343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45" name="Freeform: Shape 4344">
              <a:extLst>
                <a:ext uri="{FF2B5EF4-FFF2-40B4-BE49-F238E27FC236}">
                  <a16:creationId xmlns:a16="http://schemas.microsoft.com/office/drawing/2014/main" id="{F5C07EC8-ACAE-4106-88A0-ECAA545C54E7}"/>
                </a:ext>
              </a:extLst>
            </p:cNvPr>
            <p:cNvSpPr/>
            <p:nvPr/>
          </p:nvSpPr>
          <p:spPr>
            <a:xfrm rot="7200000">
              <a:off x="2037306" y="1811683"/>
              <a:ext cx="263967" cy="287964"/>
            </a:xfrm>
            <a:custGeom>
              <a:avLst/>
              <a:gdLst>
                <a:gd name="connsiteX0" fmla="*/ 310569 w 334900"/>
                <a:gd name="connsiteY0" fmla="*/ 7503 h 365346"/>
                <a:gd name="connsiteX1" fmla="*/ 285071 w 334900"/>
                <a:gd name="connsiteY1" fmla="*/ 2937 h 365346"/>
                <a:gd name="connsiteX2" fmla="*/ 19053 w 334900"/>
                <a:gd name="connsiteY2" fmla="*/ 180662 h 365346"/>
                <a:gd name="connsiteX3" fmla="*/ 405 w 334900"/>
                <a:gd name="connsiteY3" fmla="*/ 363335 h 365346"/>
                <a:gd name="connsiteX4" fmla="*/ 85653 w 334900"/>
                <a:gd name="connsiteY4" fmla="*/ 315003 h 365346"/>
                <a:gd name="connsiteX5" fmla="*/ 127896 w 334900"/>
                <a:gd name="connsiteY5" fmla="*/ 237367 h 365346"/>
                <a:gd name="connsiteX6" fmla="*/ 230269 w 334900"/>
                <a:gd name="connsiteY6" fmla="*/ 151739 h 365346"/>
                <a:gd name="connsiteX7" fmla="*/ 264139 w 334900"/>
                <a:gd name="connsiteY7" fmla="*/ 95795 h 365346"/>
                <a:gd name="connsiteX8" fmla="*/ 329597 w 334900"/>
                <a:gd name="connsiteY8" fmla="*/ 71058 h 365346"/>
                <a:gd name="connsiteX9" fmla="*/ 310569 w 334900"/>
                <a:gd name="connsiteY9" fmla="*/ 7503 h 365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4900" h="365346">
                  <a:moveTo>
                    <a:pt x="310569" y="7503"/>
                  </a:moveTo>
                  <a:cubicBezTo>
                    <a:pt x="302197" y="5601"/>
                    <a:pt x="293443" y="4459"/>
                    <a:pt x="285071" y="2937"/>
                  </a:cubicBezTo>
                  <a:cubicBezTo>
                    <a:pt x="167475" y="-17234"/>
                    <a:pt x="48737" y="69156"/>
                    <a:pt x="19053" y="180662"/>
                  </a:cubicBezTo>
                  <a:cubicBezTo>
                    <a:pt x="3069" y="240412"/>
                    <a:pt x="-1498" y="301683"/>
                    <a:pt x="405" y="363335"/>
                  </a:cubicBezTo>
                  <a:cubicBezTo>
                    <a:pt x="786" y="380841"/>
                    <a:pt x="80325" y="325659"/>
                    <a:pt x="85653" y="315003"/>
                  </a:cubicBezTo>
                  <a:cubicBezTo>
                    <a:pt x="100495" y="284938"/>
                    <a:pt x="87936" y="250687"/>
                    <a:pt x="127896" y="237367"/>
                  </a:cubicBezTo>
                  <a:cubicBezTo>
                    <a:pt x="173945" y="222144"/>
                    <a:pt x="204771" y="192079"/>
                    <a:pt x="230269" y="151739"/>
                  </a:cubicBezTo>
                  <a:cubicBezTo>
                    <a:pt x="240925" y="134994"/>
                    <a:pt x="248536" y="108735"/>
                    <a:pt x="264139" y="95795"/>
                  </a:cubicBezTo>
                  <a:cubicBezTo>
                    <a:pt x="283168" y="80192"/>
                    <a:pt x="311711" y="88184"/>
                    <a:pt x="329597" y="71058"/>
                  </a:cubicBezTo>
                  <a:cubicBezTo>
                    <a:pt x="347484" y="54313"/>
                    <a:pt x="337589" y="13212"/>
                    <a:pt x="310569" y="7503"/>
                  </a:cubicBezTo>
                  <a:close/>
                </a:path>
              </a:pathLst>
            </a:custGeom>
            <a:solidFill>
              <a:srgbClr val="434343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46" name="Freeform: Shape 4345">
              <a:extLst>
                <a:ext uri="{FF2B5EF4-FFF2-40B4-BE49-F238E27FC236}">
                  <a16:creationId xmlns:a16="http://schemas.microsoft.com/office/drawing/2014/main" id="{77081F58-C2A4-40B1-A7D1-627F0A6A7904}"/>
                </a:ext>
              </a:extLst>
            </p:cNvPr>
            <p:cNvSpPr/>
            <p:nvPr/>
          </p:nvSpPr>
          <p:spPr>
            <a:xfrm rot="4546792">
              <a:off x="1471922" y="1890307"/>
              <a:ext cx="263967" cy="246505"/>
            </a:xfrm>
            <a:custGeom>
              <a:avLst/>
              <a:gdLst>
                <a:gd name="connsiteX0" fmla="*/ 310569 w 334900"/>
                <a:gd name="connsiteY0" fmla="*/ 7503 h 365346"/>
                <a:gd name="connsiteX1" fmla="*/ 285071 w 334900"/>
                <a:gd name="connsiteY1" fmla="*/ 2937 h 365346"/>
                <a:gd name="connsiteX2" fmla="*/ 19053 w 334900"/>
                <a:gd name="connsiteY2" fmla="*/ 180662 h 365346"/>
                <a:gd name="connsiteX3" fmla="*/ 405 w 334900"/>
                <a:gd name="connsiteY3" fmla="*/ 363335 h 365346"/>
                <a:gd name="connsiteX4" fmla="*/ 85653 w 334900"/>
                <a:gd name="connsiteY4" fmla="*/ 315003 h 365346"/>
                <a:gd name="connsiteX5" fmla="*/ 127896 w 334900"/>
                <a:gd name="connsiteY5" fmla="*/ 237367 h 365346"/>
                <a:gd name="connsiteX6" fmla="*/ 230269 w 334900"/>
                <a:gd name="connsiteY6" fmla="*/ 151739 h 365346"/>
                <a:gd name="connsiteX7" fmla="*/ 264139 w 334900"/>
                <a:gd name="connsiteY7" fmla="*/ 95795 h 365346"/>
                <a:gd name="connsiteX8" fmla="*/ 329597 w 334900"/>
                <a:gd name="connsiteY8" fmla="*/ 71058 h 365346"/>
                <a:gd name="connsiteX9" fmla="*/ 310569 w 334900"/>
                <a:gd name="connsiteY9" fmla="*/ 7503 h 365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4900" h="365346">
                  <a:moveTo>
                    <a:pt x="310569" y="7503"/>
                  </a:moveTo>
                  <a:cubicBezTo>
                    <a:pt x="302197" y="5601"/>
                    <a:pt x="293443" y="4459"/>
                    <a:pt x="285071" y="2937"/>
                  </a:cubicBezTo>
                  <a:cubicBezTo>
                    <a:pt x="167475" y="-17234"/>
                    <a:pt x="48737" y="69156"/>
                    <a:pt x="19053" y="180662"/>
                  </a:cubicBezTo>
                  <a:cubicBezTo>
                    <a:pt x="3069" y="240412"/>
                    <a:pt x="-1498" y="301683"/>
                    <a:pt x="405" y="363335"/>
                  </a:cubicBezTo>
                  <a:cubicBezTo>
                    <a:pt x="786" y="380841"/>
                    <a:pt x="80325" y="325659"/>
                    <a:pt x="85653" y="315003"/>
                  </a:cubicBezTo>
                  <a:cubicBezTo>
                    <a:pt x="100495" y="284938"/>
                    <a:pt x="87936" y="250687"/>
                    <a:pt x="127896" y="237367"/>
                  </a:cubicBezTo>
                  <a:cubicBezTo>
                    <a:pt x="173945" y="222144"/>
                    <a:pt x="204771" y="192079"/>
                    <a:pt x="230269" y="151739"/>
                  </a:cubicBezTo>
                  <a:cubicBezTo>
                    <a:pt x="240925" y="134994"/>
                    <a:pt x="248536" y="108735"/>
                    <a:pt x="264139" y="95795"/>
                  </a:cubicBezTo>
                  <a:cubicBezTo>
                    <a:pt x="283168" y="80192"/>
                    <a:pt x="311711" y="88184"/>
                    <a:pt x="329597" y="71058"/>
                  </a:cubicBezTo>
                  <a:cubicBezTo>
                    <a:pt x="347484" y="54313"/>
                    <a:pt x="337589" y="13212"/>
                    <a:pt x="310569" y="7503"/>
                  </a:cubicBezTo>
                  <a:close/>
                </a:path>
              </a:pathLst>
            </a:custGeom>
            <a:solidFill>
              <a:srgbClr val="434343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47" name="Freeform: Shape 4346">
              <a:extLst>
                <a:ext uri="{FF2B5EF4-FFF2-40B4-BE49-F238E27FC236}">
                  <a16:creationId xmlns:a16="http://schemas.microsoft.com/office/drawing/2014/main" id="{9EE43B1A-9A24-4627-9E52-BDB45A04A0E4}"/>
                </a:ext>
              </a:extLst>
            </p:cNvPr>
            <p:cNvSpPr/>
            <p:nvPr/>
          </p:nvSpPr>
          <p:spPr>
            <a:xfrm rot="9999332">
              <a:off x="1828224" y="3063857"/>
              <a:ext cx="167323" cy="246505"/>
            </a:xfrm>
            <a:custGeom>
              <a:avLst/>
              <a:gdLst>
                <a:gd name="connsiteX0" fmla="*/ 310569 w 334900"/>
                <a:gd name="connsiteY0" fmla="*/ 7503 h 365346"/>
                <a:gd name="connsiteX1" fmla="*/ 285071 w 334900"/>
                <a:gd name="connsiteY1" fmla="*/ 2937 h 365346"/>
                <a:gd name="connsiteX2" fmla="*/ 19053 w 334900"/>
                <a:gd name="connsiteY2" fmla="*/ 180662 h 365346"/>
                <a:gd name="connsiteX3" fmla="*/ 405 w 334900"/>
                <a:gd name="connsiteY3" fmla="*/ 363335 h 365346"/>
                <a:gd name="connsiteX4" fmla="*/ 85653 w 334900"/>
                <a:gd name="connsiteY4" fmla="*/ 315003 h 365346"/>
                <a:gd name="connsiteX5" fmla="*/ 127896 w 334900"/>
                <a:gd name="connsiteY5" fmla="*/ 237367 h 365346"/>
                <a:gd name="connsiteX6" fmla="*/ 230269 w 334900"/>
                <a:gd name="connsiteY6" fmla="*/ 151739 h 365346"/>
                <a:gd name="connsiteX7" fmla="*/ 264139 w 334900"/>
                <a:gd name="connsiteY7" fmla="*/ 95795 h 365346"/>
                <a:gd name="connsiteX8" fmla="*/ 329597 w 334900"/>
                <a:gd name="connsiteY8" fmla="*/ 71058 h 365346"/>
                <a:gd name="connsiteX9" fmla="*/ 310569 w 334900"/>
                <a:gd name="connsiteY9" fmla="*/ 7503 h 365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4900" h="365346">
                  <a:moveTo>
                    <a:pt x="310569" y="7503"/>
                  </a:moveTo>
                  <a:cubicBezTo>
                    <a:pt x="302197" y="5601"/>
                    <a:pt x="293443" y="4459"/>
                    <a:pt x="285071" y="2937"/>
                  </a:cubicBezTo>
                  <a:cubicBezTo>
                    <a:pt x="167475" y="-17234"/>
                    <a:pt x="48737" y="69156"/>
                    <a:pt x="19053" y="180662"/>
                  </a:cubicBezTo>
                  <a:cubicBezTo>
                    <a:pt x="3069" y="240412"/>
                    <a:pt x="-1498" y="301683"/>
                    <a:pt x="405" y="363335"/>
                  </a:cubicBezTo>
                  <a:cubicBezTo>
                    <a:pt x="786" y="380841"/>
                    <a:pt x="80325" y="325659"/>
                    <a:pt x="85653" y="315003"/>
                  </a:cubicBezTo>
                  <a:cubicBezTo>
                    <a:pt x="100495" y="284938"/>
                    <a:pt x="87936" y="250687"/>
                    <a:pt x="127896" y="237367"/>
                  </a:cubicBezTo>
                  <a:cubicBezTo>
                    <a:pt x="173945" y="222144"/>
                    <a:pt x="204771" y="192079"/>
                    <a:pt x="230269" y="151739"/>
                  </a:cubicBezTo>
                  <a:cubicBezTo>
                    <a:pt x="240925" y="134994"/>
                    <a:pt x="248536" y="108735"/>
                    <a:pt x="264139" y="95795"/>
                  </a:cubicBezTo>
                  <a:cubicBezTo>
                    <a:pt x="283168" y="80192"/>
                    <a:pt x="311711" y="88184"/>
                    <a:pt x="329597" y="71058"/>
                  </a:cubicBezTo>
                  <a:cubicBezTo>
                    <a:pt x="347484" y="54313"/>
                    <a:pt x="337589" y="13212"/>
                    <a:pt x="310569" y="7503"/>
                  </a:cubicBezTo>
                  <a:close/>
                </a:path>
              </a:pathLst>
            </a:custGeom>
            <a:solidFill>
              <a:srgbClr val="434343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48" name="Freeform: Shape 4347">
              <a:extLst>
                <a:ext uri="{FF2B5EF4-FFF2-40B4-BE49-F238E27FC236}">
                  <a16:creationId xmlns:a16="http://schemas.microsoft.com/office/drawing/2014/main" id="{3A009E44-1F03-4A3C-9813-AC1CF2713996}"/>
                </a:ext>
              </a:extLst>
            </p:cNvPr>
            <p:cNvSpPr/>
            <p:nvPr/>
          </p:nvSpPr>
          <p:spPr>
            <a:xfrm rot="6300000">
              <a:off x="1564746" y="2593078"/>
              <a:ext cx="263967" cy="287964"/>
            </a:xfrm>
            <a:custGeom>
              <a:avLst/>
              <a:gdLst>
                <a:gd name="connsiteX0" fmla="*/ 310569 w 334900"/>
                <a:gd name="connsiteY0" fmla="*/ 7503 h 365346"/>
                <a:gd name="connsiteX1" fmla="*/ 285071 w 334900"/>
                <a:gd name="connsiteY1" fmla="*/ 2937 h 365346"/>
                <a:gd name="connsiteX2" fmla="*/ 19053 w 334900"/>
                <a:gd name="connsiteY2" fmla="*/ 180662 h 365346"/>
                <a:gd name="connsiteX3" fmla="*/ 405 w 334900"/>
                <a:gd name="connsiteY3" fmla="*/ 363335 h 365346"/>
                <a:gd name="connsiteX4" fmla="*/ 85653 w 334900"/>
                <a:gd name="connsiteY4" fmla="*/ 315003 h 365346"/>
                <a:gd name="connsiteX5" fmla="*/ 127896 w 334900"/>
                <a:gd name="connsiteY5" fmla="*/ 237367 h 365346"/>
                <a:gd name="connsiteX6" fmla="*/ 230269 w 334900"/>
                <a:gd name="connsiteY6" fmla="*/ 151739 h 365346"/>
                <a:gd name="connsiteX7" fmla="*/ 264139 w 334900"/>
                <a:gd name="connsiteY7" fmla="*/ 95795 h 365346"/>
                <a:gd name="connsiteX8" fmla="*/ 329597 w 334900"/>
                <a:gd name="connsiteY8" fmla="*/ 71058 h 365346"/>
                <a:gd name="connsiteX9" fmla="*/ 310569 w 334900"/>
                <a:gd name="connsiteY9" fmla="*/ 7503 h 365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4900" h="365346">
                  <a:moveTo>
                    <a:pt x="310569" y="7503"/>
                  </a:moveTo>
                  <a:cubicBezTo>
                    <a:pt x="302197" y="5601"/>
                    <a:pt x="293443" y="4459"/>
                    <a:pt x="285071" y="2937"/>
                  </a:cubicBezTo>
                  <a:cubicBezTo>
                    <a:pt x="167475" y="-17234"/>
                    <a:pt x="48737" y="69156"/>
                    <a:pt x="19053" y="180662"/>
                  </a:cubicBezTo>
                  <a:cubicBezTo>
                    <a:pt x="3069" y="240412"/>
                    <a:pt x="-1498" y="301683"/>
                    <a:pt x="405" y="363335"/>
                  </a:cubicBezTo>
                  <a:cubicBezTo>
                    <a:pt x="786" y="380841"/>
                    <a:pt x="80325" y="325659"/>
                    <a:pt x="85653" y="315003"/>
                  </a:cubicBezTo>
                  <a:cubicBezTo>
                    <a:pt x="100495" y="284938"/>
                    <a:pt x="87936" y="250687"/>
                    <a:pt x="127896" y="237367"/>
                  </a:cubicBezTo>
                  <a:cubicBezTo>
                    <a:pt x="173945" y="222144"/>
                    <a:pt x="204771" y="192079"/>
                    <a:pt x="230269" y="151739"/>
                  </a:cubicBezTo>
                  <a:cubicBezTo>
                    <a:pt x="240925" y="134994"/>
                    <a:pt x="248536" y="108735"/>
                    <a:pt x="264139" y="95795"/>
                  </a:cubicBezTo>
                  <a:cubicBezTo>
                    <a:pt x="283168" y="80192"/>
                    <a:pt x="311711" y="88184"/>
                    <a:pt x="329597" y="71058"/>
                  </a:cubicBezTo>
                  <a:cubicBezTo>
                    <a:pt x="347484" y="54313"/>
                    <a:pt x="337589" y="13212"/>
                    <a:pt x="310569" y="7503"/>
                  </a:cubicBezTo>
                  <a:close/>
                </a:path>
              </a:pathLst>
            </a:custGeom>
            <a:solidFill>
              <a:srgbClr val="434343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351" name="Group 4350">
            <a:extLst>
              <a:ext uri="{FF2B5EF4-FFF2-40B4-BE49-F238E27FC236}">
                <a16:creationId xmlns:a16="http://schemas.microsoft.com/office/drawing/2014/main" id="{0AE8F717-1EE5-420F-9385-B6A9026A6717}"/>
              </a:ext>
            </a:extLst>
          </p:cNvPr>
          <p:cNvGrpSpPr/>
          <p:nvPr/>
        </p:nvGrpSpPr>
        <p:grpSpPr>
          <a:xfrm>
            <a:off x="2684291" y="1811276"/>
            <a:ext cx="1441612" cy="1661815"/>
            <a:chOff x="871660" y="1719307"/>
            <a:chExt cx="1441612" cy="1661815"/>
          </a:xfrm>
        </p:grpSpPr>
        <p:grpSp>
          <p:nvGrpSpPr>
            <p:cNvPr id="4352" name="Group 4351">
              <a:extLst>
                <a:ext uri="{FF2B5EF4-FFF2-40B4-BE49-F238E27FC236}">
                  <a16:creationId xmlns:a16="http://schemas.microsoft.com/office/drawing/2014/main" id="{E7EC3555-F757-4934-9DD7-E549C9D4F1B0}"/>
                </a:ext>
              </a:extLst>
            </p:cNvPr>
            <p:cNvGrpSpPr/>
            <p:nvPr/>
          </p:nvGrpSpPr>
          <p:grpSpPr>
            <a:xfrm>
              <a:off x="898146" y="1719307"/>
              <a:ext cx="1405042" cy="1661815"/>
              <a:chOff x="239592" y="4396616"/>
              <a:chExt cx="1405042" cy="1661815"/>
            </a:xfrm>
          </p:grpSpPr>
          <p:sp>
            <p:nvSpPr>
              <p:cNvPr id="4359" name="Freeform: Shape 4358">
                <a:extLst>
                  <a:ext uri="{FF2B5EF4-FFF2-40B4-BE49-F238E27FC236}">
                    <a16:creationId xmlns:a16="http://schemas.microsoft.com/office/drawing/2014/main" id="{3635DC04-1327-4DF4-8777-F2E93E46B1F8}"/>
                  </a:ext>
                </a:extLst>
              </p:cNvPr>
              <p:cNvSpPr/>
              <p:nvPr/>
            </p:nvSpPr>
            <p:spPr>
              <a:xfrm>
                <a:off x="239592" y="4396616"/>
                <a:ext cx="798584" cy="1661815"/>
              </a:xfrm>
              <a:custGeom>
                <a:avLst/>
                <a:gdLst>
                  <a:gd name="connsiteX0" fmla="*/ 269966 w 798583"/>
                  <a:gd name="connsiteY0" fmla="*/ 1253445 h 1661814"/>
                  <a:gd name="connsiteX1" fmla="*/ 326627 w 798583"/>
                  <a:gd name="connsiteY1" fmla="*/ 1561851 h 1661814"/>
                  <a:gd name="connsiteX2" fmla="*/ 375303 w 798583"/>
                  <a:gd name="connsiteY2" fmla="*/ 1618892 h 1661814"/>
                  <a:gd name="connsiteX3" fmla="*/ 437668 w 798583"/>
                  <a:gd name="connsiteY3" fmla="*/ 1589231 h 1661814"/>
                  <a:gd name="connsiteX4" fmla="*/ 452119 w 798583"/>
                  <a:gd name="connsiteY4" fmla="*/ 1522682 h 1661814"/>
                  <a:gd name="connsiteX5" fmla="*/ 650244 w 798583"/>
                  <a:gd name="connsiteY5" fmla="*/ 943518 h 1661814"/>
                  <a:gd name="connsiteX6" fmla="*/ 492428 w 798583"/>
                  <a:gd name="connsiteY6" fmla="*/ 1476288 h 1661814"/>
                  <a:gd name="connsiteX7" fmla="*/ 482161 w 798583"/>
                  <a:gd name="connsiteY7" fmla="*/ 1581245 h 1661814"/>
                  <a:gd name="connsiteX8" fmla="*/ 415992 w 798583"/>
                  <a:gd name="connsiteY8" fmla="*/ 1658821 h 1661814"/>
                  <a:gd name="connsiteX9" fmla="*/ 293163 w 798583"/>
                  <a:gd name="connsiteY9" fmla="*/ 1602540 h 1661814"/>
                  <a:gd name="connsiteX10" fmla="*/ 256276 w 798583"/>
                  <a:gd name="connsiteY10" fmla="*/ 1462598 h 1661814"/>
                  <a:gd name="connsiteX11" fmla="*/ 110249 w 798583"/>
                  <a:gd name="connsiteY11" fmla="*/ 821449 h 1661814"/>
                  <a:gd name="connsiteX12" fmla="*/ 2630 w 798583"/>
                  <a:gd name="connsiteY12" fmla="*/ 427861 h 1661814"/>
                  <a:gd name="connsiteX13" fmla="*/ 34574 w 798583"/>
                  <a:gd name="connsiteY13" fmla="*/ 181822 h 1661814"/>
                  <a:gd name="connsiteX14" fmla="*/ 87432 w 798583"/>
                  <a:gd name="connsiteY14" fmla="*/ 89794 h 1661814"/>
                  <a:gd name="connsiteX15" fmla="*/ 183262 w 798583"/>
                  <a:gd name="connsiteY15" fmla="*/ 17922 h 1661814"/>
                  <a:gd name="connsiteX16" fmla="*/ 366556 w 798583"/>
                  <a:gd name="connsiteY16" fmla="*/ 20203 h 1661814"/>
                  <a:gd name="connsiteX17" fmla="*/ 573047 w 798583"/>
                  <a:gd name="connsiteY17" fmla="*/ 172315 h 1661814"/>
                  <a:gd name="connsiteX18" fmla="*/ 800834 w 798583"/>
                  <a:gd name="connsiteY18" fmla="*/ 281074 h 1661814"/>
                  <a:gd name="connsiteX19" fmla="*/ 598906 w 798583"/>
                  <a:gd name="connsiteY19" fmla="*/ 225554 h 1661814"/>
                  <a:gd name="connsiteX20" fmla="*/ 425119 w 798583"/>
                  <a:gd name="connsiteY20" fmla="*/ 100062 h 1661814"/>
                  <a:gd name="connsiteX21" fmla="*/ 219769 w 798583"/>
                  <a:gd name="connsiteY21" fmla="*/ 60513 h 1661814"/>
                  <a:gd name="connsiteX22" fmla="*/ 72982 w 798583"/>
                  <a:gd name="connsiteY22" fmla="*/ 241525 h 1661814"/>
                  <a:gd name="connsiteX23" fmla="*/ 76785 w 798583"/>
                  <a:gd name="connsiteY23" fmla="*/ 489847 h 1661814"/>
                  <a:gd name="connsiteX24" fmla="*/ 177558 w 798583"/>
                  <a:gd name="connsiteY24" fmla="*/ 867083 h 1661814"/>
                  <a:gd name="connsiteX25" fmla="*/ 269966 w 798583"/>
                  <a:gd name="connsiteY25" fmla="*/ 1253445 h 16618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798583" h="1661814">
                    <a:moveTo>
                      <a:pt x="269966" y="1253445"/>
                    </a:moveTo>
                    <a:cubicBezTo>
                      <a:pt x="293163" y="1358022"/>
                      <a:pt x="300768" y="1458035"/>
                      <a:pt x="326627" y="1561851"/>
                    </a:cubicBezTo>
                    <a:cubicBezTo>
                      <a:pt x="332331" y="1584287"/>
                      <a:pt x="348683" y="1612427"/>
                      <a:pt x="375303" y="1618892"/>
                    </a:cubicBezTo>
                    <a:cubicBezTo>
                      <a:pt x="398500" y="1624216"/>
                      <a:pt x="427021" y="1610526"/>
                      <a:pt x="437668" y="1589231"/>
                    </a:cubicBezTo>
                    <a:cubicBezTo>
                      <a:pt x="448316" y="1567935"/>
                      <a:pt x="451358" y="1546259"/>
                      <a:pt x="452119" y="1522682"/>
                    </a:cubicBezTo>
                    <a:cubicBezTo>
                      <a:pt x="455922" y="1315430"/>
                      <a:pt x="526273" y="1109700"/>
                      <a:pt x="650244" y="943518"/>
                    </a:cubicBezTo>
                    <a:cubicBezTo>
                      <a:pt x="552512" y="1103235"/>
                      <a:pt x="497752" y="1289191"/>
                      <a:pt x="492428" y="1476288"/>
                    </a:cubicBezTo>
                    <a:cubicBezTo>
                      <a:pt x="491287" y="1511654"/>
                      <a:pt x="492048" y="1547400"/>
                      <a:pt x="482161" y="1581245"/>
                    </a:cubicBezTo>
                    <a:cubicBezTo>
                      <a:pt x="472274" y="1615089"/>
                      <a:pt x="449457" y="1647413"/>
                      <a:pt x="415992" y="1658821"/>
                    </a:cubicBezTo>
                    <a:cubicBezTo>
                      <a:pt x="369979" y="1674413"/>
                      <a:pt x="318641" y="1643991"/>
                      <a:pt x="293163" y="1602540"/>
                    </a:cubicBezTo>
                    <a:cubicBezTo>
                      <a:pt x="267684" y="1561090"/>
                      <a:pt x="262360" y="1510893"/>
                      <a:pt x="256276" y="1462598"/>
                    </a:cubicBezTo>
                    <a:cubicBezTo>
                      <a:pt x="228515" y="1244699"/>
                      <a:pt x="179840" y="1029461"/>
                      <a:pt x="110249" y="821449"/>
                    </a:cubicBezTo>
                    <a:cubicBezTo>
                      <a:pt x="66897" y="692155"/>
                      <a:pt x="15560" y="563621"/>
                      <a:pt x="2630" y="427861"/>
                    </a:cubicBezTo>
                    <a:cubicBezTo>
                      <a:pt x="-4975" y="344961"/>
                      <a:pt x="3391" y="259398"/>
                      <a:pt x="34574" y="181822"/>
                    </a:cubicBezTo>
                    <a:cubicBezTo>
                      <a:pt x="47503" y="149498"/>
                      <a:pt x="64616" y="116033"/>
                      <a:pt x="87432" y="89794"/>
                    </a:cubicBezTo>
                    <a:cubicBezTo>
                      <a:pt x="112911" y="60133"/>
                      <a:pt x="148277" y="34274"/>
                      <a:pt x="183262" y="17922"/>
                    </a:cubicBezTo>
                    <a:cubicBezTo>
                      <a:pt x="239924" y="-8698"/>
                      <a:pt x="309515" y="-3754"/>
                      <a:pt x="366556" y="20203"/>
                    </a:cubicBezTo>
                    <a:cubicBezTo>
                      <a:pt x="445654" y="53668"/>
                      <a:pt x="507639" y="116414"/>
                      <a:pt x="573047" y="172315"/>
                    </a:cubicBezTo>
                    <a:cubicBezTo>
                      <a:pt x="638455" y="228216"/>
                      <a:pt x="714891" y="279553"/>
                      <a:pt x="800834" y="281074"/>
                    </a:cubicBezTo>
                    <a:cubicBezTo>
                      <a:pt x="730482" y="293623"/>
                      <a:pt x="658610" y="264722"/>
                      <a:pt x="598906" y="225554"/>
                    </a:cubicBezTo>
                    <a:cubicBezTo>
                      <a:pt x="539203" y="186385"/>
                      <a:pt x="486344" y="136568"/>
                      <a:pt x="425119" y="100062"/>
                    </a:cubicBezTo>
                    <a:cubicBezTo>
                      <a:pt x="363894" y="63555"/>
                      <a:pt x="288219" y="39598"/>
                      <a:pt x="219769" y="60513"/>
                    </a:cubicBezTo>
                    <a:cubicBezTo>
                      <a:pt x="141812" y="84470"/>
                      <a:pt x="89334" y="161667"/>
                      <a:pt x="72982" y="241525"/>
                    </a:cubicBezTo>
                    <a:cubicBezTo>
                      <a:pt x="56630" y="321384"/>
                      <a:pt x="61193" y="409988"/>
                      <a:pt x="76785" y="489847"/>
                    </a:cubicBezTo>
                    <a:cubicBezTo>
                      <a:pt x="102263" y="618381"/>
                      <a:pt x="145995" y="739689"/>
                      <a:pt x="177558" y="867083"/>
                    </a:cubicBezTo>
                    <a:cubicBezTo>
                      <a:pt x="209502" y="995997"/>
                      <a:pt x="240684" y="1121869"/>
                      <a:pt x="269966" y="1253445"/>
                    </a:cubicBezTo>
                    <a:close/>
                  </a:path>
                </a:pathLst>
              </a:custGeom>
              <a:solidFill>
                <a:srgbClr val="191919"/>
              </a:solidFill>
              <a:ln w="38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4360" name="Freeform: Shape 4359">
                <a:extLst>
                  <a:ext uri="{FF2B5EF4-FFF2-40B4-BE49-F238E27FC236}">
                    <a16:creationId xmlns:a16="http://schemas.microsoft.com/office/drawing/2014/main" id="{57417385-93DE-42AA-B1C7-8E1E91851960}"/>
                  </a:ext>
                </a:extLst>
              </p:cNvPr>
              <p:cNvSpPr/>
              <p:nvPr/>
            </p:nvSpPr>
            <p:spPr>
              <a:xfrm>
                <a:off x="838445" y="4399919"/>
                <a:ext cx="806189" cy="1631393"/>
              </a:xfrm>
              <a:custGeom>
                <a:avLst/>
                <a:gdLst>
                  <a:gd name="connsiteX0" fmla="*/ 416077 w 806189"/>
                  <a:gd name="connsiteY0" fmla="*/ 37435 h 1631392"/>
                  <a:gd name="connsiteX1" fmla="*/ 321388 w 806189"/>
                  <a:gd name="connsiteY1" fmla="*/ 60632 h 1631392"/>
                  <a:gd name="connsiteX2" fmla="*/ 224036 w 806189"/>
                  <a:gd name="connsiteY2" fmla="*/ 121477 h 1631392"/>
                  <a:gd name="connsiteX3" fmla="*/ 133150 w 806189"/>
                  <a:gd name="connsiteY3" fmla="*/ 176237 h 1631392"/>
                  <a:gd name="connsiteX4" fmla="*/ 58615 w 806189"/>
                  <a:gd name="connsiteY4" fmla="*/ 197152 h 1631392"/>
                  <a:gd name="connsiteX5" fmla="*/ 38080 w 806189"/>
                  <a:gd name="connsiteY5" fmla="*/ 197152 h 1631392"/>
                  <a:gd name="connsiteX6" fmla="*/ 37700 w 806189"/>
                  <a:gd name="connsiteY6" fmla="*/ 196011 h 1631392"/>
                  <a:gd name="connsiteX7" fmla="*/ 57475 w 806189"/>
                  <a:gd name="connsiteY7" fmla="*/ 192589 h 1631392"/>
                  <a:gd name="connsiteX8" fmla="*/ 172319 w 806189"/>
                  <a:gd name="connsiteY8" fmla="*/ 135167 h 1631392"/>
                  <a:gd name="connsiteX9" fmla="*/ 290205 w 806189"/>
                  <a:gd name="connsiteY9" fmla="*/ 44280 h 1631392"/>
                  <a:gd name="connsiteX10" fmla="*/ 365880 w 806189"/>
                  <a:gd name="connsiteY10" fmla="*/ 9675 h 1631392"/>
                  <a:gd name="connsiteX11" fmla="*/ 468935 w 806189"/>
                  <a:gd name="connsiteY11" fmla="*/ 548 h 1631392"/>
                  <a:gd name="connsiteX12" fmla="*/ 591005 w 806189"/>
                  <a:gd name="connsiteY12" fmla="*/ 26407 h 1631392"/>
                  <a:gd name="connsiteX13" fmla="*/ 726003 w 806189"/>
                  <a:gd name="connsiteY13" fmla="*/ 127561 h 1631392"/>
                  <a:gd name="connsiteX14" fmla="*/ 799777 w 806189"/>
                  <a:gd name="connsiteY14" fmla="*/ 307433 h 1631392"/>
                  <a:gd name="connsiteX15" fmla="*/ 776580 w 806189"/>
                  <a:gd name="connsiteY15" fmla="*/ 605571 h 1631392"/>
                  <a:gd name="connsiteX16" fmla="*/ 742735 w 806189"/>
                  <a:gd name="connsiteY16" fmla="*/ 713190 h 1631392"/>
                  <a:gd name="connsiteX17" fmla="*/ 689116 w 806189"/>
                  <a:gd name="connsiteY17" fmla="*/ 849329 h 1631392"/>
                  <a:gd name="connsiteX18" fmla="*/ 632835 w 806189"/>
                  <a:gd name="connsiteY18" fmla="*/ 983567 h 1631392"/>
                  <a:gd name="connsiteX19" fmla="*/ 571991 w 806189"/>
                  <a:gd name="connsiteY19" fmla="*/ 1152411 h 1631392"/>
                  <a:gd name="connsiteX20" fmla="*/ 543090 w 806189"/>
                  <a:gd name="connsiteY20" fmla="*/ 1288550 h 1631392"/>
                  <a:gd name="connsiteX21" fmla="*/ 511527 w 806189"/>
                  <a:gd name="connsiteY21" fmla="*/ 1481351 h 1631392"/>
                  <a:gd name="connsiteX22" fmla="*/ 484146 w 806189"/>
                  <a:gd name="connsiteY22" fmla="*/ 1582885 h 1631392"/>
                  <a:gd name="connsiteX23" fmla="*/ 423682 w 806189"/>
                  <a:gd name="connsiteY23" fmla="*/ 1630800 h 1631392"/>
                  <a:gd name="connsiteX24" fmla="*/ 345345 w 806189"/>
                  <a:gd name="connsiteY24" fmla="*/ 1600378 h 1631392"/>
                  <a:gd name="connsiteX25" fmla="*/ 303514 w 806189"/>
                  <a:gd name="connsiteY25" fmla="*/ 1495041 h 1631392"/>
                  <a:gd name="connsiteX26" fmla="*/ 284881 w 806189"/>
                  <a:gd name="connsiteY26" fmla="*/ 1407197 h 1631392"/>
                  <a:gd name="connsiteX27" fmla="*/ 266247 w 806189"/>
                  <a:gd name="connsiteY27" fmla="*/ 1311367 h 1631392"/>
                  <a:gd name="connsiteX28" fmla="*/ 243050 w 806189"/>
                  <a:gd name="connsiteY28" fmla="*/ 1196903 h 1631392"/>
                  <a:gd name="connsiteX29" fmla="*/ 201980 w 806189"/>
                  <a:gd name="connsiteY29" fmla="*/ 1061524 h 1631392"/>
                  <a:gd name="connsiteX30" fmla="*/ 127826 w 806189"/>
                  <a:gd name="connsiteY30" fmla="*/ 918540 h 1631392"/>
                  <a:gd name="connsiteX31" fmla="*/ 14503 w 806189"/>
                  <a:gd name="connsiteY31" fmla="*/ 802175 h 1631392"/>
                  <a:gd name="connsiteX32" fmla="*/ 813 w 806189"/>
                  <a:gd name="connsiteY32" fmla="*/ 793048 h 1631392"/>
                  <a:gd name="connsiteX33" fmla="*/ 1194 w 806189"/>
                  <a:gd name="connsiteY33" fmla="*/ 789245 h 1631392"/>
                  <a:gd name="connsiteX34" fmla="*/ 4616 w 806189"/>
                  <a:gd name="connsiteY34" fmla="*/ 789625 h 1631392"/>
                  <a:gd name="connsiteX35" fmla="*/ 33517 w 806189"/>
                  <a:gd name="connsiteY35" fmla="*/ 807879 h 1631392"/>
                  <a:gd name="connsiteX36" fmla="*/ 61658 w 806189"/>
                  <a:gd name="connsiteY36" fmla="*/ 829174 h 1631392"/>
                  <a:gd name="connsiteX37" fmla="*/ 111094 w 806189"/>
                  <a:gd name="connsiteY37" fmla="*/ 874427 h 1631392"/>
                  <a:gd name="connsiteX38" fmla="*/ 192473 w 806189"/>
                  <a:gd name="connsiteY38" fmla="*/ 982426 h 1631392"/>
                  <a:gd name="connsiteX39" fmla="*/ 249135 w 806189"/>
                  <a:gd name="connsiteY39" fmla="*/ 1112482 h 1631392"/>
                  <a:gd name="connsiteX40" fmla="*/ 296669 w 806189"/>
                  <a:gd name="connsiteY40" fmla="*/ 1284747 h 1631392"/>
                  <a:gd name="connsiteX41" fmla="*/ 312641 w 806189"/>
                  <a:gd name="connsiteY41" fmla="*/ 1353958 h 1631392"/>
                  <a:gd name="connsiteX42" fmla="*/ 357134 w 806189"/>
                  <a:gd name="connsiteY42" fmla="*/ 1532689 h 1631392"/>
                  <a:gd name="connsiteX43" fmla="*/ 386035 w 806189"/>
                  <a:gd name="connsiteY43" fmla="*/ 1576801 h 1631392"/>
                  <a:gd name="connsiteX44" fmla="*/ 431288 w 806189"/>
                  <a:gd name="connsiteY44" fmla="*/ 1574900 h 1631392"/>
                  <a:gd name="connsiteX45" fmla="*/ 448781 w 806189"/>
                  <a:gd name="connsiteY45" fmla="*/ 1541435 h 1631392"/>
                  <a:gd name="connsiteX46" fmla="*/ 457147 w 806189"/>
                  <a:gd name="connsiteY46" fmla="*/ 1496182 h 1631392"/>
                  <a:gd name="connsiteX47" fmla="*/ 469316 w 806189"/>
                  <a:gd name="connsiteY47" fmla="*/ 1422028 h 1631392"/>
                  <a:gd name="connsiteX48" fmla="*/ 478823 w 806189"/>
                  <a:gd name="connsiteY48" fmla="*/ 1350916 h 1631392"/>
                  <a:gd name="connsiteX49" fmla="*/ 517611 w 806189"/>
                  <a:gd name="connsiteY49" fmla="*/ 1137580 h 1631392"/>
                  <a:gd name="connsiteX50" fmla="*/ 550315 w 806189"/>
                  <a:gd name="connsiteY50" fmla="*/ 1033384 h 1631392"/>
                  <a:gd name="connsiteX51" fmla="*/ 664398 w 806189"/>
                  <a:gd name="connsiteY51" fmla="*/ 748936 h 1631392"/>
                  <a:gd name="connsiteX52" fmla="*/ 682271 w 806189"/>
                  <a:gd name="connsiteY52" fmla="*/ 701401 h 1631392"/>
                  <a:gd name="connsiteX53" fmla="*/ 698243 w 806189"/>
                  <a:gd name="connsiteY53" fmla="*/ 655007 h 1631392"/>
                  <a:gd name="connsiteX54" fmla="*/ 721820 w 806189"/>
                  <a:gd name="connsiteY54" fmla="*/ 572106 h 1631392"/>
                  <a:gd name="connsiteX55" fmla="*/ 734750 w 806189"/>
                  <a:gd name="connsiteY55" fmla="*/ 514684 h 1631392"/>
                  <a:gd name="connsiteX56" fmla="*/ 745017 w 806189"/>
                  <a:gd name="connsiteY56" fmla="*/ 338235 h 1631392"/>
                  <a:gd name="connsiteX57" fmla="*/ 731707 w 806189"/>
                  <a:gd name="connsiteY57" fmla="*/ 263701 h 1631392"/>
                  <a:gd name="connsiteX58" fmla="*/ 691398 w 806189"/>
                  <a:gd name="connsiteY58" fmla="*/ 170533 h 1631392"/>
                  <a:gd name="connsiteX59" fmla="*/ 572371 w 806189"/>
                  <a:gd name="connsiteY59" fmla="*/ 67477 h 1631392"/>
                  <a:gd name="connsiteX60" fmla="*/ 449161 w 806189"/>
                  <a:gd name="connsiteY60" fmla="*/ 37435 h 1631392"/>
                  <a:gd name="connsiteX61" fmla="*/ 416077 w 806189"/>
                  <a:gd name="connsiteY61" fmla="*/ 37435 h 163139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</a:cxnLst>
                <a:rect l="l" t="t" r="r" b="b"/>
                <a:pathLst>
                  <a:path w="806189" h="1631392">
                    <a:moveTo>
                      <a:pt x="416077" y="37435"/>
                    </a:moveTo>
                    <a:cubicBezTo>
                      <a:pt x="382612" y="37816"/>
                      <a:pt x="351429" y="46182"/>
                      <a:pt x="321388" y="60632"/>
                    </a:cubicBezTo>
                    <a:cubicBezTo>
                      <a:pt x="286782" y="77365"/>
                      <a:pt x="255219" y="99421"/>
                      <a:pt x="224036" y="121477"/>
                    </a:cubicBezTo>
                    <a:cubicBezTo>
                      <a:pt x="194755" y="142012"/>
                      <a:pt x="165093" y="161026"/>
                      <a:pt x="133150" y="176237"/>
                    </a:cubicBezTo>
                    <a:cubicBezTo>
                      <a:pt x="109573" y="187265"/>
                      <a:pt x="84855" y="194490"/>
                      <a:pt x="58615" y="197152"/>
                    </a:cubicBezTo>
                    <a:cubicBezTo>
                      <a:pt x="47968" y="199054"/>
                      <a:pt x="38461" y="197532"/>
                      <a:pt x="38080" y="197152"/>
                    </a:cubicBezTo>
                    <a:cubicBezTo>
                      <a:pt x="37320" y="196772"/>
                      <a:pt x="36940" y="196011"/>
                      <a:pt x="37700" y="196011"/>
                    </a:cubicBezTo>
                    <a:cubicBezTo>
                      <a:pt x="44165" y="194871"/>
                      <a:pt x="51010" y="193730"/>
                      <a:pt x="57475" y="192589"/>
                    </a:cubicBezTo>
                    <a:cubicBezTo>
                      <a:pt x="100446" y="183082"/>
                      <a:pt x="137713" y="161406"/>
                      <a:pt x="172319" y="135167"/>
                    </a:cubicBezTo>
                    <a:cubicBezTo>
                      <a:pt x="211867" y="105125"/>
                      <a:pt x="248374" y="71280"/>
                      <a:pt x="290205" y="44280"/>
                    </a:cubicBezTo>
                    <a:cubicBezTo>
                      <a:pt x="313782" y="29069"/>
                      <a:pt x="338880" y="15760"/>
                      <a:pt x="365880" y="9675"/>
                    </a:cubicBezTo>
                    <a:cubicBezTo>
                      <a:pt x="399345" y="1689"/>
                      <a:pt x="433950" y="-1353"/>
                      <a:pt x="468935" y="548"/>
                    </a:cubicBezTo>
                    <a:cubicBezTo>
                      <a:pt x="511146" y="2830"/>
                      <a:pt x="551836" y="11577"/>
                      <a:pt x="591005" y="26407"/>
                    </a:cubicBezTo>
                    <a:cubicBezTo>
                      <a:pt x="643863" y="53407"/>
                      <a:pt x="686835" y="78505"/>
                      <a:pt x="726003" y="127561"/>
                    </a:cubicBezTo>
                    <a:cubicBezTo>
                      <a:pt x="765932" y="181181"/>
                      <a:pt x="787608" y="242405"/>
                      <a:pt x="799777" y="307433"/>
                    </a:cubicBezTo>
                    <a:cubicBezTo>
                      <a:pt x="818411" y="406305"/>
                      <a:pt x="801679" y="508980"/>
                      <a:pt x="776580" y="605571"/>
                    </a:cubicBezTo>
                    <a:cubicBezTo>
                      <a:pt x="767073" y="642078"/>
                      <a:pt x="755285" y="677443"/>
                      <a:pt x="742735" y="713190"/>
                    </a:cubicBezTo>
                    <a:cubicBezTo>
                      <a:pt x="726764" y="759203"/>
                      <a:pt x="708130" y="804456"/>
                      <a:pt x="689116" y="849329"/>
                    </a:cubicBezTo>
                    <a:cubicBezTo>
                      <a:pt x="670483" y="894202"/>
                      <a:pt x="651469" y="938694"/>
                      <a:pt x="632835" y="983567"/>
                    </a:cubicBezTo>
                    <a:cubicBezTo>
                      <a:pt x="610018" y="1038707"/>
                      <a:pt x="587582" y="1094228"/>
                      <a:pt x="571991" y="1152411"/>
                    </a:cubicBezTo>
                    <a:cubicBezTo>
                      <a:pt x="559822" y="1197283"/>
                      <a:pt x="551075" y="1242917"/>
                      <a:pt x="543090" y="1288550"/>
                    </a:cubicBezTo>
                    <a:cubicBezTo>
                      <a:pt x="532062" y="1352817"/>
                      <a:pt x="522555" y="1417084"/>
                      <a:pt x="511527" y="1481351"/>
                    </a:cubicBezTo>
                    <a:cubicBezTo>
                      <a:pt x="505822" y="1515956"/>
                      <a:pt x="500879" y="1550942"/>
                      <a:pt x="484146" y="1582885"/>
                    </a:cubicBezTo>
                    <a:cubicBezTo>
                      <a:pt x="471217" y="1607603"/>
                      <a:pt x="452583" y="1625477"/>
                      <a:pt x="423682" y="1630800"/>
                    </a:cubicBezTo>
                    <a:cubicBezTo>
                      <a:pt x="396683" y="1635744"/>
                      <a:pt x="363218" y="1622815"/>
                      <a:pt x="345345" y="1600378"/>
                    </a:cubicBezTo>
                    <a:cubicBezTo>
                      <a:pt x="320627" y="1569195"/>
                      <a:pt x="311500" y="1532308"/>
                      <a:pt x="303514" y="1495041"/>
                    </a:cubicBezTo>
                    <a:cubicBezTo>
                      <a:pt x="297430" y="1465760"/>
                      <a:pt x="290585" y="1436478"/>
                      <a:pt x="284881" y="1407197"/>
                    </a:cubicBezTo>
                    <a:cubicBezTo>
                      <a:pt x="278416" y="1375254"/>
                      <a:pt x="272712" y="1343310"/>
                      <a:pt x="266247" y="1311367"/>
                    </a:cubicBezTo>
                    <a:cubicBezTo>
                      <a:pt x="258642" y="1273339"/>
                      <a:pt x="253698" y="1233790"/>
                      <a:pt x="243050" y="1196903"/>
                    </a:cubicBezTo>
                    <a:cubicBezTo>
                      <a:pt x="230121" y="1151650"/>
                      <a:pt x="218712" y="1105636"/>
                      <a:pt x="201980" y="1061524"/>
                    </a:cubicBezTo>
                    <a:cubicBezTo>
                      <a:pt x="182966" y="1010947"/>
                      <a:pt x="159389" y="962652"/>
                      <a:pt x="127826" y="918540"/>
                    </a:cubicBezTo>
                    <a:cubicBezTo>
                      <a:pt x="96263" y="874047"/>
                      <a:pt x="57475" y="836019"/>
                      <a:pt x="14503" y="802175"/>
                    </a:cubicBezTo>
                    <a:cubicBezTo>
                      <a:pt x="10320" y="798752"/>
                      <a:pt x="5377" y="796090"/>
                      <a:pt x="813" y="793048"/>
                    </a:cubicBezTo>
                    <a:cubicBezTo>
                      <a:pt x="-328" y="791527"/>
                      <a:pt x="-328" y="790386"/>
                      <a:pt x="1194" y="789245"/>
                    </a:cubicBezTo>
                    <a:cubicBezTo>
                      <a:pt x="2334" y="788485"/>
                      <a:pt x="3475" y="788865"/>
                      <a:pt x="4616" y="789625"/>
                    </a:cubicBezTo>
                    <a:cubicBezTo>
                      <a:pt x="12602" y="796851"/>
                      <a:pt x="24390" y="801794"/>
                      <a:pt x="33517" y="807879"/>
                    </a:cubicBezTo>
                    <a:cubicBezTo>
                      <a:pt x="43024" y="814724"/>
                      <a:pt x="52531" y="821949"/>
                      <a:pt x="61658" y="829174"/>
                    </a:cubicBezTo>
                    <a:cubicBezTo>
                      <a:pt x="78770" y="843245"/>
                      <a:pt x="95502" y="858456"/>
                      <a:pt x="111094" y="874427"/>
                    </a:cubicBezTo>
                    <a:cubicBezTo>
                      <a:pt x="143037" y="906371"/>
                      <a:pt x="170797" y="942877"/>
                      <a:pt x="192473" y="982426"/>
                    </a:cubicBezTo>
                    <a:cubicBezTo>
                      <a:pt x="215290" y="1023877"/>
                      <a:pt x="233163" y="1067609"/>
                      <a:pt x="249135" y="1112482"/>
                    </a:cubicBezTo>
                    <a:cubicBezTo>
                      <a:pt x="269289" y="1168763"/>
                      <a:pt x="282979" y="1226565"/>
                      <a:pt x="296669" y="1284747"/>
                    </a:cubicBezTo>
                    <a:cubicBezTo>
                      <a:pt x="301993" y="1307944"/>
                      <a:pt x="307317" y="1330761"/>
                      <a:pt x="312641" y="1353958"/>
                    </a:cubicBezTo>
                    <a:cubicBezTo>
                      <a:pt x="325951" y="1413662"/>
                      <a:pt x="337740" y="1474506"/>
                      <a:pt x="357134" y="1532689"/>
                    </a:cubicBezTo>
                    <a:cubicBezTo>
                      <a:pt x="362838" y="1549801"/>
                      <a:pt x="371204" y="1566533"/>
                      <a:pt x="386035" y="1576801"/>
                    </a:cubicBezTo>
                    <a:cubicBezTo>
                      <a:pt x="403147" y="1588590"/>
                      <a:pt x="412654" y="1592012"/>
                      <a:pt x="431288" y="1574900"/>
                    </a:cubicBezTo>
                    <a:cubicBezTo>
                      <a:pt x="439274" y="1564252"/>
                      <a:pt x="444598" y="1553604"/>
                      <a:pt x="448781" y="1541435"/>
                    </a:cubicBezTo>
                    <a:cubicBezTo>
                      <a:pt x="453724" y="1527365"/>
                      <a:pt x="454485" y="1511013"/>
                      <a:pt x="457147" y="1496182"/>
                    </a:cubicBezTo>
                    <a:cubicBezTo>
                      <a:pt x="460569" y="1471464"/>
                      <a:pt x="465513" y="1446746"/>
                      <a:pt x="469316" y="1422028"/>
                    </a:cubicBezTo>
                    <a:cubicBezTo>
                      <a:pt x="473118" y="1398451"/>
                      <a:pt x="475020" y="1374873"/>
                      <a:pt x="478823" y="1350916"/>
                    </a:cubicBezTo>
                    <a:cubicBezTo>
                      <a:pt x="489470" y="1279043"/>
                      <a:pt x="502020" y="1208312"/>
                      <a:pt x="517611" y="1137580"/>
                    </a:cubicBezTo>
                    <a:cubicBezTo>
                      <a:pt x="525597" y="1101453"/>
                      <a:pt x="537385" y="1067989"/>
                      <a:pt x="550315" y="1033384"/>
                    </a:cubicBezTo>
                    <a:cubicBezTo>
                      <a:pt x="586822" y="937934"/>
                      <a:pt x="627511" y="844385"/>
                      <a:pt x="664398" y="748936"/>
                    </a:cubicBezTo>
                    <a:cubicBezTo>
                      <a:pt x="670483" y="733344"/>
                      <a:pt x="676567" y="717373"/>
                      <a:pt x="682271" y="701401"/>
                    </a:cubicBezTo>
                    <a:cubicBezTo>
                      <a:pt x="687595" y="686570"/>
                      <a:pt x="691398" y="669077"/>
                      <a:pt x="698243" y="655007"/>
                    </a:cubicBezTo>
                    <a:cubicBezTo>
                      <a:pt x="706989" y="628007"/>
                      <a:pt x="714975" y="599867"/>
                      <a:pt x="721820" y="572106"/>
                    </a:cubicBezTo>
                    <a:cubicBezTo>
                      <a:pt x="726384" y="553092"/>
                      <a:pt x="730186" y="533698"/>
                      <a:pt x="734750" y="514684"/>
                    </a:cubicBezTo>
                    <a:cubicBezTo>
                      <a:pt x="748820" y="456502"/>
                      <a:pt x="749200" y="397559"/>
                      <a:pt x="745017" y="338235"/>
                    </a:cubicBezTo>
                    <a:cubicBezTo>
                      <a:pt x="743496" y="312757"/>
                      <a:pt x="738172" y="288039"/>
                      <a:pt x="731707" y="263701"/>
                    </a:cubicBezTo>
                    <a:cubicBezTo>
                      <a:pt x="722961" y="230997"/>
                      <a:pt x="709651" y="199434"/>
                      <a:pt x="691398" y="170533"/>
                    </a:cubicBezTo>
                    <a:cubicBezTo>
                      <a:pt x="643483" y="108547"/>
                      <a:pt x="607737" y="87632"/>
                      <a:pt x="572371" y="67477"/>
                    </a:cubicBezTo>
                    <a:cubicBezTo>
                      <a:pt x="532442" y="49224"/>
                      <a:pt x="491752" y="39717"/>
                      <a:pt x="449161" y="37435"/>
                    </a:cubicBezTo>
                    <a:cubicBezTo>
                      <a:pt x="439654" y="35914"/>
                      <a:pt x="427865" y="35914"/>
                      <a:pt x="416077" y="37435"/>
                    </a:cubicBezTo>
                    <a:close/>
                  </a:path>
                </a:pathLst>
              </a:custGeom>
              <a:solidFill>
                <a:srgbClr val="191919"/>
              </a:solidFill>
              <a:ln w="38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4353" name="Freeform: Shape 4352">
              <a:extLst>
                <a:ext uri="{FF2B5EF4-FFF2-40B4-BE49-F238E27FC236}">
                  <a16:creationId xmlns:a16="http://schemas.microsoft.com/office/drawing/2014/main" id="{20793616-451E-4B7C-977E-F850534B952D}"/>
                </a:ext>
              </a:extLst>
            </p:cNvPr>
            <p:cNvSpPr/>
            <p:nvPr/>
          </p:nvSpPr>
          <p:spPr>
            <a:xfrm rot="19161419">
              <a:off x="1129987" y="2960550"/>
              <a:ext cx="334901" cy="365346"/>
            </a:xfrm>
            <a:custGeom>
              <a:avLst/>
              <a:gdLst>
                <a:gd name="connsiteX0" fmla="*/ 310569 w 334900"/>
                <a:gd name="connsiteY0" fmla="*/ 7503 h 365346"/>
                <a:gd name="connsiteX1" fmla="*/ 285071 w 334900"/>
                <a:gd name="connsiteY1" fmla="*/ 2937 h 365346"/>
                <a:gd name="connsiteX2" fmla="*/ 19053 w 334900"/>
                <a:gd name="connsiteY2" fmla="*/ 180662 h 365346"/>
                <a:gd name="connsiteX3" fmla="*/ 405 w 334900"/>
                <a:gd name="connsiteY3" fmla="*/ 363335 h 365346"/>
                <a:gd name="connsiteX4" fmla="*/ 85653 w 334900"/>
                <a:gd name="connsiteY4" fmla="*/ 315003 h 365346"/>
                <a:gd name="connsiteX5" fmla="*/ 127896 w 334900"/>
                <a:gd name="connsiteY5" fmla="*/ 237367 h 365346"/>
                <a:gd name="connsiteX6" fmla="*/ 230269 w 334900"/>
                <a:gd name="connsiteY6" fmla="*/ 151739 h 365346"/>
                <a:gd name="connsiteX7" fmla="*/ 264139 w 334900"/>
                <a:gd name="connsiteY7" fmla="*/ 95795 h 365346"/>
                <a:gd name="connsiteX8" fmla="*/ 329597 w 334900"/>
                <a:gd name="connsiteY8" fmla="*/ 71058 h 365346"/>
                <a:gd name="connsiteX9" fmla="*/ 310569 w 334900"/>
                <a:gd name="connsiteY9" fmla="*/ 7503 h 365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4900" h="365346">
                  <a:moveTo>
                    <a:pt x="310569" y="7503"/>
                  </a:moveTo>
                  <a:cubicBezTo>
                    <a:pt x="302197" y="5601"/>
                    <a:pt x="293443" y="4459"/>
                    <a:pt x="285071" y="2937"/>
                  </a:cubicBezTo>
                  <a:cubicBezTo>
                    <a:pt x="167475" y="-17234"/>
                    <a:pt x="48737" y="69156"/>
                    <a:pt x="19053" y="180662"/>
                  </a:cubicBezTo>
                  <a:cubicBezTo>
                    <a:pt x="3069" y="240412"/>
                    <a:pt x="-1498" y="301683"/>
                    <a:pt x="405" y="363335"/>
                  </a:cubicBezTo>
                  <a:cubicBezTo>
                    <a:pt x="786" y="380841"/>
                    <a:pt x="80325" y="325659"/>
                    <a:pt x="85653" y="315003"/>
                  </a:cubicBezTo>
                  <a:cubicBezTo>
                    <a:pt x="100495" y="284938"/>
                    <a:pt x="87936" y="250687"/>
                    <a:pt x="127896" y="237367"/>
                  </a:cubicBezTo>
                  <a:cubicBezTo>
                    <a:pt x="173945" y="222144"/>
                    <a:pt x="204771" y="192079"/>
                    <a:pt x="230269" y="151739"/>
                  </a:cubicBezTo>
                  <a:cubicBezTo>
                    <a:pt x="240925" y="134994"/>
                    <a:pt x="248536" y="108735"/>
                    <a:pt x="264139" y="95795"/>
                  </a:cubicBezTo>
                  <a:cubicBezTo>
                    <a:pt x="283168" y="80192"/>
                    <a:pt x="311711" y="88184"/>
                    <a:pt x="329597" y="71058"/>
                  </a:cubicBezTo>
                  <a:cubicBezTo>
                    <a:pt x="347484" y="54313"/>
                    <a:pt x="337589" y="13212"/>
                    <a:pt x="310569" y="7503"/>
                  </a:cubicBezTo>
                  <a:close/>
                </a:path>
              </a:pathLst>
            </a:custGeom>
            <a:solidFill>
              <a:srgbClr val="434343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54" name="Freeform: Shape 4353">
              <a:extLst>
                <a:ext uri="{FF2B5EF4-FFF2-40B4-BE49-F238E27FC236}">
                  <a16:creationId xmlns:a16="http://schemas.microsoft.com/office/drawing/2014/main" id="{EA7383EE-F3C0-48C9-8C56-E0AE95B698A8}"/>
                </a:ext>
              </a:extLst>
            </p:cNvPr>
            <p:cNvSpPr/>
            <p:nvPr/>
          </p:nvSpPr>
          <p:spPr>
            <a:xfrm rot="19161419">
              <a:off x="871660" y="1968227"/>
              <a:ext cx="263967" cy="287964"/>
            </a:xfrm>
            <a:custGeom>
              <a:avLst/>
              <a:gdLst>
                <a:gd name="connsiteX0" fmla="*/ 310569 w 334900"/>
                <a:gd name="connsiteY0" fmla="*/ 7503 h 365346"/>
                <a:gd name="connsiteX1" fmla="*/ 285071 w 334900"/>
                <a:gd name="connsiteY1" fmla="*/ 2937 h 365346"/>
                <a:gd name="connsiteX2" fmla="*/ 19053 w 334900"/>
                <a:gd name="connsiteY2" fmla="*/ 180662 h 365346"/>
                <a:gd name="connsiteX3" fmla="*/ 405 w 334900"/>
                <a:gd name="connsiteY3" fmla="*/ 363335 h 365346"/>
                <a:gd name="connsiteX4" fmla="*/ 85653 w 334900"/>
                <a:gd name="connsiteY4" fmla="*/ 315003 h 365346"/>
                <a:gd name="connsiteX5" fmla="*/ 127896 w 334900"/>
                <a:gd name="connsiteY5" fmla="*/ 237367 h 365346"/>
                <a:gd name="connsiteX6" fmla="*/ 230269 w 334900"/>
                <a:gd name="connsiteY6" fmla="*/ 151739 h 365346"/>
                <a:gd name="connsiteX7" fmla="*/ 264139 w 334900"/>
                <a:gd name="connsiteY7" fmla="*/ 95795 h 365346"/>
                <a:gd name="connsiteX8" fmla="*/ 329597 w 334900"/>
                <a:gd name="connsiteY8" fmla="*/ 71058 h 365346"/>
                <a:gd name="connsiteX9" fmla="*/ 310569 w 334900"/>
                <a:gd name="connsiteY9" fmla="*/ 7503 h 365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4900" h="365346">
                  <a:moveTo>
                    <a:pt x="310569" y="7503"/>
                  </a:moveTo>
                  <a:cubicBezTo>
                    <a:pt x="302197" y="5601"/>
                    <a:pt x="293443" y="4459"/>
                    <a:pt x="285071" y="2937"/>
                  </a:cubicBezTo>
                  <a:cubicBezTo>
                    <a:pt x="167475" y="-17234"/>
                    <a:pt x="48737" y="69156"/>
                    <a:pt x="19053" y="180662"/>
                  </a:cubicBezTo>
                  <a:cubicBezTo>
                    <a:pt x="3069" y="240412"/>
                    <a:pt x="-1498" y="301683"/>
                    <a:pt x="405" y="363335"/>
                  </a:cubicBezTo>
                  <a:cubicBezTo>
                    <a:pt x="786" y="380841"/>
                    <a:pt x="80325" y="325659"/>
                    <a:pt x="85653" y="315003"/>
                  </a:cubicBezTo>
                  <a:cubicBezTo>
                    <a:pt x="100495" y="284938"/>
                    <a:pt x="87936" y="250687"/>
                    <a:pt x="127896" y="237367"/>
                  </a:cubicBezTo>
                  <a:cubicBezTo>
                    <a:pt x="173945" y="222144"/>
                    <a:pt x="204771" y="192079"/>
                    <a:pt x="230269" y="151739"/>
                  </a:cubicBezTo>
                  <a:cubicBezTo>
                    <a:pt x="240925" y="134994"/>
                    <a:pt x="248536" y="108735"/>
                    <a:pt x="264139" y="95795"/>
                  </a:cubicBezTo>
                  <a:cubicBezTo>
                    <a:pt x="283168" y="80192"/>
                    <a:pt x="311711" y="88184"/>
                    <a:pt x="329597" y="71058"/>
                  </a:cubicBezTo>
                  <a:cubicBezTo>
                    <a:pt x="347484" y="54313"/>
                    <a:pt x="337589" y="13212"/>
                    <a:pt x="310569" y="7503"/>
                  </a:cubicBezTo>
                  <a:close/>
                </a:path>
              </a:pathLst>
            </a:custGeom>
            <a:solidFill>
              <a:srgbClr val="434343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55" name="Freeform: Shape 4354">
              <a:extLst>
                <a:ext uri="{FF2B5EF4-FFF2-40B4-BE49-F238E27FC236}">
                  <a16:creationId xmlns:a16="http://schemas.microsoft.com/office/drawing/2014/main" id="{A74B263B-F0A3-479A-AB5E-0AC6157F0EE2}"/>
                </a:ext>
              </a:extLst>
            </p:cNvPr>
            <p:cNvSpPr/>
            <p:nvPr/>
          </p:nvSpPr>
          <p:spPr>
            <a:xfrm rot="7200000">
              <a:off x="2037306" y="1811683"/>
              <a:ext cx="263967" cy="287964"/>
            </a:xfrm>
            <a:custGeom>
              <a:avLst/>
              <a:gdLst>
                <a:gd name="connsiteX0" fmla="*/ 310569 w 334900"/>
                <a:gd name="connsiteY0" fmla="*/ 7503 h 365346"/>
                <a:gd name="connsiteX1" fmla="*/ 285071 w 334900"/>
                <a:gd name="connsiteY1" fmla="*/ 2937 h 365346"/>
                <a:gd name="connsiteX2" fmla="*/ 19053 w 334900"/>
                <a:gd name="connsiteY2" fmla="*/ 180662 h 365346"/>
                <a:gd name="connsiteX3" fmla="*/ 405 w 334900"/>
                <a:gd name="connsiteY3" fmla="*/ 363335 h 365346"/>
                <a:gd name="connsiteX4" fmla="*/ 85653 w 334900"/>
                <a:gd name="connsiteY4" fmla="*/ 315003 h 365346"/>
                <a:gd name="connsiteX5" fmla="*/ 127896 w 334900"/>
                <a:gd name="connsiteY5" fmla="*/ 237367 h 365346"/>
                <a:gd name="connsiteX6" fmla="*/ 230269 w 334900"/>
                <a:gd name="connsiteY6" fmla="*/ 151739 h 365346"/>
                <a:gd name="connsiteX7" fmla="*/ 264139 w 334900"/>
                <a:gd name="connsiteY7" fmla="*/ 95795 h 365346"/>
                <a:gd name="connsiteX8" fmla="*/ 329597 w 334900"/>
                <a:gd name="connsiteY8" fmla="*/ 71058 h 365346"/>
                <a:gd name="connsiteX9" fmla="*/ 310569 w 334900"/>
                <a:gd name="connsiteY9" fmla="*/ 7503 h 365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4900" h="365346">
                  <a:moveTo>
                    <a:pt x="310569" y="7503"/>
                  </a:moveTo>
                  <a:cubicBezTo>
                    <a:pt x="302197" y="5601"/>
                    <a:pt x="293443" y="4459"/>
                    <a:pt x="285071" y="2937"/>
                  </a:cubicBezTo>
                  <a:cubicBezTo>
                    <a:pt x="167475" y="-17234"/>
                    <a:pt x="48737" y="69156"/>
                    <a:pt x="19053" y="180662"/>
                  </a:cubicBezTo>
                  <a:cubicBezTo>
                    <a:pt x="3069" y="240412"/>
                    <a:pt x="-1498" y="301683"/>
                    <a:pt x="405" y="363335"/>
                  </a:cubicBezTo>
                  <a:cubicBezTo>
                    <a:pt x="786" y="380841"/>
                    <a:pt x="80325" y="325659"/>
                    <a:pt x="85653" y="315003"/>
                  </a:cubicBezTo>
                  <a:cubicBezTo>
                    <a:pt x="100495" y="284938"/>
                    <a:pt x="87936" y="250687"/>
                    <a:pt x="127896" y="237367"/>
                  </a:cubicBezTo>
                  <a:cubicBezTo>
                    <a:pt x="173945" y="222144"/>
                    <a:pt x="204771" y="192079"/>
                    <a:pt x="230269" y="151739"/>
                  </a:cubicBezTo>
                  <a:cubicBezTo>
                    <a:pt x="240925" y="134994"/>
                    <a:pt x="248536" y="108735"/>
                    <a:pt x="264139" y="95795"/>
                  </a:cubicBezTo>
                  <a:cubicBezTo>
                    <a:pt x="283168" y="80192"/>
                    <a:pt x="311711" y="88184"/>
                    <a:pt x="329597" y="71058"/>
                  </a:cubicBezTo>
                  <a:cubicBezTo>
                    <a:pt x="347484" y="54313"/>
                    <a:pt x="337589" y="13212"/>
                    <a:pt x="310569" y="7503"/>
                  </a:cubicBezTo>
                  <a:close/>
                </a:path>
              </a:pathLst>
            </a:custGeom>
            <a:solidFill>
              <a:srgbClr val="434343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56" name="Freeform: Shape 4355">
              <a:extLst>
                <a:ext uri="{FF2B5EF4-FFF2-40B4-BE49-F238E27FC236}">
                  <a16:creationId xmlns:a16="http://schemas.microsoft.com/office/drawing/2014/main" id="{97E76481-A813-41D3-BE3A-7A25C8A736B8}"/>
                </a:ext>
              </a:extLst>
            </p:cNvPr>
            <p:cNvSpPr/>
            <p:nvPr/>
          </p:nvSpPr>
          <p:spPr>
            <a:xfrm rot="4546792">
              <a:off x="1471922" y="1890307"/>
              <a:ext cx="263967" cy="246505"/>
            </a:xfrm>
            <a:custGeom>
              <a:avLst/>
              <a:gdLst>
                <a:gd name="connsiteX0" fmla="*/ 310569 w 334900"/>
                <a:gd name="connsiteY0" fmla="*/ 7503 h 365346"/>
                <a:gd name="connsiteX1" fmla="*/ 285071 w 334900"/>
                <a:gd name="connsiteY1" fmla="*/ 2937 h 365346"/>
                <a:gd name="connsiteX2" fmla="*/ 19053 w 334900"/>
                <a:gd name="connsiteY2" fmla="*/ 180662 h 365346"/>
                <a:gd name="connsiteX3" fmla="*/ 405 w 334900"/>
                <a:gd name="connsiteY3" fmla="*/ 363335 h 365346"/>
                <a:gd name="connsiteX4" fmla="*/ 85653 w 334900"/>
                <a:gd name="connsiteY4" fmla="*/ 315003 h 365346"/>
                <a:gd name="connsiteX5" fmla="*/ 127896 w 334900"/>
                <a:gd name="connsiteY5" fmla="*/ 237367 h 365346"/>
                <a:gd name="connsiteX6" fmla="*/ 230269 w 334900"/>
                <a:gd name="connsiteY6" fmla="*/ 151739 h 365346"/>
                <a:gd name="connsiteX7" fmla="*/ 264139 w 334900"/>
                <a:gd name="connsiteY7" fmla="*/ 95795 h 365346"/>
                <a:gd name="connsiteX8" fmla="*/ 329597 w 334900"/>
                <a:gd name="connsiteY8" fmla="*/ 71058 h 365346"/>
                <a:gd name="connsiteX9" fmla="*/ 310569 w 334900"/>
                <a:gd name="connsiteY9" fmla="*/ 7503 h 365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4900" h="365346">
                  <a:moveTo>
                    <a:pt x="310569" y="7503"/>
                  </a:moveTo>
                  <a:cubicBezTo>
                    <a:pt x="302197" y="5601"/>
                    <a:pt x="293443" y="4459"/>
                    <a:pt x="285071" y="2937"/>
                  </a:cubicBezTo>
                  <a:cubicBezTo>
                    <a:pt x="167475" y="-17234"/>
                    <a:pt x="48737" y="69156"/>
                    <a:pt x="19053" y="180662"/>
                  </a:cubicBezTo>
                  <a:cubicBezTo>
                    <a:pt x="3069" y="240412"/>
                    <a:pt x="-1498" y="301683"/>
                    <a:pt x="405" y="363335"/>
                  </a:cubicBezTo>
                  <a:cubicBezTo>
                    <a:pt x="786" y="380841"/>
                    <a:pt x="80325" y="325659"/>
                    <a:pt x="85653" y="315003"/>
                  </a:cubicBezTo>
                  <a:cubicBezTo>
                    <a:pt x="100495" y="284938"/>
                    <a:pt x="87936" y="250687"/>
                    <a:pt x="127896" y="237367"/>
                  </a:cubicBezTo>
                  <a:cubicBezTo>
                    <a:pt x="173945" y="222144"/>
                    <a:pt x="204771" y="192079"/>
                    <a:pt x="230269" y="151739"/>
                  </a:cubicBezTo>
                  <a:cubicBezTo>
                    <a:pt x="240925" y="134994"/>
                    <a:pt x="248536" y="108735"/>
                    <a:pt x="264139" y="95795"/>
                  </a:cubicBezTo>
                  <a:cubicBezTo>
                    <a:pt x="283168" y="80192"/>
                    <a:pt x="311711" y="88184"/>
                    <a:pt x="329597" y="71058"/>
                  </a:cubicBezTo>
                  <a:cubicBezTo>
                    <a:pt x="347484" y="54313"/>
                    <a:pt x="337589" y="13212"/>
                    <a:pt x="310569" y="7503"/>
                  </a:cubicBezTo>
                  <a:close/>
                </a:path>
              </a:pathLst>
            </a:custGeom>
            <a:solidFill>
              <a:srgbClr val="434343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57" name="Freeform: Shape 4356">
              <a:extLst>
                <a:ext uri="{FF2B5EF4-FFF2-40B4-BE49-F238E27FC236}">
                  <a16:creationId xmlns:a16="http://schemas.microsoft.com/office/drawing/2014/main" id="{8DA0A633-4DF0-43E2-822D-3792452BABD3}"/>
                </a:ext>
              </a:extLst>
            </p:cNvPr>
            <p:cNvSpPr/>
            <p:nvPr/>
          </p:nvSpPr>
          <p:spPr>
            <a:xfrm rot="9999332">
              <a:off x="1828224" y="3063857"/>
              <a:ext cx="167323" cy="246505"/>
            </a:xfrm>
            <a:custGeom>
              <a:avLst/>
              <a:gdLst>
                <a:gd name="connsiteX0" fmla="*/ 310569 w 334900"/>
                <a:gd name="connsiteY0" fmla="*/ 7503 h 365346"/>
                <a:gd name="connsiteX1" fmla="*/ 285071 w 334900"/>
                <a:gd name="connsiteY1" fmla="*/ 2937 h 365346"/>
                <a:gd name="connsiteX2" fmla="*/ 19053 w 334900"/>
                <a:gd name="connsiteY2" fmla="*/ 180662 h 365346"/>
                <a:gd name="connsiteX3" fmla="*/ 405 w 334900"/>
                <a:gd name="connsiteY3" fmla="*/ 363335 h 365346"/>
                <a:gd name="connsiteX4" fmla="*/ 85653 w 334900"/>
                <a:gd name="connsiteY4" fmla="*/ 315003 h 365346"/>
                <a:gd name="connsiteX5" fmla="*/ 127896 w 334900"/>
                <a:gd name="connsiteY5" fmla="*/ 237367 h 365346"/>
                <a:gd name="connsiteX6" fmla="*/ 230269 w 334900"/>
                <a:gd name="connsiteY6" fmla="*/ 151739 h 365346"/>
                <a:gd name="connsiteX7" fmla="*/ 264139 w 334900"/>
                <a:gd name="connsiteY7" fmla="*/ 95795 h 365346"/>
                <a:gd name="connsiteX8" fmla="*/ 329597 w 334900"/>
                <a:gd name="connsiteY8" fmla="*/ 71058 h 365346"/>
                <a:gd name="connsiteX9" fmla="*/ 310569 w 334900"/>
                <a:gd name="connsiteY9" fmla="*/ 7503 h 365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4900" h="365346">
                  <a:moveTo>
                    <a:pt x="310569" y="7503"/>
                  </a:moveTo>
                  <a:cubicBezTo>
                    <a:pt x="302197" y="5601"/>
                    <a:pt x="293443" y="4459"/>
                    <a:pt x="285071" y="2937"/>
                  </a:cubicBezTo>
                  <a:cubicBezTo>
                    <a:pt x="167475" y="-17234"/>
                    <a:pt x="48737" y="69156"/>
                    <a:pt x="19053" y="180662"/>
                  </a:cubicBezTo>
                  <a:cubicBezTo>
                    <a:pt x="3069" y="240412"/>
                    <a:pt x="-1498" y="301683"/>
                    <a:pt x="405" y="363335"/>
                  </a:cubicBezTo>
                  <a:cubicBezTo>
                    <a:pt x="786" y="380841"/>
                    <a:pt x="80325" y="325659"/>
                    <a:pt x="85653" y="315003"/>
                  </a:cubicBezTo>
                  <a:cubicBezTo>
                    <a:pt x="100495" y="284938"/>
                    <a:pt x="87936" y="250687"/>
                    <a:pt x="127896" y="237367"/>
                  </a:cubicBezTo>
                  <a:cubicBezTo>
                    <a:pt x="173945" y="222144"/>
                    <a:pt x="204771" y="192079"/>
                    <a:pt x="230269" y="151739"/>
                  </a:cubicBezTo>
                  <a:cubicBezTo>
                    <a:pt x="240925" y="134994"/>
                    <a:pt x="248536" y="108735"/>
                    <a:pt x="264139" y="95795"/>
                  </a:cubicBezTo>
                  <a:cubicBezTo>
                    <a:pt x="283168" y="80192"/>
                    <a:pt x="311711" y="88184"/>
                    <a:pt x="329597" y="71058"/>
                  </a:cubicBezTo>
                  <a:cubicBezTo>
                    <a:pt x="347484" y="54313"/>
                    <a:pt x="337589" y="13212"/>
                    <a:pt x="310569" y="7503"/>
                  </a:cubicBezTo>
                  <a:close/>
                </a:path>
              </a:pathLst>
            </a:custGeom>
            <a:solidFill>
              <a:srgbClr val="434343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58" name="Freeform: Shape 4357">
              <a:extLst>
                <a:ext uri="{FF2B5EF4-FFF2-40B4-BE49-F238E27FC236}">
                  <a16:creationId xmlns:a16="http://schemas.microsoft.com/office/drawing/2014/main" id="{0D7AD7AB-4E80-4444-8149-0900FF2AFD35}"/>
                </a:ext>
              </a:extLst>
            </p:cNvPr>
            <p:cNvSpPr/>
            <p:nvPr/>
          </p:nvSpPr>
          <p:spPr>
            <a:xfrm rot="6300000">
              <a:off x="1564746" y="2593078"/>
              <a:ext cx="263967" cy="287964"/>
            </a:xfrm>
            <a:custGeom>
              <a:avLst/>
              <a:gdLst>
                <a:gd name="connsiteX0" fmla="*/ 310569 w 334900"/>
                <a:gd name="connsiteY0" fmla="*/ 7503 h 365346"/>
                <a:gd name="connsiteX1" fmla="*/ 285071 w 334900"/>
                <a:gd name="connsiteY1" fmla="*/ 2937 h 365346"/>
                <a:gd name="connsiteX2" fmla="*/ 19053 w 334900"/>
                <a:gd name="connsiteY2" fmla="*/ 180662 h 365346"/>
                <a:gd name="connsiteX3" fmla="*/ 405 w 334900"/>
                <a:gd name="connsiteY3" fmla="*/ 363335 h 365346"/>
                <a:gd name="connsiteX4" fmla="*/ 85653 w 334900"/>
                <a:gd name="connsiteY4" fmla="*/ 315003 h 365346"/>
                <a:gd name="connsiteX5" fmla="*/ 127896 w 334900"/>
                <a:gd name="connsiteY5" fmla="*/ 237367 h 365346"/>
                <a:gd name="connsiteX6" fmla="*/ 230269 w 334900"/>
                <a:gd name="connsiteY6" fmla="*/ 151739 h 365346"/>
                <a:gd name="connsiteX7" fmla="*/ 264139 w 334900"/>
                <a:gd name="connsiteY7" fmla="*/ 95795 h 365346"/>
                <a:gd name="connsiteX8" fmla="*/ 329597 w 334900"/>
                <a:gd name="connsiteY8" fmla="*/ 71058 h 365346"/>
                <a:gd name="connsiteX9" fmla="*/ 310569 w 334900"/>
                <a:gd name="connsiteY9" fmla="*/ 7503 h 365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34900" h="365346">
                  <a:moveTo>
                    <a:pt x="310569" y="7503"/>
                  </a:moveTo>
                  <a:cubicBezTo>
                    <a:pt x="302197" y="5601"/>
                    <a:pt x="293443" y="4459"/>
                    <a:pt x="285071" y="2937"/>
                  </a:cubicBezTo>
                  <a:cubicBezTo>
                    <a:pt x="167475" y="-17234"/>
                    <a:pt x="48737" y="69156"/>
                    <a:pt x="19053" y="180662"/>
                  </a:cubicBezTo>
                  <a:cubicBezTo>
                    <a:pt x="3069" y="240412"/>
                    <a:pt x="-1498" y="301683"/>
                    <a:pt x="405" y="363335"/>
                  </a:cubicBezTo>
                  <a:cubicBezTo>
                    <a:pt x="786" y="380841"/>
                    <a:pt x="80325" y="325659"/>
                    <a:pt x="85653" y="315003"/>
                  </a:cubicBezTo>
                  <a:cubicBezTo>
                    <a:pt x="100495" y="284938"/>
                    <a:pt x="87936" y="250687"/>
                    <a:pt x="127896" y="237367"/>
                  </a:cubicBezTo>
                  <a:cubicBezTo>
                    <a:pt x="173945" y="222144"/>
                    <a:pt x="204771" y="192079"/>
                    <a:pt x="230269" y="151739"/>
                  </a:cubicBezTo>
                  <a:cubicBezTo>
                    <a:pt x="240925" y="134994"/>
                    <a:pt x="248536" y="108735"/>
                    <a:pt x="264139" y="95795"/>
                  </a:cubicBezTo>
                  <a:cubicBezTo>
                    <a:pt x="283168" y="80192"/>
                    <a:pt x="311711" y="88184"/>
                    <a:pt x="329597" y="71058"/>
                  </a:cubicBezTo>
                  <a:cubicBezTo>
                    <a:pt x="347484" y="54313"/>
                    <a:pt x="337589" y="13212"/>
                    <a:pt x="310569" y="7503"/>
                  </a:cubicBezTo>
                  <a:close/>
                </a:path>
              </a:pathLst>
            </a:custGeom>
            <a:solidFill>
              <a:srgbClr val="434343"/>
            </a:solidFill>
            <a:ln w="380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361" name="Group 4360">
            <a:extLst>
              <a:ext uri="{FF2B5EF4-FFF2-40B4-BE49-F238E27FC236}">
                <a16:creationId xmlns:a16="http://schemas.microsoft.com/office/drawing/2014/main" id="{BB47D94A-6375-4A34-8EFF-A5DC10021803}"/>
              </a:ext>
            </a:extLst>
          </p:cNvPr>
          <p:cNvGrpSpPr/>
          <p:nvPr/>
        </p:nvGrpSpPr>
        <p:grpSpPr>
          <a:xfrm rot="2700000" flipV="1">
            <a:off x="3038753" y="2216467"/>
            <a:ext cx="1924092" cy="628516"/>
            <a:chOff x="5005473" y="4141321"/>
            <a:chExt cx="6805425" cy="2223034"/>
          </a:xfrm>
        </p:grpSpPr>
        <p:grpSp>
          <p:nvGrpSpPr>
            <p:cNvPr id="4362" name="Group 4361">
              <a:extLst>
                <a:ext uri="{FF2B5EF4-FFF2-40B4-BE49-F238E27FC236}">
                  <a16:creationId xmlns:a16="http://schemas.microsoft.com/office/drawing/2014/main" id="{0D45859D-C74C-4B0B-85F4-0FB6353E62FD}"/>
                </a:ext>
              </a:extLst>
            </p:cNvPr>
            <p:cNvGrpSpPr/>
            <p:nvPr/>
          </p:nvGrpSpPr>
          <p:grpSpPr>
            <a:xfrm>
              <a:off x="5090052" y="5237879"/>
              <a:ext cx="6720846" cy="1126476"/>
              <a:chOff x="3613677" y="4201880"/>
              <a:chExt cx="6720846" cy="1126476"/>
            </a:xfrm>
          </p:grpSpPr>
          <p:sp>
            <p:nvSpPr>
              <p:cNvPr id="4364" name="Freeform: Shape 4363">
                <a:extLst>
                  <a:ext uri="{FF2B5EF4-FFF2-40B4-BE49-F238E27FC236}">
                    <a16:creationId xmlns:a16="http://schemas.microsoft.com/office/drawing/2014/main" id="{6932F05E-BDCE-4209-A818-3B7E84998604}"/>
                  </a:ext>
                </a:extLst>
              </p:cNvPr>
              <p:cNvSpPr/>
              <p:nvPr/>
            </p:nvSpPr>
            <p:spPr>
              <a:xfrm>
                <a:off x="3731164" y="4201880"/>
                <a:ext cx="1499709" cy="941610"/>
              </a:xfrm>
              <a:custGeom>
                <a:avLst/>
                <a:gdLst>
                  <a:gd name="connsiteX0" fmla="*/ 107118 w 1499709"/>
                  <a:gd name="connsiteY0" fmla="*/ 0 h 941610"/>
                  <a:gd name="connsiteX1" fmla="*/ 205763 w 1499709"/>
                  <a:gd name="connsiteY1" fmla="*/ 65599 h 941610"/>
                  <a:gd name="connsiteX2" fmla="*/ 214239 w 1499709"/>
                  <a:gd name="connsiteY2" fmla="*/ 107112 h 941610"/>
                  <a:gd name="connsiteX3" fmla="*/ 222715 w 1499709"/>
                  <a:gd name="connsiteY3" fmla="*/ 65599 h 941610"/>
                  <a:gd name="connsiteX4" fmla="*/ 321356 w 1499709"/>
                  <a:gd name="connsiteY4" fmla="*/ 0 h 941610"/>
                  <a:gd name="connsiteX5" fmla="*/ 420001 w 1499709"/>
                  <a:gd name="connsiteY5" fmla="*/ 65599 h 941610"/>
                  <a:gd name="connsiteX6" fmla="*/ 428477 w 1499709"/>
                  <a:gd name="connsiteY6" fmla="*/ 107112 h 941610"/>
                  <a:gd name="connsiteX7" fmla="*/ 436953 w 1499709"/>
                  <a:gd name="connsiteY7" fmla="*/ 65599 h 941610"/>
                  <a:gd name="connsiteX8" fmla="*/ 535594 w 1499709"/>
                  <a:gd name="connsiteY8" fmla="*/ 0 h 941610"/>
                  <a:gd name="connsiteX9" fmla="*/ 634239 w 1499709"/>
                  <a:gd name="connsiteY9" fmla="*/ 65599 h 941610"/>
                  <a:gd name="connsiteX10" fmla="*/ 642715 w 1499709"/>
                  <a:gd name="connsiteY10" fmla="*/ 107113 h 941610"/>
                  <a:gd name="connsiteX11" fmla="*/ 651190 w 1499709"/>
                  <a:gd name="connsiteY11" fmla="*/ 65599 h 941610"/>
                  <a:gd name="connsiteX12" fmla="*/ 749832 w 1499709"/>
                  <a:gd name="connsiteY12" fmla="*/ 0 h 941610"/>
                  <a:gd name="connsiteX13" fmla="*/ 848477 w 1499709"/>
                  <a:gd name="connsiteY13" fmla="*/ 65599 h 941610"/>
                  <a:gd name="connsiteX14" fmla="*/ 856953 w 1499709"/>
                  <a:gd name="connsiteY14" fmla="*/ 107113 h 941610"/>
                  <a:gd name="connsiteX15" fmla="*/ 865428 w 1499709"/>
                  <a:gd name="connsiteY15" fmla="*/ 65599 h 941610"/>
                  <a:gd name="connsiteX16" fmla="*/ 964070 w 1499709"/>
                  <a:gd name="connsiteY16" fmla="*/ 0 h 941610"/>
                  <a:gd name="connsiteX17" fmla="*/ 1062715 w 1499709"/>
                  <a:gd name="connsiteY17" fmla="*/ 65599 h 941610"/>
                  <a:gd name="connsiteX18" fmla="*/ 1071191 w 1499709"/>
                  <a:gd name="connsiteY18" fmla="*/ 107113 h 941610"/>
                  <a:gd name="connsiteX19" fmla="*/ 1079666 w 1499709"/>
                  <a:gd name="connsiteY19" fmla="*/ 65599 h 941610"/>
                  <a:gd name="connsiteX20" fmla="*/ 1178308 w 1499709"/>
                  <a:gd name="connsiteY20" fmla="*/ 0 h 941610"/>
                  <a:gd name="connsiteX21" fmla="*/ 1276953 w 1499709"/>
                  <a:gd name="connsiteY21" fmla="*/ 65599 h 941610"/>
                  <a:gd name="connsiteX22" fmla="*/ 1285428 w 1499709"/>
                  <a:gd name="connsiteY22" fmla="*/ 107106 h 941610"/>
                  <a:gd name="connsiteX23" fmla="*/ 1293902 w 1499709"/>
                  <a:gd name="connsiteY23" fmla="*/ 65599 h 941610"/>
                  <a:gd name="connsiteX24" fmla="*/ 1392543 w 1499709"/>
                  <a:gd name="connsiteY24" fmla="*/ 0 h 941610"/>
                  <a:gd name="connsiteX25" fmla="*/ 1499665 w 1499709"/>
                  <a:gd name="connsiteY25" fmla="*/ 107118 h 941610"/>
                  <a:gd name="connsiteX26" fmla="*/ 1499665 w 1499709"/>
                  <a:gd name="connsiteY26" fmla="*/ 834492 h 941610"/>
                  <a:gd name="connsiteX27" fmla="*/ 1394273 w 1499709"/>
                  <a:gd name="connsiteY27" fmla="*/ 941610 h 941610"/>
                  <a:gd name="connsiteX28" fmla="*/ 1293929 w 1499709"/>
                  <a:gd name="connsiteY28" fmla="*/ 876011 h 941610"/>
                  <a:gd name="connsiteX29" fmla="*/ 1285428 w 1499709"/>
                  <a:gd name="connsiteY29" fmla="*/ 834505 h 941610"/>
                  <a:gd name="connsiteX30" fmla="*/ 1277951 w 1499709"/>
                  <a:gd name="connsiteY30" fmla="*/ 876011 h 941610"/>
                  <a:gd name="connsiteX31" fmla="*/ 1180037 w 1499709"/>
                  <a:gd name="connsiteY31" fmla="*/ 941610 h 941610"/>
                  <a:gd name="connsiteX32" fmla="*/ 1079693 w 1499709"/>
                  <a:gd name="connsiteY32" fmla="*/ 876011 h 941610"/>
                  <a:gd name="connsiteX33" fmla="*/ 1071191 w 1499709"/>
                  <a:gd name="connsiteY33" fmla="*/ 834497 h 941610"/>
                  <a:gd name="connsiteX34" fmla="*/ 1063713 w 1499709"/>
                  <a:gd name="connsiteY34" fmla="*/ 876011 h 941610"/>
                  <a:gd name="connsiteX35" fmla="*/ 965799 w 1499709"/>
                  <a:gd name="connsiteY35" fmla="*/ 941610 h 941610"/>
                  <a:gd name="connsiteX36" fmla="*/ 865455 w 1499709"/>
                  <a:gd name="connsiteY36" fmla="*/ 876011 h 941610"/>
                  <a:gd name="connsiteX37" fmla="*/ 856953 w 1499709"/>
                  <a:gd name="connsiteY37" fmla="*/ 834497 h 941610"/>
                  <a:gd name="connsiteX38" fmla="*/ 849475 w 1499709"/>
                  <a:gd name="connsiteY38" fmla="*/ 876011 h 941610"/>
                  <a:gd name="connsiteX39" fmla="*/ 751561 w 1499709"/>
                  <a:gd name="connsiteY39" fmla="*/ 941610 h 941610"/>
                  <a:gd name="connsiteX40" fmla="*/ 651217 w 1499709"/>
                  <a:gd name="connsiteY40" fmla="*/ 876011 h 941610"/>
                  <a:gd name="connsiteX41" fmla="*/ 642715 w 1499709"/>
                  <a:gd name="connsiteY41" fmla="*/ 834497 h 941610"/>
                  <a:gd name="connsiteX42" fmla="*/ 635237 w 1499709"/>
                  <a:gd name="connsiteY42" fmla="*/ 876011 h 941610"/>
                  <a:gd name="connsiteX43" fmla="*/ 537323 w 1499709"/>
                  <a:gd name="connsiteY43" fmla="*/ 941610 h 941610"/>
                  <a:gd name="connsiteX44" fmla="*/ 436980 w 1499709"/>
                  <a:gd name="connsiteY44" fmla="*/ 876011 h 941610"/>
                  <a:gd name="connsiteX45" fmla="*/ 428477 w 1499709"/>
                  <a:gd name="connsiteY45" fmla="*/ 834498 h 941610"/>
                  <a:gd name="connsiteX46" fmla="*/ 420999 w 1499709"/>
                  <a:gd name="connsiteY46" fmla="*/ 876011 h 941610"/>
                  <a:gd name="connsiteX47" fmla="*/ 323085 w 1499709"/>
                  <a:gd name="connsiteY47" fmla="*/ 941610 h 941610"/>
                  <a:gd name="connsiteX48" fmla="*/ 222742 w 1499709"/>
                  <a:gd name="connsiteY48" fmla="*/ 876011 h 941610"/>
                  <a:gd name="connsiteX49" fmla="*/ 214239 w 1499709"/>
                  <a:gd name="connsiteY49" fmla="*/ 834498 h 941610"/>
                  <a:gd name="connsiteX50" fmla="*/ 206761 w 1499709"/>
                  <a:gd name="connsiteY50" fmla="*/ 876011 h 941610"/>
                  <a:gd name="connsiteX51" fmla="*/ 108847 w 1499709"/>
                  <a:gd name="connsiteY51" fmla="*/ 941610 h 941610"/>
                  <a:gd name="connsiteX52" fmla="*/ 0 w 1499709"/>
                  <a:gd name="connsiteY52" fmla="*/ 834492 h 941610"/>
                  <a:gd name="connsiteX53" fmla="*/ 0 w 1499709"/>
                  <a:gd name="connsiteY53" fmla="*/ 107118 h 941610"/>
                  <a:gd name="connsiteX54" fmla="*/ 107118 w 1499709"/>
                  <a:gd name="connsiteY54" fmla="*/ 0 h 94161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</a:cxnLst>
                <a:rect l="l" t="t" r="r" b="b"/>
                <a:pathLst>
                  <a:path w="1499709" h="941610">
                    <a:moveTo>
                      <a:pt x="107118" y="0"/>
                    </a:moveTo>
                    <a:cubicBezTo>
                      <a:pt x="151177" y="0"/>
                      <a:pt x="189404" y="27212"/>
                      <a:pt x="205763" y="65599"/>
                    </a:cubicBezTo>
                    <a:lnTo>
                      <a:pt x="214239" y="107112"/>
                    </a:lnTo>
                    <a:lnTo>
                      <a:pt x="222715" y="65599"/>
                    </a:lnTo>
                    <a:cubicBezTo>
                      <a:pt x="239074" y="27212"/>
                      <a:pt x="277300" y="0"/>
                      <a:pt x="321356" y="0"/>
                    </a:cubicBezTo>
                    <a:cubicBezTo>
                      <a:pt x="365415" y="0"/>
                      <a:pt x="403642" y="27212"/>
                      <a:pt x="420001" y="65599"/>
                    </a:cubicBezTo>
                    <a:lnTo>
                      <a:pt x="428477" y="107112"/>
                    </a:lnTo>
                    <a:lnTo>
                      <a:pt x="436953" y="65599"/>
                    </a:lnTo>
                    <a:cubicBezTo>
                      <a:pt x="453312" y="27212"/>
                      <a:pt x="491538" y="0"/>
                      <a:pt x="535594" y="0"/>
                    </a:cubicBezTo>
                    <a:cubicBezTo>
                      <a:pt x="579653" y="0"/>
                      <a:pt x="617879" y="27212"/>
                      <a:pt x="634239" y="65599"/>
                    </a:cubicBezTo>
                    <a:lnTo>
                      <a:pt x="642715" y="107113"/>
                    </a:lnTo>
                    <a:lnTo>
                      <a:pt x="651190" y="65599"/>
                    </a:lnTo>
                    <a:cubicBezTo>
                      <a:pt x="667550" y="27212"/>
                      <a:pt x="705776" y="0"/>
                      <a:pt x="749832" y="0"/>
                    </a:cubicBezTo>
                    <a:cubicBezTo>
                      <a:pt x="793891" y="0"/>
                      <a:pt x="832117" y="27212"/>
                      <a:pt x="848477" y="65599"/>
                    </a:cubicBezTo>
                    <a:lnTo>
                      <a:pt x="856953" y="107113"/>
                    </a:lnTo>
                    <a:lnTo>
                      <a:pt x="865428" y="65599"/>
                    </a:lnTo>
                    <a:cubicBezTo>
                      <a:pt x="881788" y="27212"/>
                      <a:pt x="920014" y="0"/>
                      <a:pt x="964070" y="0"/>
                    </a:cubicBezTo>
                    <a:cubicBezTo>
                      <a:pt x="1008129" y="0"/>
                      <a:pt x="1046355" y="27212"/>
                      <a:pt x="1062715" y="65599"/>
                    </a:cubicBezTo>
                    <a:lnTo>
                      <a:pt x="1071191" y="107113"/>
                    </a:lnTo>
                    <a:lnTo>
                      <a:pt x="1079666" y="65599"/>
                    </a:lnTo>
                    <a:cubicBezTo>
                      <a:pt x="1096026" y="27212"/>
                      <a:pt x="1134252" y="0"/>
                      <a:pt x="1178308" y="0"/>
                    </a:cubicBezTo>
                    <a:cubicBezTo>
                      <a:pt x="1222367" y="0"/>
                      <a:pt x="1260593" y="27212"/>
                      <a:pt x="1276953" y="65599"/>
                    </a:cubicBezTo>
                    <a:lnTo>
                      <a:pt x="1285428" y="107106"/>
                    </a:lnTo>
                    <a:lnTo>
                      <a:pt x="1293902" y="65599"/>
                    </a:lnTo>
                    <a:cubicBezTo>
                      <a:pt x="1310261" y="27212"/>
                      <a:pt x="1348487" y="0"/>
                      <a:pt x="1392543" y="0"/>
                    </a:cubicBezTo>
                    <a:cubicBezTo>
                      <a:pt x="1451289" y="0"/>
                      <a:pt x="1499665" y="48377"/>
                      <a:pt x="1499665" y="107118"/>
                    </a:cubicBezTo>
                    <a:lnTo>
                      <a:pt x="1499665" y="834492"/>
                    </a:lnTo>
                    <a:cubicBezTo>
                      <a:pt x="1501391" y="893233"/>
                      <a:pt x="1453014" y="941610"/>
                      <a:pt x="1394273" y="941610"/>
                    </a:cubicBezTo>
                    <a:cubicBezTo>
                      <a:pt x="1348919" y="941610"/>
                      <a:pt x="1310369" y="914398"/>
                      <a:pt x="1293929" y="876011"/>
                    </a:cubicBezTo>
                    <a:lnTo>
                      <a:pt x="1285428" y="834505"/>
                    </a:lnTo>
                    <a:lnTo>
                      <a:pt x="1277951" y="876011"/>
                    </a:lnTo>
                    <a:cubicBezTo>
                      <a:pt x="1262319" y="914398"/>
                      <a:pt x="1224093" y="941610"/>
                      <a:pt x="1180037" y="941610"/>
                    </a:cubicBezTo>
                    <a:cubicBezTo>
                      <a:pt x="1134684" y="941610"/>
                      <a:pt x="1096134" y="914398"/>
                      <a:pt x="1079693" y="876011"/>
                    </a:cubicBezTo>
                    <a:lnTo>
                      <a:pt x="1071191" y="834497"/>
                    </a:lnTo>
                    <a:lnTo>
                      <a:pt x="1063713" y="876011"/>
                    </a:lnTo>
                    <a:cubicBezTo>
                      <a:pt x="1048081" y="914398"/>
                      <a:pt x="1009855" y="941610"/>
                      <a:pt x="965799" y="941610"/>
                    </a:cubicBezTo>
                    <a:cubicBezTo>
                      <a:pt x="920446" y="941610"/>
                      <a:pt x="881896" y="914398"/>
                      <a:pt x="865455" y="876011"/>
                    </a:cubicBezTo>
                    <a:lnTo>
                      <a:pt x="856953" y="834497"/>
                    </a:lnTo>
                    <a:lnTo>
                      <a:pt x="849475" y="876011"/>
                    </a:lnTo>
                    <a:cubicBezTo>
                      <a:pt x="833843" y="914398"/>
                      <a:pt x="795617" y="941610"/>
                      <a:pt x="751561" y="941610"/>
                    </a:cubicBezTo>
                    <a:cubicBezTo>
                      <a:pt x="706208" y="941610"/>
                      <a:pt x="667658" y="914398"/>
                      <a:pt x="651217" y="876011"/>
                    </a:cubicBezTo>
                    <a:lnTo>
                      <a:pt x="642715" y="834497"/>
                    </a:lnTo>
                    <a:lnTo>
                      <a:pt x="635237" y="876011"/>
                    </a:lnTo>
                    <a:cubicBezTo>
                      <a:pt x="619605" y="914398"/>
                      <a:pt x="581379" y="941610"/>
                      <a:pt x="537323" y="941610"/>
                    </a:cubicBezTo>
                    <a:cubicBezTo>
                      <a:pt x="491970" y="941610"/>
                      <a:pt x="453420" y="914398"/>
                      <a:pt x="436980" y="876011"/>
                    </a:cubicBezTo>
                    <a:lnTo>
                      <a:pt x="428477" y="834498"/>
                    </a:lnTo>
                    <a:lnTo>
                      <a:pt x="420999" y="876011"/>
                    </a:lnTo>
                    <a:cubicBezTo>
                      <a:pt x="405367" y="914398"/>
                      <a:pt x="367141" y="941610"/>
                      <a:pt x="323085" y="941610"/>
                    </a:cubicBezTo>
                    <a:cubicBezTo>
                      <a:pt x="277732" y="941610"/>
                      <a:pt x="239182" y="914398"/>
                      <a:pt x="222742" y="876011"/>
                    </a:cubicBezTo>
                    <a:lnTo>
                      <a:pt x="214239" y="834498"/>
                    </a:lnTo>
                    <a:lnTo>
                      <a:pt x="206761" y="876011"/>
                    </a:lnTo>
                    <a:cubicBezTo>
                      <a:pt x="191129" y="914398"/>
                      <a:pt x="152903" y="941610"/>
                      <a:pt x="108847" y="941610"/>
                    </a:cubicBezTo>
                    <a:cubicBezTo>
                      <a:pt x="48377" y="941610"/>
                      <a:pt x="0" y="893233"/>
                      <a:pt x="0" y="834492"/>
                    </a:cubicBezTo>
                    <a:lnTo>
                      <a:pt x="0" y="107118"/>
                    </a:lnTo>
                    <a:cubicBezTo>
                      <a:pt x="0" y="48377"/>
                      <a:pt x="48377" y="0"/>
                      <a:pt x="10711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 w="3801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365" name="Freeform: Shape 4364">
                <a:extLst>
                  <a:ext uri="{FF2B5EF4-FFF2-40B4-BE49-F238E27FC236}">
                    <a16:creationId xmlns:a16="http://schemas.microsoft.com/office/drawing/2014/main" id="{A8C963F0-EB3F-4AD7-950B-58F870B5FC15}"/>
                  </a:ext>
                </a:extLst>
              </p:cNvPr>
              <p:cNvSpPr/>
              <p:nvPr/>
            </p:nvSpPr>
            <p:spPr>
              <a:xfrm>
                <a:off x="3764877" y="4254643"/>
                <a:ext cx="1433462" cy="737743"/>
              </a:xfrm>
              <a:custGeom>
                <a:avLst/>
                <a:gdLst>
                  <a:gd name="connsiteX0" fmla="*/ 1360306 w 1433462"/>
                  <a:gd name="connsiteY0" fmla="*/ 0 h 737743"/>
                  <a:gd name="connsiteX1" fmla="*/ 1433462 w 1433462"/>
                  <a:gd name="connsiteY1" fmla="*/ 82930 h 737743"/>
                  <a:gd name="connsiteX2" fmla="*/ 1433462 w 1433462"/>
                  <a:gd name="connsiteY2" fmla="*/ 737743 h 737743"/>
                  <a:gd name="connsiteX3" fmla="*/ 1287155 w 1433462"/>
                  <a:gd name="connsiteY3" fmla="*/ 737743 h 737743"/>
                  <a:gd name="connsiteX4" fmla="*/ 1287155 w 1433462"/>
                  <a:gd name="connsiteY4" fmla="*/ 82930 h 737743"/>
                  <a:gd name="connsiteX5" fmla="*/ 1360306 w 1433462"/>
                  <a:gd name="connsiteY5" fmla="*/ 0 h 737743"/>
                  <a:gd name="connsiteX6" fmla="*/ 1145781 w 1433462"/>
                  <a:gd name="connsiteY6" fmla="*/ 0 h 737743"/>
                  <a:gd name="connsiteX7" fmla="*/ 1218937 w 1433462"/>
                  <a:gd name="connsiteY7" fmla="*/ 82930 h 737743"/>
                  <a:gd name="connsiteX8" fmla="*/ 1218937 w 1433462"/>
                  <a:gd name="connsiteY8" fmla="*/ 737743 h 737743"/>
                  <a:gd name="connsiteX9" fmla="*/ 1072630 w 1433462"/>
                  <a:gd name="connsiteY9" fmla="*/ 737743 h 737743"/>
                  <a:gd name="connsiteX10" fmla="*/ 1072630 w 1433462"/>
                  <a:gd name="connsiteY10" fmla="*/ 82930 h 737743"/>
                  <a:gd name="connsiteX11" fmla="*/ 1145781 w 1433462"/>
                  <a:gd name="connsiteY11" fmla="*/ 0 h 737743"/>
                  <a:gd name="connsiteX12" fmla="*/ 931255 w 1433462"/>
                  <a:gd name="connsiteY12" fmla="*/ 0 h 737743"/>
                  <a:gd name="connsiteX13" fmla="*/ 1004411 w 1433462"/>
                  <a:gd name="connsiteY13" fmla="*/ 82930 h 737743"/>
                  <a:gd name="connsiteX14" fmla="*/ 1004411 w 1433462"/>
                  <a:gd name="connsiteY14" fmla="*/ 737743 h 737743"/>
                  <a:gd name="connsiteX15" fmla="*/ 858104 w 1433462"/>
                  <a:gd name="connsiteY15" fmla="*/ 737743 h 737743"/>
                  <a:gd name="connsiteX16" fmla="*/ 858104 w 1433462"/>
                  <a:gd name="connsiteY16" fmla="*/ 82930 h 737743"/>
                  <a:gd name="connsiteX17" fmla="*/ 931255 w 1433462"/>
                  <a:gd name="connsiteY17" fmla="*/ 0 h 737743"/>
                  <a:gd name="connsiteX18" fmla="*/ 716729 w 1433462"/>
                  <a:gd name="connsiteY18" fmla="*/ 0 h 737743"/>
                  <a:gd name="connsiteX19" fmla="*/ 789885 w 1433462"/>
                  <a:gd name="connsiteY19" fmla="*/ 82930 h 737743"/>
                  <a:gd name="connsiteX20" fmla="*/ 789885 w 1433462"/>
                  <a:gd name="connsiteY20" fmla="*/ 737743 h 737743"/>
                  <a:gd name="connsiteX21" fmla="*/ 643578 w 1433462"/>
                  <a:gd name="connsiteY21" fmla="*/ 737743 h 737743"/>
                  <a:gd name="connsiteX22" fmla="*/ 643578 w 1433462"/>
                  <a:gd name="connsiteY22" fmla="*/ 82930 h 737743"/>
                  <a:gd name="connsiteX23" fmla="*/ 716729 w 1433462"/>
                  <a:gd name="connsiteY23" fmla="*/ 0 h 737743"/>
                  <a:gd name="connsiteX24" fmla="*/ 502203 w 1433462"/>
                  <a:gd name="connsiteY24" fmla="*/ 0 h 737743"/>
                  <a:gd name="connsiteX25" fmla="*/ 575359 w 1433462"/>
                  <a:gd name="connsiteY25" fmla="*/ 82930 h 737743"/>
                  <a:gd name="connsiteX26" fmla="*/ 575359 w 1433462"/>
                  <a:gd name="connsiteY26" fmla="*/ 737743 h 737743"/>
                  <a:gd name="connsiteX27" fmla="*/ 429052 w 1433462"/>
                  <a:gd name="connsiteY27" fmla="*/ 737743 h 737743"/>
                  <a:gd name="connsiteX28" fmla="*/ 429052 w 1433462"/>
                  <a:gd name="connsiteY28" fmla="*/ 82930 h 737743"/>
                  <a:gd name="connsiteX29" fmla="*/ 502203 w 1433462"/>
                  <a:gd name="connsiteY29" fmla="*/ 0 h 737743"/>
                  <a:gd name="connsiteX30" fmla="*/ 287677 w 1433462"/>
                  <a:gd name="connsiteY30" fmla="*/ 0 h 737743"/>
                  <a:gd name="connsiteX31" fmla="*/ 360833 w 1433462"/>
                  <a:gd name="connsiteY31" fmla="*/ 82930 h 737743"/>
                  <a:gd name="connsiteX32" fmla="*/ 360833 w 1433462"/>
                  <a:gd name="connsiteY32" fmla="*/ 737743 h 737743"/>
                  <a:gd name="connsiteX33" fmla="*/ 214526 w 1433462"/>
                  <a:gd name="connsiteY33" fmla="*/ 737743 h 737743"/>
                  <a:gd name="connsiteX34" fmla="*/ 214526 w 1433462"/>
                  <a:gd name="connsiteY34" fmla="*/ 82930 h 737743"/>
                  <a:gd name="connsiteX35" fmla="*/ 287677 w 1433462"/>
                  <a:gd name="connsiteY35" fmla="*/ 0 h 737743"/>
                  <a:gd name="connsiteX36" fmla="*/ 73151 w 1433462"/>
                  <a:gd name="connsiteY36" fmla="*/ 0 h 737743"/>
                  <a:gd name="connsiteX37" fmla="*/ 146307 w 1433462"/>
                  <a:gd name="connsiteY37" fmla="*/ 82930 h 737743"/>
                  <a:gd name="connsiteX38" fmla="*/ 146307 w 1433462"/>
                  <a:gd name="connsiteY38" fmla="*/ 737743 h 737743"/>
                  <a:gd name="connsiteX39" fmla="*/ 0 w 1433462"/>
                  <a:gd name="connsiteY39" fmla="*/ 737743 h 737743"/>
                  <a:gd name="connsiteX40" fmla="*/ 0 w 1433462"/>
                  <a:gd name="connsiteY40" fmla="*/ 82930 h 737743"/>
                  <a:gd name="connsiteX41" fmla="*/ 73151 w 1433462"/>
                  <a:gd name="connsiteY41" fmla="*/ 0 h 7377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</a:cxnLst>
                <a:rect l="l" t="t" r="r" b="b"/>
                <a:pathLst>
                  <a:path w="1433462" h="737743">
                    <a:moveTo>
                      <a:pt x="1360306" y="0"/>
                    </a:moveTo>
                    <a:cubicBezTo>
                      <a:pt x="1401457" y="0"/>
                      <a:pt x="1433462" y="38013"/>
                      <a:pt x="1433462" y="82930"/>
                    </a:cubicBezTo>
                    <a:lnTo>
                      <a:pt x="1433462" y="737743"/>
                    </a:lnTo>
                    <a:lnTo>
                      <a:pt x="1287155" y="737743"/>
                    </a:lnTo>
                    <a:lnTo>
                      <a:pt x="1287155" y="82930"/>
                    </a:lnTo>
                    <a:cubicBezTo>
                      <a:pt x="1287155" y="36283"/>
                      <a:pt x="1320685" y="0"/>
                      <a:pt x="1360306" y="0"/>
                    </a:cubicBezTo>
                    <a:close/>
                    <a:moveTo>
                      <a:pt x="1145781" y="0"/>
                    </a:moveTo>
                    <a:cubicBezTo>
                      <a:pt x="1186932" y="0"/>
                      <a:pt x="1218937" y="38013"/>
                      <a:pt x="1218937" y="82930"/>
                    </a:cubicBezTo>
                    <a:lnTo>
                      <a:pt x="1218937" y="737743"/>
                    </a:lnTo>
                    <a:lnTo>
                      <a:pt x="1072630" y="737743"/>
                    </a:lnTo>
                    <a:lnTo>
                      <a:pt x="1072630" y="82930"/>
                    </a:lnTo>
                    <a:cubicBezTo>
                      <a:pt x="1072630" y="36283"/>
                      <a:pt x="1106160" y="0"/>
                      <a:pt x="1145781" y="0"/>
                    </a:cubicBezTo>
                    <a:close/>
                    <a:moveTo>
                      <a:pt x="931255" y="0"/>
                    </a:moveTo>
                    <a:cubicBezTo>
                      <a:pt x="972406" y="0"/>
                      <a:pt x="1004411" y="38013"/>
                      <a:pt x="1004411" y="82930"/>
                    </a:cubicBezTo>
                    <a:lnTo>
                      <a:pt x="1004411" y="737743"/>
                    </a:lnTo>
                    <a:lnTo>
                      <a:pt x="858104" y="737743"/>
                    </a:lnTo>
                    <a:lnTo>
                      <a:pt x="858104" y="82930"/>
                    </a:lnTo>
                    <a:cubicBezTo>
                      <a:pt x="858104" y="36283"/>
                      <a:pt x="891634" y="0"/>
                      <a:pt x="931255" y="0"/>
                    </a:cubicBezTo>
                    <a:close/>
                    <a:moveTo>
                      <a:pt x="716729" y="0"/>
                    </a:moveTo>
                    <a:cubicBezTo>
                      <a:pt x="757880" y="0"/>
                      <a:pt x="789885" y="38013"/>
                      <a:pt x="789885" y="82930"/>
                    </a:cubicBezTo>
                    <a:lnTo>
                      <a:pt x="789885" y="737743"/>
                    </a:lnTo>
                    <a:lnTo>
                      <a:pt x="643578" y="737743"/>
                    </a:lnTo>
                    <a:lnTo>
                      <a:pt x="643578" y="82930"/>
                    </a:lnTo>
                    <a:cubicBezTo>
                      <a:pt x="643578" y="36283"/>
                      <a:pt x="677108" y="0"/>
                      <a:pt x="716729" y="0"/>
                    </a:cubicBezTo>
                    <a:close/>
                    <a:moveTo>
                      <a:pt x="502203" y="0"/>
                    </a:moveTo>
                    <a:cubicBezTo>
                      <a:pt x="543354" y="0"/>
                      <a:pt x="575359" y="38013"/>
                      <a:pt x="575359" y="82930"/>
                    </a:cubicBezTo>
                    <a:lnTo>
                      <a:pt x="575359" y="737743"/>
                    </a:lnTo>
                    <a:lnTo>
                      <a:pt x="429052" y="737743"/>
                    </a:lnTo>
                    <a:lnTo>
                      <a:pt x="429052" y="82930"/>
                    </a:lnTo>
                    <a:cubicBezTo>
                      <a:pt x="429052" y="36283"/>
                      <a:pt x="462582" y="0"/>
                      <a:pt x="502203" y="0"/>
                    </a:cubicBezTo>
                    <a:close/>
                    <a:moveTo>
                      <a:pt x="287677" y="0"/>
                    </a:moveTo>
                    <a:cubicBezTo>
                      <a:pt x="328828" y="0"/>
                      <a:pt x="360833" y="38013"/>
                      <a:pt x="360833" y="82930"/>
                    </a:cubicBezTo>
                    <a:lnTo>
                      <a:pt x="360833" y="737743"/>
                    </a:lnTo>
                    <a:lnTo>
                      <a:pt x="214526" y="737743"/>
                    </a:lnTo>
                    <a:lnTo>
                      <a:pt x="214526" y="82930"/>
                    </a:lnTo>
                    <a:cubicBezTo>
                      <a:pt x="214526" y="36283"/>
                      <a:pt x="248056" y="0"/>
                      <a:pt x="287677" y="0"/>
                    </a:cubicBezTo>
                    <a:close/>
                    <a:moveTo>
                      <a:pt x="73151" y="0"/>
                    </a:moveTo>
                    <a:cubicBezTo>
                      <a:pt x="114302" y="0"/>
                      <a:pt x="146307" y="38013"/>
                      <a:pt x="146307" y="82930"/>
                    </a:cubicBezTo>
                    <a:lnTo>
                      <a:pt x="146307" y="737743"/>
                    </a:lnTo>
                    <a:lnTo>
                      <a:pt x="0" y="737743"/>
                    </a:lnTo>
                    <a:lnTo>
                      <a:pt x="0" y="82930"/>
                    </a:lnTo>
                    <a:cubicBezTo>
                      <a:pt x="0" y="36283"/>
                      <a:pt x="33530" y="0"/>
                      <a:pt x="73151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3801" cap="flat">
                <a:noFill/>
                <a:prstDash val="solid"/>
                <a:miter/>
              </a:ln>
            </p:spPr>
            <p:txBody>
              <a:bodyPr wrap="square" rtlCol="0" anchor="ctr">
                <a:noAutofit/>
              </a:bodyPr>
              <a:lstStyle/>
              <a:p>
                <a:endParaRPr lang="en-US"/>
              </a:p>
            </p:txBody>
          </p:sp>
          <p:sp>
            <p:nvSpPr>
              <p:cNvPr id="4366" name="Freeform: Shape 4365">
                <a:extLst>
                  <a:ext uri="{FF2B5EF4-FFF2-40B4-BE49-F238E27FC236}">
                    <a16:creationId xmlns:a16="http://schemas.microsoft.com/office/drawing/2014/main" id="{65A28CB5-4C0D-4191-8CA2-AC3B7DF5DACB}"/>
                  </a:ext>
                </a:extLst>
              </p:cNvPr>
              <p:cNvSpPr/>
              <p:nvPr/>
            </p:nvSpPr>
            <p:spPr>
              <a:xfrm>
                <a:off x="3613677" y="4585433"/>
                <a:ext cx="6720846" cy="742923"/>
              </a:xfrm>
              <a:custGeom>
                <a:avLst/>
                <a:gdLst>
                  <a:gd name="connsiteX0" fmla="*/ 1457199 w 1480413"/>
                  <a:gd name="connsiteY0" fmla="*/ 24737 h 163644"/>
                  <a:gd name="connsiteX1" fmla="*/ 1456438 w 1480413"/>
                  <a:gd name="connsiteY1" fmla="*/ 24357 h 163644"/>
                  <a:gd name="connsiteX2" fmla="*/ 1349498 w 1480413"/>
                  <a:gd name="connsiteY2" fmla="*/ 15603 h 163644"/>
                  <a:gd name="connsiteX3" fmla="*/ 1237991 w 1480413"/>
                  <a:gd name="connsiteY3" fmla="*/ 8753 h 163644"/>
                  <a:gd name="connsiteX4" fmla="*/ 1124962 w 1480413"/>
                  <a:gd name="connsiteY4" fmla="*/ 3806 h 163644"/>
                  <a:gd name="connsiteX5" fmla="*/ 1010030 w 1480413"/>
                  <a:gd name="connsiteY5" fmla="*/ 381 h 163644"/>
                  <a:gd name="connsiteX6" fmla="*/ 893576 w 1480413"/>
                  <a:gd name="connsiteY6" fmla="*/ 0 h 163644"/>
                  <a:gd name="connsiteX7" fmla="*/ 777122 w 1480413"/>
                  <a:gd name="connsiteY7" fmla="*/ 2283 h 163644"/>
                  <a:gd name="connsiteX8" fmla="*/ 661048 w 1480413"/>
                  <a:gd name="connsiteY8" fmla="*/ 8373 h 163644"/>
                  <a:gd name="connsiteX9" fmla="*/ 558295 w 1480413"/>
                  <a:gd name="connsiteY9" fmla="*/ 17126 h 163644"/>
                  <a:gd name="connsiteX10" fmla="*/ 537744 w 1480413"/>
                  <a:gd name="connsiteY10" fmla="*/ 22454 h 163644"/>
                  <a:gd name="connsiteX11" fmla="*/ 373338 w 1480413"/>
                  <a:gd name="connsiteY11" fmla="*/ 97806 h 163644"/>
                  <a:gd name="connsiteX12" fmla="*/ 354310 w 1480413"/>
                  <a:gd name="connsiteY12" fmla="*/ 101993 h 163644"/>
                  <a:gd name="connsiteX13" fmla="*/ 29684 w 1480413"/>
                  <a:gd name="connsiteY13" fmla="*/ 101993 h 163644"/>
                  <a:gd name="connsiteX14" fmla="*/ 0 w 1480413"/>
                  <a:gd name="connsiteY14" fmla="*/ 131677 h 163644"/>
                  <a:gd name="connsiteX15" fmla="*/ 0 w 1480413"/>
                  <a:gd name="connsiteY15" fmla="*/ 137385 h 163644"/>
                  <a:gd name="connsiteX16" fmla="*/ 29684 w 1480413"/>
                  <a:gd name="connsiteY16" fmla="*/ 167070 h 163644"/>
                  <a:gd name="connsiteX17" fmla="*/ 377524 w 1480413"/>
                  <a:gd name="connsiteY17" fmla="*/ 166689 h 163644"/>
                  <a:gd name="connsiteX18" fmla="*/ 393128 w 1480413"/>
                  <a:gd name="connsiteY18" fmla="*/ 163264 h 163644"/>
                  <a:gd name="connsiteX19" fmla="*/ 553347 w 1480413"/>
                  <a:gd name="connsiteY19" fmla="*/ 87150 h 163644"/>
                  <a:gd name="connsiteX20" fmla="*/ 570092 w 1480413"/>
                  <a:gd name="connsiteY20" fmla="*/ 82203 h 163644"/>
                  <a:gd name="connsiteX21" fmla="*/ 651915 w 1480413"/>
                  <a:gd name="connsiteY21" fmla="*/ 72689 h 163644"/>
                  <a:gd name="connsiteX22" fmla="*/ 750482 w 1480413"/>
                  <a:gd name="connsiteY22" fmla="*/ 64697 h 163644"/>
                  <a:gd name="connsiteX23" fmla="*/ 847908 w 1480413"/>
                  <a:gd name="connsiteY23" fmla="*/ 61272 h 163644"/>
                  <a:gd name="connsiteX24" fmla="*/ 946856 w 1480413"/>
                  <a:gd name="connsiteY24" fmla="*/ 60891 h 163644"/>
                  <a:gd name="connsiteX25" fmla="*/ 1046565 w 1480413"/>
                  <a:gd name="connsiteY25" fmla="*/ 62413 h 163644"/>
                  <a:gd name="connsiteX26" fmla="*/ 1147796 w 1480413"/>
                  <a:gd name="connsiteY26" fmla="*/ 65838 h 163644"/>
                  <a:gd name="connsiteX27" fmla="*/ 1250169 w 1480413"/>
                  <a:gd name="connsiteY27" fmla="*/ 72308 h 163644"/>
                  <a:gd name="connsiteX28" fmla="*/ 1354826 w 1480413"/>
                  <a:gd name="connsiteY28" fmla="*/ 77636 h 163644"/>
                  <a:gd name="connsiteX29" fmla="*/ 1452632 w 1480413"/>
                  <a:gd name="connsiteY29" fmla="*/ 84486 h 163644"/>
                  <a:gd name="connsiteX30" fmla="*/ 1482697 w 1480413"/>
                  <a:gd name="connsiteY30" fmla="*/ 54421 h 163644"/>
                  <a:gd name="connsiteX31" fmla="*/ 1457199 w 1480413"/>
                  <a:gd name="connsiteY31" fmla="*/ 24737 h 16364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</a:cxnLst>
                <a:rect l="l" t="t" r="r" b="b"/>
                <a:pathLst>
                  <a:path w="1480413" h="163644">
                    <a:moveTo>
                      <a:pt x="1457199" y="24737"/>
                    </a:moveTo>
                    <a:lnTo>
                      <a:pt x="1456438" y="24357"/>
                    </a:lnTo>
                    <a:lnTo>
                      <a:pt x="1349498" y="15603"/>
                    </a:lnTo>
                    <a:lnTo>
                      <a:pt x="1237991" y="8753"/>
                    </a:lnTo>
                    <a:lnTo>
                      <a:pt x="1124962" y="3806"/>
                    </a:lnTo>
                    <a:lnTo>
                      <a:pt x="1010030" y="381"/>
                    </a:lnTo>
                    <a:lnTo>
                      <a:pt x="893576" y="0"/>
                    </a:lnTo>
                    <a:lnTo>
                      <a:pt x="777122" y="2283"/>
                    </a:lnTo>
                    <a:lnTo>
                      <a:pt x="661048" y="8373"/>
                    </a:lnTo>
                    <a:lnTo>
                      <a:pt x="558295" y="17126"/>
                    </a:lnTo>
                    <a:cubicBezTo>
                      <a:pt x="551064" y="17887"/>
                      <a:pt x="544214" y="19409"/>
                      <a:pt x="537744" y="22454"/>
                    </a:cubicBezTo>
                    <a:lnTo>
                      <a:pt x="373338" y="97806"/>
                    </a:lnTo>
                    <a:cubicBezTo>
                      <a:pt x="367249" y="100470"/>
                      <a:pt x="360779" y="101993"/>
                      <a:pt x="354310" y="101993"/>
                    </a:cubicBezTo>
                    <a:lnTo>
                      <a:pt x="29684" y="101993"/>
                    </a:lnTo>
                    <a:cubicBezTo>
                      <a:pt x="13320" y="101993"/>
                      <a:pt x="0" y="115312"/>
                      <a:pt x="0" y="131677"/>
                    </a:cubicBezTo>
                    <a:lnTo>
                      <a:pt x="0" y="137385"/>
                    </a:lnTo>
                    <a:cubicBezTo>
                      <a:pt x="0" y="153750"/>
                      <a:pt x="13320" y="167070"/>
                      <a:pt x="29684" y="167070"/>
                    </a:cubicBezTo>
                    <a:lnTo>
                      <a:pt x="377524" y="166689"/>
                    </a:lnTo>
                    <a:cubicBezTo>
                      <a:pt x="382852" y="166689"/>
                      <a:pt x="388180" y="165547"/>
                      <a:pt x="393128" y="163264"/>
                    </a:cubicBezTo>
                    <a:lnTo>
                      <a:pt x="553347" y="87150"/>
                    </a:lnTo>
                    <a:cubicBezTo>
                      <a:pt x="558675" y="84486"/>
                      <a:pt x="564384" y="82964"/>
                      <a:pt x="570092" y="82203"/>
                    </a:cubicBezTo>
                    <a:lnTo>
                      <a:pt x="651915" y="72689"/>
                    </a:lnTo>
                    <a:lnTo>
                      <a:pt x="750482" y="64697"/>
                    </a:lnTo>
                    <a:lnTo>
                      <a:pt x="847908" y="61272"/>
                    </a:lnTo>
                    <a:lnTo>
                      <a:pt x="946856" y="60891"/>
                    </a:lnTo>
                    <a:lnTo>
                      <a:pt x="1046565" y="62413"/>
                    </a:lnTo>
                    <a:lnTo>
                      <a:pt x="1147796" y="65838"/>
                    </a:lnTo>
                    <a:lnTo>
                      <a:pt x="1250169" y="72308"/>
                    </a:lnTo>
                    <a:lnTo>
                      <a:pt x="1354826" y="77636"/>
                    </a:lnTo>
                    <a:cubicBezTo>
                      <a:pt x="1354826" y="77636"/>
                      <a:pt x="1449207" y="84486"/>
                      <a:pt x="1452632" y="84486"/>
                    </a:cubicBezTo>
                    <a:cubicBezTo>
                      <a:pt x="1469377" y="84486"/>
                      <a:pt x="1482697" y="70786"/>
                      <a:pt x="1482697" y="54421"/>
                    </a:cubicBezTo>
                    <a:cubicBezTo>
                      <a:pt x="1482316" y="39579"/>
                      <a:pt x="1471660" y="27020"/>
                      <a:pt x="1457199" y="24737"/>
                    </a:cubicBezTo>
                    <a:close/>
                  </a:path>
                </a:pathLst>
              </a:custGeom>
              <a:solidFill>
                <a:schemeClr val="accent3"/>
              </a:solidFill>
              <a:ln w="3801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pic>
          <p:nvPicPr>
            <p:cNvPr id="4363" name="Graphic 4362">
              <a:extLst>
                <a:ext uri="{FF2B5EF4-FFF2-40B4-BE49-F238E27FC236}">
                  <a16:creationId xmlns:a16="http://schemas.microsoft.com/office/drawing/2014/main" id="{49E6AFF5-26F3-4F80-BB86-E42898F71B7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2700352">
              <a:off x="5192973" y="3953821"/>
              <a:ext cx="1528840" cy="1903839"/>
            </a:xfrm>
            <a:prstGeom prst="rect">
              <a:avLst/>
            </a:prstGeom>
          </p:spPr>
        </p:pic>
      </p:grpSp>
      <p:sp>
        <p:nvSpPr>
          <p:cNvPr id="4367" name="TextBox 4366">
            <a:extLst>
              <a:ext uri="{FF2B5EF4-FFF2-40B4-BE49-F238E27FC236}">
                <a16:creationId xmlns:a16="http://schemas.microsoft.com/office/drawing/2014/main" id="{81B2E4AA-6519-4B2E-B4C4-5A634B5ABC87}"/>
              </a:ext>
            </a:extLst>
          </p:cNvPr>
          <p:cNvSpPr txBox="1"/>
          <p:nvPr/>
        </p:nvSpPr>
        <p:spPr>
          <a:xfrm>
            <a:off x="6809765" y="1626067"/>
            <a:ext cx="4683686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Correct Brushing Habits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4368" name="TextBox 4367">
            <a:extLst>
              <a:ext uri="{FF2B5EF4-FFF2-40B4-BE49-F238E27FC236}">
                <a16:creationId xmlns:a16="http://schemas.microsoft.com/office/drawing/2014/main" id="{40C607DA-9A47-453B-94DE-1AD8518623A5}"/>
              </a:ext>
            </a:extLst>
          </p:cNvPr>
          <p:cNvSpPr txBox="1"/>
          <p:nvPr/>
        </p:nvSpPr>
        <p:spPr>
          <a:xfrm>
            <a:off x="2828684" y="3899698"/>
            <a:ext cx="1280160" cy="307777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PowerPoint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369" name="TextBox 4368">
            <a:extLst>
              <a:ext uri="{FF2B5EF4-FFF2-40B4-BE49-F238E27FC236}">
                <a16:creationId xmlns:a16="http://schemas.microsoft.com/office/drawing/2014/main" id="{1AA273E8-0CCC-48C2-B129-643502A82AA4}"/>
              </a:ext>
            </a:extLst>
          </p:cNvPr>
          <p:cNvSpPr txBox="1"/>
          <p:nvPr/>
        </p:nvSpPr>
        <p:spPr>
          <a:xfrm>
            <a:off x="824334" y="3899698"/>
            <a:ext cx="1280160" cy="307777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Modern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370" name="TextBox 4369">
            <a:extLst>
              <a:ext uri="{FF2B5EF4-FFF2-40B4-BE49-F238E27FC236}">
                <a16:creationId xmlns:a16="http://schemas.microsoft.com/office/drawing/2014/main" id="{3A90E437-28A8-477D-98F9-B7644C62B1F2}"/>
              </a:ext>
            </a:extLst>
          </p:cNvPr>
          <p:cNvSpPr txBox="1"/>
          <p:nvPr/>
        </p:nvSpPr>
        <p:spPr>
          <a:xfrm>
            <a:off x="4833034" y="3899698"/>
            <a:ext cx="1280160" cy="30777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  <a:cs typeface="Arial" pitchFamily="34" charset="0"/>
              </a:rPr>
              <a:t>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4371" name="그룹 23">
            <a:extLst>
              <a:ext uri="{FF2B5EF4-FFF2-40B4-BE49-F238E27FC236}">
                <a16:creationId xmlns:a16="http://schemas.microsoft.com/office/drawing/2014/main" id="{693870AA-D330-47F6-8DD2-AF4245C89CE5}"/>
              </a:ext>
            </a:extLst>
          </p:cNvPr>
          <p:cNvGrpSpPr/>
          <p:nvPr/>
        </p:nvGrpSpPr>
        <p:grpSpPr>
          <a:xfrm>
            <a:off x="2600650" y="4610686"/>
            <a:ext cx="1717264" cy="1686744"/>
            <a:chOff x="4986771" y="4655450"/>
            <a:chExt cx="1996552" cy="1686744"/>
          </a:xfrm>
        </p:grpSpPr>
        <p:sp>
          <p:nvSpPr>
            <p:cNvPr id="4372" name="TextBox 4371">
              <a:extLst>
                <a:ext uri="{FF2B5EF4-FFF2-40B4-BE49-F238E27FC236}">
                  <a16:creationId xmlns:a16="http://schemas.microsoft.com/office/drawing/2014/main" id="{15049B19-6FA7-4F1F-8514-9C3BDE651DC3}"/>
                </a:ext>
              </a:extLst>
            </p:cNvPr>
            <p:cNvSpPr txBox="1"/>
            <p:nvPr/>
          </p:nvSpPr>
          <p:spPr>
            <a:xfrm>
              <a:off x="4986771" y="4655450"/>
              <a:ext cx="199655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73" name="TextBox 4372">
              <a:extLst>
                <a:ext uri="{FF2B5EF4-FFF2-40B4-BE49-F238E27FC236}">
                  <a16:creationId xmlns:a16="http://schemas.microsoft.com/office/drawing/2014/main" id="{AA20CADE-6F89-488B-8CDA-58B084A4529C}"/>
                </a:ext>
              </a:extLst>
            </p:cNvPr>
            <p:cNvSpPr txBox="1"/>
            <p:nvPr/>
          </p:nvSpPr>
          <p:spPr>
            <a:xfrm>
              <a:off x="4986771" y="4957199"/>
              <a:ext cx="1989293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374" name="그룹 27">
            <a:extLst>
              <a:ext uri="{FF2B5EF4-FFF2-40B4-BE49-F238E27FC236}">
                <a16:creationId xmlns:a16="http://schemas.microsoft.com/office/drawing/2014/main" id="{DFDC6D45-C46A-4F20-B7A1-E7DA58D3601E}"/>
              </a:ext>
            </a:extLst>
          </p:cNvPr>
          <p:cNvGrpSpPr/>
          <p:nvPr/>
        </p:nvGrpSpPr>
        <p:grpSpPr>
          <a:xfrm>
            <a:off x="601781" y="4610686"/>
            <a:ext cx="1717264" cy="1686744"/>
            <a:chOff x="3059832" y="4655450"/>
            <a:chExt cx="1996552" cy="1686744"/>
          </a:xfrm>
        </p:grpSpPr>
        <p:sp>
          <p:nvSpPr>
            <p:cNvPr id="4375" name="TextBox 4374">
              <a:extLst>
                <a:ext uri="{FF2B5EF4-FFF2-40B4-BE49-F238E27FC236}">
                  <a16:creationId xmlns:a16="http://schemas.microsoft.com/office/drawing/2014/main" id="{CA0A40F9-C17F-4C18-B605-8AD2343A5489}"/>
                </a:ext>
              </a:extLst>
            </p:cNvPr>
            <p:cNvSpPr txBox="1"/>
            <p:nvPr/>
          </p:nvSpPr>
          <p:spPr>
            <a:xfrm>
              <a:off x="3059832" y="4655450"/>
              <a:ext cx="199655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76" name="TextBox 4375">
              <a:extLst>
                <a:ext uri="{FF2B5EF4-FFF2-40B4-BE49-F238E27FC236}">
                  <a16:creationId xmlns:a16="http://schemas.microsoft.com/office/drawing/2014/main" id="{2CF53FC0-1FB7-4526-A5B3-E2C3C6E4B0A7}"/>
                </a:ext>
              </a:extLst>
            </p:cNvPr>
            <p:cNvSpPr txBox="1"/>
            <p:nvPr/>
          </p:nvSpPr>
          <p:spPr>
            <a:xfrm>
              <a:off x="3059832" y="4957199"/>
              <a:ext cx="1989293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377" name="그룹 31">
            <a:extLst>
              <a:ext uri="{FF2B5EF4-FFF2-40B4-BE49-F238E27FC236}">
                <a16:creationId xmlns:a16="http://schemas.microsoft.com/office/drawing/2014/main" id="{A9227B85-CDFC-4623-B819-B6F465319847}"/>
              </a:ext>
            </a:extLst>
          </p:cNvPr>
          <p:cNvGrpSpPr/>
          <p:nvPr/>
        </p:nvGrpSpPr>
        <p:grpSpPr>
          <a:xfrm>
            <a:off x="4599519" y="4610686"/>
            <a:ext cx="1717264" cy="1686744"/>
            <a:chOff x="6913710" y="4655450"/>
            <a:chExt cx="1996552" cy="1686744"/>
          </a:xfrm>
        </p:grpSpPr>
        <p:sp>
          <p:nvSpPr>
            <p:cNvPr id="4378" name="TextBox 4377">
              <a:extLst>
                <a:ext uri="{FF2B5EF4-FFF2-40B4-BE49-F238E27FC236}">
                  <a16:creationId xmlns:a16="http://schemas.microsoft.com/office/drawing/2014/main" id="{ABC331AC-C449-4CB8-9EA1-1BBC8B17DA5F}"/>
                </a:ext>
              </a:extLst>
            </p:cNvPr>
            <p:cNvSpPr txBox="1"/>
            <p:nvPr/>
          </p:nvSpPr>
          <p:spPr>
            <a:xfrm>
              <a:off x="6913710" y="4655450"/>
              <a:ext cx="199655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379" name="TextBox 4378">
              <a:extLst>
                <a:ext uri="{FF2B5EF4-FFF2-40B4-BE49-F238E27FC236}">
                  <a16:creationId xmlns:a16="http://schemas.microsoft.com/office/drawing/2014/main" id="{97B5E17A-891B-4818-9B28-D4F7FC8590B2}"/>
                </a:ext>
              </a:extLst>
            </p:cNvPr>
            <p:cNvSpPr txBox="1"/>
            <p:nvPr/>
          </p:nvSpPr>
          <p:spPr>
            <a:xfrm>
              <a:off x="6913710" y="4957199"/>
              <a:ext cx="1989293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11297</TotalTime>
  <Words>110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132</cp:revision>
  <dcterms:created xsi:type="dcterms:W3CDTF">2018-02-18T19:39:47Z</dcterms:created>
  <dcterms:modified xsi:type="dcterms:W3CDTF">2020-08-31T08:03:04Z</dcterms:modified>
</cp:coreProperties>
</file>