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 w="76200">
              <a:noFill/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7CA-48D7-A3CA-B005DCE8969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76200">
                <a:noFill/>
              </a:ln>
            </c:spPr>
            <c:extLst>
              <c:ext xmlns:c16="http://schemas.microsoft.com/office/drawing/2014/chart" uri="{C3380CC4-5D6E-409C-BE32-E72D297353CC}">
                <c16:uniqueId val="{00000002-07CA-48D7-A3CA-B005DCE8969F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76200">
                <a:noFill/>
              </a:ln>
            </c:spPr>
            <c:extLst>
              <c:ext xmlns:c16="http://schemas.microsoft.com/office/drawing/2014/chart" uri="{C3380CC4-5D6E-409C-BE32-E72D297353CC}">
                <c16:uniqueId val="{00000004-07CA-48D7-A3CA-B005DCE8969F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76200">
                <a:noFill/>
              </a:ln>
            </c:spPr>
            <c:extLst>
              <c:ext xmlns:c16="http://schemas.microsoft.com/office/drawing/2014/chart" uri="{C3380CC4-5D6E-409C-BE32-E72D297353CC}">
                <c16:uniqueId val="{00000006-07CA-48D7-A3CA-B005DCE8969F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 w="76200">
                <a:noFill/>
              </a:ln>
            </c:spPr>
            <c:extLst>
              <c:ext xmlns:c16="http://schemas.microsoft.com/office/drawing/2014/chart" uri="{C3380CC4-5D6E-409C-BE32-E72D297353CC}">
                <c16:uniqueId val="{00000008-07CA-48D7-A3CA-B005DCE8969F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3"/>
              </a:solidFill>
              <a:ln w="76200">
                <a:noFill/>
              </a:ln>
            </c:spPr>
            <c:extLst>
              <c:ext xmlns:c16="http://schemas.microsoft.com/office/drawing/2014/chart" uri="{C3380CC4-5D6E-409C-BE32-E72D297353CC}">
                <c16:uniqueId val="{0000000A-07CA-48D7-A3CA-B005DCE8969F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/>
              </a:solidFill>
              <a:ln w="76200">
                <a:noFill/>
              </a:ln>
            </c:spPr>
            <c:extLst>
              <c:ext xmlns:c16="http://schemas.microsoft.com/office/drawing/2014/chart" uri="{C3380CC4-5D6E-409C-BE32-E72D297353CC}">
                <c16:uniqueId val="{0000000C-07CA-48D7-A3CA-B005DCE8969F}"/>
              </c:ext>
            </c:extLst>
          </c:dPt>
          <c:cat>
            <c:strRef>
              <c:f>Sheet1!$A$2:$A$9</c:f>
              <c:strCache>
                <c:ptCount val="8"/>
                <c:pt idx="0">
                  <c:v>A 1</c:v>
                </c:pt>
                <c:pt idx="1">
                  <c:v>A 2</c:v>
                </c:pt>
                <c:pt idx="2">
                  <c:v>A 3</c:v>
                </c:pt>
                <c:pt idx="3">
                  <c:v>A 4</c:v>
                </c:pt>
                <c:pt idx="4">
                  <c:v>A 5</c:v>
                </c:pt>
                <c:pt idx="5">
                  <c:v>A 6</c:v>
                </c:pt>
                <c:pt idx="6">
                  <c:v>A 7</c:v>
                </c:pt>
                <c:pt idx="7">
                  <c:v>A 8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1.5</c:v>
                </c:pt>
                <c:pt idx="5">
                  <c:v>0.5</c:v>
                </c:pt>
                <c:pt idx="6">
                  <c:v>4.4000000000000004</c:v>
                </c:pt>
                <c:pt idx="7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07CA-48D7-A3CA-B005DCE8969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cat>
            <c:strRef>
              <c:f>Sheet1!$A$2:$A$9</c:f>
              <c:strCache>
                <c:ptCount val="8"/>
                <c:pt idx="0">
                  <c:v>A 1</c:v>
                </c:pt>
                <c:pt idx="1">
                  <c:v>A 2</c:v>
                </c:pt>
                <c:pt idx="2">
                  <c:v>A 3</c:v>
                </c:pt>
                <c:pt idx="3">
                  <c:v>A 4</c:v>
                </c:pt>
                <c:pt idx="4">
                  <c:v>A 5</c:v>
                </c:pt>
                <c:pt idx="5">
                  <c:v>A 6</c:v>
                </c:pt>
                <c:pt idx="6">
                  <c:v>A 7</c:v>
                </c:pt>
                <c:pt idx="7">
                  <c:v>A 8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  <c:pt idx="4">
                  <c:v>3.5</c:v>
                </c:pt>
                <c:pt idx="5">
                  <c:v>4.5</c:v>
                </c:pt>
                <c:pt idx="6">
                  <c:v>1.5</c:v>
                </c:pt>
                <c:pt idx="7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7CA-48D7-A3CA-B005DCE896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3276032"/>
        <c:axId val="53277824"/>
      </c:barChart>
      <c:catAx>
        <c:axId val="532760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53277824"/>
        <c:crosses val="autoZero"/>
        <c:auto val="1"/>
        <c:lblAlgn val="ctr"/>
        <c:lblOffset val="100"/>
        <c:noMultiLvlLbl val="0"/>
      </c:catAx>
      <c:valAx>
        <c:axId val="53277824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53276032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861" name="Chart 2860">
            <a:extLst>
              <a:ext uri="{FF2B5EF4-FFF2-40B4-BE49-F238E27FC236}">
                <a16:creationId xmlns:a16="http://schemas.microsoft.com/office/drawing/2014/main" id="{40533B4B-B109-452B-9BA2-120C8FA820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536099"/>
              </p:ext>
            </p:extLst>
          </p:nvPr>
        </p:nvGraphicFramePr>
        <p:xfrm>
          <a:off x="1757364" y="3241520"/>
          <a:ext cx="8677275" cy="296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2" name="Rectangle 2861">
            <a:extLst>
              <a:ext uri="{FF2B5EF4-FFF2-40B4-BE49-F238E27FC236}">
                <a16:creationId xmlns:a16="http://schemas.microsoft.com/office/drawing/2014/main" id="{4A3B2233-CBD2-4FA2-8CF7-C0DB5F5E2947}"/>
              </a:ext>
            </a:extLst>
          </p:cNvPr>
          <p:cNvSpPr/>
          <p:nvPr/>
        </p:nvSpPr>
        <p:spPr>
          <a:xfrm>
            <a:off x="904876" y="1875750"/>
            <a:ext cx="10382250" cy="13542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grpSp>
        <p:nvGrpSpPr>
          <p:cNvPr id="2863" name="그룹 12">
            <a:extLst>
              <a:ext uri="{FF2B5EF4-FFF2-40B4-BE49-F238E27FC236}">
                <a16:creationId xmlns:a16="http://schemas.microsoft.com/office/drawing/2014/main" id="{37F1EB69-3F94-48B2-B005-71152CA35B0B}"/>
              </a:ext>
            </a:extLst>
          </p:cNvPr>
          <p:cNvGrpSpPr/>
          <p:nvPr/>
        </p:nvGrpSpPr>
        <p:grpSpPr>
          <a:xfrm>
            <a:off x="4786426" y="2137400"/>
            <a:ext cx="2635506" cy="830997"/>
            <a:chOff x="4962637" y="2075856"/>
            <a:chExt cx="2635506" cy="830997"/>
          </a:xfrm>
        </p:grpSpPr>
        <p:sp>
          <p:nvSpPr>
            <p:cNvPr id="2864" name="Oval 2863">
              <a:extLst>
                <a:ext uri="{FF2B5EF4-FFF2-40B4-BE49-F238E27FC236}">
                  <a16:creationId xmlns:a16="http://schemas.microsoft.com/office/drawing/2014/main" id="{B7500C84-616B-4CFD-BBB7-64C95C731E20}"/>
                </a:ext>
              </a:extLst>
            </p:cNvPr>
            <p:cNvSpPr/>
            <p:nvPr/>
          </p:nvSpPr>
          <p:spPr>
            <a:xfrm>
              <a:off x="4962637" y="2149354"/>
              <a:ext cx="684000" cy="684000"/>
            </a:xfrm>
            <a:prstGeom prst="ellipse">
              <a:avLst/>
            </a:prstGeom>
            <a:solidFill>
              <a:schemeClr val="accent2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65" name="TextBox 2864">
              <a:extLst>
                <a:ext uri="{FF2B5EF4-FFF2-40B4-BE49-F238E27FC236}">
                  <a16:creationId xmlns:a16="http://schemas.microsoft.com/office/drawing/2014/main" id="{2DF65A21-8706-47F6-ABF6-5B4F21944677}"/>
                </a:ext>
              </a:extLst>
            </p:cNvPr>
            <p:cNvSpPr txBox="1"/>
            <p:nvPr/>
          </p:nvSpPr>
          <p:spPr>
            <a:xfrm>
              <a:off x="5841021" y="2075856"/>
              <a:ext cx="17571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66" name="그룹 16">
            <a:extLst>
              <a:ext uri="{FF2B5EF4-FFF2-40B4-BE49-F238E27FC236}">
                <a16:creationId xmlns:a16="http://schemas.microsoft.com/office/drawing/2014/main" id="{4F70F6EF-9D68-4003-9E0C-B12B01A069B3}"/>
              </a:ext>
            </a:extLst>
          </p:cNvPr>
          <p:cNvGrpSpPr/>
          <p:nvPr/>
        </p:nvGrpSpPr>
        <p:grpSpPr>
          <a:xfrm>
            <a:off x="1518222" y="2137400"/>
            <a:ext cx="2635506" cy="830997"/>
            <a:chOff x="2061147" y="2075856"/>
            <a:chExt cx="2635506" cy="830997"/>
          </a:xfrm>
        </p:grpSpPr>
        <p:sp>
          <p:nvSpPr>
            <p:cNvPr id="2867" name="Oval 2866">
              <a:extLst>
                <a:ext uri="{FF2B5EF4-FFF2-40B4-BE49-F238E27FC236}">
                  <a16:creationId xmlns:a16="http://schemas.microsoft.com/office/drawing/2014/main" id="{DA3F2CB0-9702-4A5D-86F4-83D5289F6F1F}"/>
                </a:ext>
              </a:extLst>
            </p:cNvPr>
            <p:cNvSpPr/>
            <p:nvPr/>
          </p:nvSpPr>
          <p:spPr>
            <a:xfrm>
              <a:off x="2061147" y="2149354"/>
              <a:ext cx="684000" cy="684000"/>
            </a:xfrm>
            <a:prstGeom prst="ellipse">
              <a:avLst/>
            </a:prstGeom>
            <a:solidFill>
              <a:schemeClr val="accent3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68" name="TextBox 2867">
              <a:extLst>
                <a:ext uri="{FF2B5EF4-FFF2-40B4-BE49-F238E27FC236}">
                  <a16:creationId xmlns:a16="http://schemas.microsoft.com/office/drawing/2014/main" id="{3B9FDAD7-1929-466E-B450-0FAA46A52EB0}"/>
                </a:ext>
              </a:extLst>
            </p:cNvPr>
            <p:cNvSpPr txBox="1"/>
            <p:nvPr/>
          </p:nvSpPr>
          <p:spPr>
            <a:xfrm>
              <a:off x="2939531" y="2075856"/>
              <a:ext cx="17571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69" name="그룹 5">
            <a:extLst>
              <a:ext uri="{FF2B5EF4-FFF2-40B4-BE49-F238E27FC236}">
                <a16:creationId xmlns:a16="http://schemas.microsoft.com/office/drawing/2014/main" id="{008574A3-6DAB-4778-9D77-FA03E3D41800}"/>
              </a:ext>
            </a:extLst>
          </p:cNvPr>
          <p:cNvGrpSpPr/>
          <p:nvPr/>
        </p:nvGrpSpPr>
        <p:grpSpPr>
          <a:xfrm>
            <a:off x="8054628" y="2137400"/>
            <a:ext cx="2635506" cy="830997"/>
            <a:chOff x="7864127" y="2075856"/>
            <a:chExt cx="2635506" cy="830997"/>
          </a:xfrm>
        </p:grpSpPr>
        <p:sp>
          <p:nvSpPr>
            <p:cNvPr id="2870" name="Oval 2869">
              <a:extLst>
                <a:ext uri="{FF2B5EF4-FFF2-40B4-BE49-F238E27FC236}">
                  <a16:creationId xmlns:a16="http://schemas.microsoft.com/office/drawing/2014/main" id="{8F848C6A-A438-41A2-A3E2-E3BDD3DEB997}"/>
                </a:ext>
              </a:extLst>
            </p:cNvPr>
            <p:cNvSpPr/>
            <p:nvPr/>
          </p:nvSpPr>
          <p:spPr>
            <a:xfrm>
              <a:off x="7864127" y="2149354"/>
              <a:ext cx="684000" cy="684000"/>
            </a:xfrm>
            <a:prstGeom prst="ellipse">
              <a:avLst/>
            </a:prstGeom>
            <a:solidFill>
              <a:schemeClr val="accent1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71" name="TextBox 2870">
              <a:extLst>
                <a:ext uri="{FF2B5EF4-FFF2-40B4-BE49-F238E27FC236}">
                  <a16:creationId xmlns:a16="http://schemas.microsoft.com/office/drawing/2014/main" id="{61859CBD-1648-4ECC-902F-D3D5A9889942}"/>
                </a:ext>
              </a:extLst>
            </p:cNvPr>
            <p:cNvSpPr txBox="1"/>
            <p:nvPr/>
          </p:nvSpPr>
          <p:spPr>
            <a:xfrm>
              <a:off x="8742511" y="2075856"/>
              <a:ext cx="17571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872" name="Rectangle 7">
            <a:extLst>
              <a:ext uri="{FF2B5EF4-FFF2-40B4-BE49-F238E27FC236}">
                <a16:creationId xmlns:a16="http://schemas.microsoft.com/office/drawing/2014/main" id="{3034B00C-2A41-4179-9861-E42A8F321164}"/>
              </a:ext>
            </a:extLst>
          </p:cNvPr>
          <p:cNvSpPr/>
          <p:nvPr/>
        </p:nvSpPr>
        <p:spPr>
          <a:xfrm>
            <a:off x="1716762" y="2406244"/>
            <a:ext cx="303480" cy="30348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73" name="Rounded Rectangle 10">
            <a:extLst>
              <a:ext uri="{FF2B5EF4-FFF2-40B4-BE49-F238E27FC236}">
                <a16:creationId xmlns:a16="http://schemas.microsoft.com/office/drawing/2014/main" id="{2D889763-0E8E-4869-B6C4-31DCF838BE62}"/>
              </a:ext>
            </a:extLst>
          </p:cNvPr>
          <p:cNvSpPr/>
          <p:nvPr/>
        </p:nvSpPr>
        <p:spPr>
          <a:xfrm>
            <a:off x="4996295" y="2401304"/>
            <a:ext cx="239512" cy="316967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74" name="Rectangle 36">
            <a:extLst>
              <a:ext uri="{FF2B5EF4-FFF2-40B4-BE49-F238E27FC236}">
                <a16:creationId xmlns:a16="http://schemas.microsoft.com/office/drawing/2014/main" id="{99273B55-404D-497B-855D-50FC60BE79E5}"/>
              </a:ext>
            </a:extLst>
          </p:cNvPr>
          <p:cNvSpPr>
            <a:spLocks noChangeAspect="1"/>
          </p:cNvSpPr>
          <p:nvPr/>
        </p:nvSpPr>
        <p:spPr>
          <a:xfrm>
            <a:off x="8217058" y="2393698"/>
            <a:ext cx="360000" cy="300930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12707</TotalTime>
  <Words>50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74</cp:revision>
  <dcterms:created xsi:type="dcterms:W3CDTF">2018-02-18T19:39:47Z</dcterms:created>
  <dcterms:modified xsi:type="dcterms:W3CDTF">2020-09-03T02:50:13Z</dcterms:modified>
</cp:coreProperties>
</file>