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643" name="Arrow: Up 5642">
            <a:extLst>
              <a:ext uri="{FF2B5EF4-FFF2-40B4-BE49-F238E27FC236}">
                <a16:creationId xmlns:a16="http://schemas.microsoft.com/office/drawing/2014/main" id="{6069D938-739E-4700-854A-4AC7F30D21A0}"/>
              </a:ext>
            </a:extLst>
          </p:cNvPr>
          <p:cNvSpPr/>
          <p:nvPr/>
        </p:nvSpPr>
        <p:spPr>
          <a:xfrm>
            <a:off x="4961106" y="1634247"/>
            <a:ext cx="2422187" cy="1926076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4" name="Arrow: Up 5643">
            <a:extLst>
              <a:ext uri="{FF2B5EF4-FFF2-40B4-BE49-F238E27FC236}">
                <a16:creationId xmlns:a16="http://schemas.microsoft.com/office/drawing/2014/main" id="{E09CB2B5-3E10-411E-8146-C1F077217BEE}"/>
              </a:ext>
            </a:extLst>
          </p:cNvPr>
          <p:cNvSpPr/>
          <p:nvPr/>
        </p:nvSpPr>
        <p:spPr>
          <a:xfrm>
            <a:off x="4961105" y="2542162"/>
            <a:ext cx="2422187" cy="1926076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5" name="Arrow: Up 5644">
            <a:extLst>
              <a:ext uri="{FF2B5EF4-FFF2-40B4-BE49-F238E27FC236}">
                <a16:creationId xmlns:a16="http://schemas.microsoft.com/office/drawing/2014/main" id="{29190299-2AA6-4473-B857-2AB36D8693D9}"/>
              </a:ext>
            </a:extLst>
          </p:cNvPr>
          <p:cNvSpPr/>
          <p:nvPr/>
        </p:nvSpPr>
        <p:spPr>
          <a:xfrm>
            <a:off x="4961104" y="3450077"/>
            <a:ext cx="2422187" cy="1926076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6" name="Arrow: Up 5645">
            <a:extLst>
              <a:ext uri="{FF2B5EF4-FFF2-40B4-BE49-F238E27FC236}">
                <a16:creationId xmlns:a16="http://schemas.microsoft.com/office/drawing/2014/main" id="{631C0810-97E8-42A8-A268-657F76326387}"/>
              </a:ext>
            </a:extLst>
          </p:cNvPr>
          <p:cNvSpPr/>
          <p:nvPr/>
        </p:nvSpPr>
        <p:spPr>
          <a:xfrm>
            <a:off x="4961103" y="4357991"/>
            <a:ext cx="2422187" cy="1926076"/>
          </a:xfrm>
          <a:prstGeom prst="up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7" name="TextBox 5646">
            <a:extLst>
              <a:ext uri="{FF2B5EF4-FFF2-40B4-BE49-F238E27FC236}">
                <a16:creationId xmlns:a16="http://schemas.microsoft.com/office/drawing/2014/main" id="{F16EB7AB-D836-4789-908C-92E99CCE137B}"/>
              </a:ext>
            </a:extLst>
          </p:cNvPr>
          <p:cNvSpPr txBox="1"/>
          <p:nvPr/>
        </p:nvSpPr>
        <p:spPr>
          <a:xfrm>
            <a:off x="5657039" y="4884440"/>
            <a:ext cx="10303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48" name="TextBox 5647">
            <a:extLst>
              <a:ext uri="{FF2B5EF4-FFF2-40B4-BE49-F238E27FC236}">
                <a16:creationId xmlns:a16="http://schemas.microsoft.com/office/drawing/2014/main" id="{CAD553CD-A107-42E1-BCCF-4C30C9E16B6D}"/>
              </a:ext>
            </a:extLst>
          </p:cNvPr>
          <p:cNvSpPr txBox="1"/>
          <p:nvPr/>
        </p:nvSpPr>
        <p:spPr>
          <a:xfrm>
            <a:off x="5657039" y="3953895"/>
            <a:ext cx="10303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49" name="TextBox 5648">
            <a:extLst>
              <a:ext uri="{FF2B5EF4-FFF2-40B4-BE49-F238E27FC236}">
                <a16:creationId xmlns:a16="http://schemas.microsoft.com/office/drawing/2014/main" id="{9FD913AC-BCC2-4EB8-9BDD-83CA3C5B9536}"/>
              </a:ext>
            </a:extLst>
          </p:cNvPr>
          <p:cNvSpPr txBox="1"/>
          <p:nvPr/>
        </p:nvSpPr>
        <p:spPr>
          <a:xfrm>
            <a:off x="5657039" y="3023349"/>
            <a:ext cx="10303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50" name="TextBox 5649">
            <a:extLst>
              <a:ext uri="{FF2B5EF4-FFF2-40B4-BE49-F238E27FC236}">
                <a16:creationId xmlns:a16="http://schemas.microsoft.com/office/drawing/2014/main" id="{D79FC4C2-F513-484A-9ABB-13E26AF4818F}"/>
              </a:ext>
            </a:extLst>
          </p:cNvPr>
          <p:cNvSpPr txBox="1"/>
          <p:nvPr/>
        </p:nvSpPr>
        <p:spPr>
          <a:xfrm>
            <a:off x="5657039" y="2092803"/>
            <a:ext cx="10303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651" name="Group 5650">
            <a:extLst>
              <a:ext uri="{FF2B5EF4-FFF2-40B4-BE49-F238E27FC236}">
                <a16:creationId xmlns:a16="http://schemas.microsoft.com/office/drawing/2014/main" id="{3B9B20E5-28D6-4E8B-A1BC-0C42E3ADD2A1}"/>
              </a:ext>
            </a:extLst>
          </p:cNvPr>
          <p:cNvGrpSpPr/>
          <p:nvPr/>
        </p:nvGrpSpPr>
        <p:grpSpPr>
          <a:xfrm>
            <a:off x="883449" y="4051699"/>
            <a:ext cx="4030424" cy="923330"/>
            <a:chOff x="2551705" y="4283314"/>
            <a:chExt cx="2357003" cy="923330"/>
          </a:xfrm>
        </p:grpSpPr>
        <p:sp>
          <p:nvSpPr>
            <p:cNvPr id="5652" name="TextBox 5651">
              <a:extLst>
                <a:ext uri="{FF2B5EF4-FFF2-40B4-BE49-F238E27FC236}">
                  <a16:creationId xmlns:a16="http://schemas.microsoft.com/office/drawing/2014/main" id="{E0338F29-16B3-4C43-B7E0-2F750FA93861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5653" name="TextBox 5652">
              <a:extLst>
                <a:ext uri="{FF2B5EF4-FFF2-40B4-BE49-F238E27FC236}">
                  <a16:creationId xmlns:a16="http://schemas.microsoft.com/office/drawing/2014/main" id="{00911BD3-DEC2-4CFD-BBC3-250A477D2ED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54" name="Group 5653">
            <a:extLst>
              <a:ext uri="{FF2B5EF4-FFF2-40B4-BE49-F238E27FC236}">
                <a16:creationId xmlns:a16="http://schemas.microsoft.com/office/drawing/2014/main" id="{E852CD6A-CB82-4BF9-A224-0043A87AF14D}"/>
              </a:ext>
            </a:extLst>
          </p:cNvPr>
          <p:cNvGrpSpPr/>
          <p:nvPr/>
        </p:nvGrpSpPr>
        <p:grpSpPr>
          <a:xfrm>
            <a:off x="883449" y="5272812"/>
            <a:ext cx="4030424" cy="923330"/>
            <a:chOff x="2551705" y="4283314"/>
            <a:chExt cx="2357003" cy="923330"/>
          </a:xfrm>
        </p:grpSpPr>
        <p:sp>
          <p:nvSpPr>
            <p:cNvPr id="5655" name="TextBox 5654">
              <a:extLst>
                <a:ext uri="{FF2B5EF4-FFF2-40B4-BE49-F238E27FC236}">
                  <a16:creationId xmlns:a16="http://schemas.microsoft.com/office/drawing/2014/main" id="{91699103-62F9-4AD2-9DCD-7C58DF233931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5656" name="TextBox 5655">
              <a:extLst>
                <a:ext uri="{FF2B5EF4-FFF2-40B4-BE49-F238E27FC236}">
                  <a16:creationId xmlns:a16="http://schemas.microsoft.com/office/drawing/2014/main" id="{A67BA9E2-0100-4750-9483-E6E5F317C89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57" name="Group 5656">
            <a:extLst>
              <a:ext uri="{FF2B5EF4-FFF2-40B4-BE49-F238E27FC236}">
                <a16:creationId xmlns:a16="http://schemas.microsoft.com/office/drawing/2014/main" id="{5750B5C8-6710-48EE-9457-598C52DFAEED}"/>
              </a:ext>
            </a:extLst>
          </p:cNvPr>
          <p:cNvGrpSpPr/>
          <p:nvPr/>
        </p:nvGrpSpPr>
        <p:grpSpPr>
          <a:xfrm>
            <a:off x="883449" y="2830586"/>
            <a:ext cx="4030424" cy="923330"/>
            <a:chOff x="2551705" y="4283314"/>
            <a:chExt cx="2357003" cy="923330"/>
          </a:xfrm>
        </p:grpSpPr>
        <p:sp>
          <p:nvSpPr>
            <p:cNvPr id="5658" name="TextBox 5657">
              <a:extLst>
                <a:ext uri="{FF2B5EF4-FFF2-40B4-BE49-F238E27FC236}">
                  <a16:creationId xmlns:a16="http://schemas.microsoft.com/office/drawing/2014/main" id="{E0A14856-B557-4BC8-9991-3F7570896F5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5659" name="TextBox 5658">
              <a:extLst>
                <a:ext uri="{FF2B5EF4-FFF2-40B4-BE49-F238E27FC236}">
                  <a16:creationId xmlns:a16="http://schemas.microsoft.com/office/drawing/2014/main" id="{DE74714E-B6ED-4870-AE75-336A795BDB78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60" name="Group 5659">
            <a:extLst>
              <a:ext uri="{FF2B5EF4-FFF2-40B4-BE49-F238E27FC236}">
                <a16:creationId xmlns:a16="http://schemas.microsoft.com/office/drawing/2014/main" id="{77286DA0-6B25-46EA-8B07-ED4F1863BC73}"/>
              </a:ext>
            </a:extLst>
          </p:cNvPr>
          <p:cNvGrpSpPr/>
          <p:nvPr/>
        </p:nvGrpSpPr>
        <p:grpSpPr>
          <a:xfrm>
            <a:off x="883449" y="1609473"/>
            <a:ext cx="4030424" cy="923330"/>
            <a:chOff x="2551705" y="4283314"/>
            <a:chExt cx="2357003" cy="923330"/>
          </a:xfrm>
        </p:grpSpPr>
        <p:sp>
          <p:nvSpPr>
            <p:cNvPr id="5661" name="TextBox 5660">
              <a:extLst>
                <a:ext uri="{FF2B5EF4-FFF2-40B4-BE49-F238E27FC236}">
                  <a16:creationId xmlns:a16="http://schemas.microsoft.com/office/drawing/2014/main" id="{D82AD3F1-76B1-437D-93C7-A2EAEBC752E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5662" name="TextBox 5661">
              <a:extLst>
                <a:ext uri="{FF2B5EF4-FFF2-40B4-BE49-F238E27FC236}">
                  <a16:creationId xmlns:a16="http://schemas.microsoft.com/office/drawing/2014/main" id="{36420B67-1997-4384-BBB9-CE1DCBFF2E71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63" name="Group 5662">
            <a:extLst>
              <a:ext uri="{FF2B5EF4-FFF2-40B4-BE49-F238E27FC236}">
                <a16:creationId xmlns:a16="http://schemas.microsoft.com/office/drawing/2014/main" id="{4327B6D0-6312-4736-A643-A9BE696E5B78}"/>
              </a:ext>
            </a:extLst>
          </p:cNvPr>
          <p:cNvGrpSpPr/>
          <p:nvPr/>
        </p:nvGrpSpPr>
        <p:grpSpPr>
          <a:xfrm>
            <a:off x="7445327" y="4061427"/>
            <a:ext cx="4030424" cy="923330"/>
            <a:chOff x="2551705" y="4283314"/>
            <a:chExt cx="2357003" cy="923330"/>
          </a:xfrm>
        </p:grpSpPr>
        <p:sp>
          <p:nvSpPr>
            <p:cNvPr id="5664" name="TextBox 5663">
              <a:extLst>
                <a:ext uri="{FF2B5EF4-FFF2-40B4-BE49-F238E27FC236}">
                  <a16:creationId xmlns:a16="http://schemas.microsoft.com/office/drawing/2014/main" id="{D12CC6B2-80CC-41E0-BE48-534DD7FD350B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5665" name="TextBox 5664">
              <a:extLst>
                <a:ext uri="{FF2B5EF4-FFF2-40B4-BE49-F238E27FC236}">
                  <a16:creationId xmlns:a16="http://schemas.microsoft.com/office/drawing/2014/main" id="{6473CDE8-BB62-46BE-86B9-B37FDAED46B4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66" name="Group 5665">
            <a:extLst>
              <a:ext uri="{FF2B5EF4-FFF2-40B4-BE49-F238E27FC236}">
                <a16:creationId xmlns:a16="http://schemas.microsoft.com/office/drawing/2014/main" id="{BA92EB3A-DFA7-4962-8B88-8F6C1D2B731A}"/>
              </a:ext>
            </a:extLst>
          </p:cNvPr>
          <p:cNvGrpSpPr/>
          <p:nvPr/>
        </p:nvGrpSpPr>
        <p:grpSpPr>
          <a:xfrm>
            <a:off x="7445327" y="5282540"/>
            <a:ext cx="4030424" cy="923330"/>
            <a:chOff x="2551705" y="4283314"/>
            <a:chExt cx="2357003" cy="923330"/>
          </a:xfrm>
        </p:grpSpPr>
        <p:sp>
          <p:nvSpPr>
            <p:cNvPr id="5667" name="TextBox 5666">
              <a:extLst>
                <a:ext uri="{FF2B5EF4-FFF2-40B4-BE49-F238E27FC236}">
                  <a16:creationId xmlns:a16="http://schemas.microsoft.com/office/drawing/2014/main" id="{673C6666-3163-46FB-96E9-B4C42F4455DA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5668" name="TextBox 5667">
              <a:extLst>
                <a:ext uri="{FF2B5EF4-FFF2-40B4-BE49-F238E27FC236}">
                  <a16:creationId xmlns:a16="http://schemas.microsoft.com/office/drawing/2014/main" id="{649C3296-4A84-4266-B48C-3FEE6FAEF33A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69" name="Group 5668">
            <a:extLst>
              <a:ext uri="{FF2B5EF4-FFF2-40B4-BE49-F238E27FC236}">
                <a16:creationId xmlns:a16="http://schemas.microsoft.com/office/drawing/2014/main" id="{EE0D2144-6F3D-4EC8-9BAE-AA924164595C}"/>
              </a:ext>
            </a:extLst>
          </p:cNvPr>
          <p:cNvGrpSpPr/>
          <p:nvPr/>
        </p:nvGrpSpPr>
        <p:grpSpPr>
          <a:xfrm>
            <a:off x="7445327" y="2840314"/>
            <a:ext cx="4030424" cy="923330"/>
            <a:chOff x="2551705" y="4283314"/>
            <a:chExt cx="2357003" cy="923330"/>
          </a:xfrm>
        </p:grpSpPr>
        <p:sp>
          <p:nvSpPr>
            <p:cNvPr id="5670" name="TextBox 5669">
              <a:extLst>
                <a:ext uri="{FF2B5EF4-FFF2-40B4-BE49-F238E27FC236}">
                  <a16:creationId xmlns:a16="http://schemas.microsoft.com/office/drawing/2014/main" id="{11ED3F63-11D1-4942-9558-14D2BEB62916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5671" name="TextBox 5670">
              <a:extLst>
                <a:ext uri="{FF2B5EF4-FFF2-40B4-BE49-F238E27FC236}">
                  <a16:creationId xmlns:a16="http://schemas.microsoft.com/office/drawing/2014/main" id="{62D1E558-1622-4EC1-9F87-BD2D32E0386D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72" name="Group 5671">
            <a:extLst>
              <a:ext uri="{FF2B5EF4-FFF2-40B4-BE49-F238E27FC236}">
                <a16:creationId xmlns:a16="http://schemas.microsoft.com/office/drawing/2014/main" id="{BB93FE40-F271-4926-8B1B-A4BCF5EF105D}"/>
              </a:ext>
            </a:extLst>
          </p:cNvPr>
          <p:cNvGrpSpPr/>
          <p:nvPr/>
        </p:nvGrpSpPr>
        <p:grpSpPr>
          <a:xfrm>
            <a:off x="7445327" y="1619201"/>
            <a:ext cx="4030424" cy="923330"/>
            <a:chOff x="2551705" y="4283314"/>
            <a:chExt cx="2357003" cy="923330"/>
          </a:xfrm>
        </p:grpSpPr>
        <p:sp>
          <p:nvSpPr>
            <p:cNvPr id="5673" name="TextBox 5672">
              <a:extLst>
                <a:ext uri="{FF2B5EF4-FFF2-40B4-BE49-F238E27FC236}">
                  <a16:creationId xmlns:a16="http://schemas.microsoft.com/office/drawing/2014/main" id="{0AA01F95-AF0B-434E-82CA-3E7FFB8B77C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5674" name="TextBox 5673">
              <a:extLst>
                <a:ext uri="{FF2B5EF4-FFF2-40B4-BE49-F238E27FC236}">
                  <a16:creationId xmlns:a16="http://schemas.microsoft.com/office/drawing/2014/main" id="{06502101-DE6B-4DCF-863C-99E6640FC13E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11329</TotalTime>
  <Words>260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164</cp:revision>
  <dcterms:created xsi:type="dcterms:W3CDTF">2018-02-18T19:39:47Z</dcterms:created>
  <dcterms:modified xsi:type="dcterms:W3CDTF">2020-08-31T08:34:59Z</dcterms:modified>
</cp:coreProperties>
</file>