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464" name="Arrow: Chevron 4463">
            <a:extLst>
              <a:ext uri="{FF2B5EF4-FFF2-40B4-BE49-F238E27FC236}">
                <a16:creationId xmlns:a16="http://schemas.microsoft.com/office/drawing/2014/main" id="{EB0E66D1-CC53-4D4A-B583-409118947CBE}"/>
              </a:ext>
            </a:extLst>
          </p:cNvPr>
          <p:cNvSpPr/>
          <p:nvPr/>
        </p:nvSpPr>
        <p:spPr>
          <a:xfrm>
            <a:off x="643093" y="2318076"/>
            <a:ext cx="2393156" cy="923758"/>
          </a:xfrm>
          <a:prstGeom prst="chevron">
            <a:avLst>
              <a:gd name="adj" fmla="val 4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465" name="Freeform: Shape 4464">
            <a:extLst>
              <a:ext uri="{FF2B5EF4-FFF2-40B4-BE49-F238E27FC236}">
                <a16:creationId xmlns:a16="http://schemas.microsoft.com/office/drawing/2014/main" id="{B0FFE034-57BF-47FC-9008-8C616FAC22FB}"/>
              </a:ext>
            </a:extLst>
          </p:cNvPr>
          <p:cNvSpPr/>
          <p:nvPr/>
        </p:nvSpPr>
        <p:spPr>
          <a:xfrm>
            <a:off x="1281268" y="2549016"/>
            <a:ext cx="2020887" cy="923758"/>
          </a:xfrm>
          <a:custGeom>
            <a:avLst/>
            <a:gdLst>
              <a:gd name="connsiteX0" fmla="*/ 0 w 2020887"/>
              <a:gd name="connsiteY0" fmla="*/ 92376 h 923758"/>
              <a:gd name="connsiteX1" fmla="*/ 92376 w 2020887"/>
              <a:gd name="connsiteY1" fmla="*/ 0 h 923758"/>
              <a:gd name="connsiteX2" fmla="*/ 1928511 w 2020887"/>
              <a:gd name="connsiteY2" fmla="*/ 0 h 923758"/>
              <a:gd name="connsiteX3" fmla="*/ 2020887 w 2020887"/>
              <a:gd name="connsiteY3" fmla="*/ 92376 h 923758"/>
              <a:gd name="connsiteX4" fmla="*/ 2020887 w 2020887"/>
              <a:gd name="connsiteY4" fmla="*/ 831382 h 923758"/>
              <a:gd name="connsiteX5" fmla="*/ 1928511 w 2020887"/>
              <a:gd name="connsiteY5" fmla="*/ 923758 h 923758"/>
              <a:gd name="connsiteX6" fmla="*/ 92376 w 2020887"/>
              <a:gd name="connsiteY6" fmla="*/ 923758 h 923758"/>
              <a:gd name="connsiteX7" fmla="*/ 0 w 2020887"/>
              <a:gd name="connsiteY7" fmla="*/ 831382 h 923758"/>
              <a:gd name="connsiteX8" fmla="*/ 0 w 2020887"/>
              <a:gd name="connsiteY8" fmla="*/ 92376 h 923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20887" h="923758">
                <a:moveTo>
                  <a:pt x="0" y="92376"/>
                </a:moveTo>
                <a:cubicBezTo>
                  <a:pt x="0" y="41358"/>
                  <a:pt x="41358" y="0"/>
                  <a:pt x="92376" y="0"/>
                </a:cubicBezTo>
                <a:lnTo>
                  <a:pt x="1928511" y="0"/>
                </a:lnTo>
                <a:cubicBezTo>
                  <a:pt x="1979529" y="0"/>
                  <a:pt x="2020887" y="41358"/>
                  <a:pt x="2020887" y="92376"/>
                </a:cubicBezTo>
                <a:lnTo>
                  <a:pt x="2020887" y="831382"/>
                </a:lnTo>
                <a:cubicBezTo>
                  <a:pt x="2020887" y="882400"/>
                  <a:pt x="1979529" y="923758"/>
                  <a:pt x="1928511" y="923758"/>
                </a:cubicBezTo>
                <a:lnTo>
                  <a:pt x="92376" y="923758"/>
                </a:lnTo>
                <a:cubicBezTo>
                  <a:pt x="41358" y="923758"/>
                  <a:pt x="0" y="882400"/>
                  <a:pt x="0" y="831382"/>
                </a:cubicBezTo>
                <a:lnTo>
                  <a:pt x="0" y="92376"/>
                </a:lnTo>
                <a:close/>
              </a:path>
            </a:pathLst>
          </a:custGeom>
          <a:ln w="19050"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47528" tIns="247528" rIns="247528" bIns="247528" numCol="1" spcCol="1270" anchor="ctr" anchorCtr="0">
            <a:noAutofit/>
          </a:bodyPr>
          <a:lstStyle/>
          <a:p>
            <a:pPr marL="0" lvl="0" indent="0" algn="ctr" defTabSz="1377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3100" kern="1200"/>
          </a:p>
        </p:txBody>
      </p:sp>
      <p:sp>
        <p:nvSpPr>
          <p:cNvPr id="4466" name="Arrow: Chevron 4465">
            <a:extLst>
              <a:ext uri="{FF2B5EF4-FFF2-40B4-BE49-F238E27FC236}">
                <a16:creationId xmlns:a16="http://schemas.microsoft.com/office/drawing/2014/main" id="{0B97E38D-677E-477D-9C15-88D1A8FCAA17}"/>
              </a:ext>
            </a:extLst>
          </p:cNvPr>
          <p:cNvSpPr/>
          <p:nvPr/>
        </p:nvSpPr>
        <p:spPr>
          <a:xfrm>
            <a:off x="3376610" y="2318076"/>
            <a:ext cx="2393156" cy="923758"/>
          </a:xfrm>
          <a:prstGeom prst="chevron">
            <a:avLst>
              <a:gd name="adj" fmla="val 40000"/>
            </a:avLst>
          </a:prstGeom>
          <a:solidFill>
            <a:schemeClr val="accent2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467" name="Freeform: Shape 4466">
            <a:extLst>
              <a:ext uri="{FF2B5EF4-FFF2-40B4-BE49-F238E27FC236}">
                <a16:creationId xmlns:a16="http://schemas.microsoft.com/office/drawing/2014/main" id="{3A2F667D-25DE-4571-8841-A01645DD2BA1}"/>
              </a:ext>
            </a:extLst>
          </p:cNvPr>
          <p:cNvSpPr/>
          <p:nvPr/>
        </p:nvSpPr>
        <p:spPr>
          <a:xfrm>
            <a:off x="4014785" y="2549016"/>
            <a:ext cx="2020887" cy="923758"/>
          </a:xfrm>
          <a:custGeom>
            <a:avLst/>
            <a:gdLst>
              <a:gd name="connsiteX0" fmla="*/ 0 w 2020887"/>
              <a:gd name="connsiteY0" fmla="*/ 92376 h 923758"/>
              <a:gd name="connsiteX1" fmla="*/ 92376 w 2020887"/>
              <a:gd name="connsiteY1" fmla="*/ 0 h 923758"/>
              <a:gd name="connsiteX2" fmla="*/ 1928511 w 2020887"/>
              <a:gd name="connsiteY2" fmla="*/ 0 h 923758"/>
              <a:gd name="connsiteX3" fmla="*/ 2020887 w 2020887"/>
              <a:gd name="connsiteY3" fmla="*/ 92376 h 923758"/>
              <a:gd name="connsiteX4" fmla="*/ 2020887 w 2020887"/>
              <a:gd name="connsiteY4" fmla="*/ 831382 h 923758"/>
              <a:gd name="connsiteX5" fmla="*/ 1928511 w 2020887"/>
              <a:gd name="connsiteY5" fmla="*/ 923758 h 923758"/>
              <a:gd name="connsiteX6" fmla="*/ 92376 w 2020887"/>
              <a:gd name="connsiteY6" fmla="*/ 923758 h 923758"/>
              <a:gd name="connsiteX7" fmla="*/ 0 w 2020887"/>
              <a:gd name="connsiteY7" fmla="*/ 831382 h 923758"/>
              <a:gd name="connsiteX8" fmla="*/ 0 w 2020887"/>
              <a:gd name="connsiteY8" fmla="*/ 92376 h 923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20887" h="923758">
                <a:moveTo>
                  <a:pt x="0" y="92376"/>
                </a:moveTo>
                <a:cubicBezTo>
                  <a:pt x="0" y="41358"/>
                  <a:pt x="41358" y="0"/>
                  <a:pt x="92376" y="0"/>
                </a:cubicBezTo>
                <a:lnTo>
                  <a:pt x="1928511" y="0"/>
                </a:lnTo>
                <a:cubicBezTo>
                  <a:pt x="1979529" y="0"/>
                  <a:pt x="2020887" y="41358"/>
                  <a:pt x="2020887" y="92376"/>
                </a:cubicBezTo>
                <a:lnTo>
                  <a:pt x="2020887" y="831382"/>
                </a:lnTo>
                <a:cubicBezTo>
                  <a:pt x="2020887" y="882400"/>
                  <a:pt x="1979529" y="923758"/>
                  <a:pt x="1928511" y="923758"/>
                </a:cubicBezTo>
                <a:lnTo>
                  <a:pt x="92376" y="923758"/>
                </a:lnTo>
                <a:cubicBezTo>
                  <a:pt x="41358" y="923758"/>
                  <a:pt x="0" y="882400"/>
                  <a:pt x="0" y="831382"/>
                </a:cubicBezTo>
                <a:lnTo>
                  <a:pt x="0" y="92376"/>
                </a:lnTo>
                <a:close/>
              </a:path>
            </a:pathLst>
          </a:custGeom>
          <a:ln w="19050">
            <a:solidFill>
              <a:schemeClr val="accent2"/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47528" tIns="247528" rIns="247528" bIns="247528" numCol="1" spcCol="1270" anchor="ctr" anchorCtr="0">
            <a:noAutofit/>
          </a:bodyPr>
          <a:lstStyle/>
          <a:p>
            <a:pPr marL="0" lvl="0" indent="0" algn="ctr" defTabSz="1377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3100" kern="1200"/>
          </a:p>
        </p:txBody>
      </p:sp>
      <p:sp>
        <p:nvSpPr>
          <p:cNvPr id="4468" name="Arrow: Chevron 4467">
            <a:extLst>
              <a:ext uri="{FF2B5EF4-FFF2-40B4-BE49-F238E27FC236}">
                <a16:creationId xmlns:a16="http://schemas.microsoft.com/office/drawing/2014/main" id="{9A9C5BB1-D86D-4519-9424-685083562221}"/>
              </a:ext>
            </a:extLst>
          </p:cNvPr>
          <p:cNvSpPr/>
          <p:nvPr/>
        </p:nvSpPr>
        <p:spPr>
          <a:xfrm>
            <a:off x="6110127" y="2318076"/>
            <a:ext cx="2393156" cy="923758"/>
          </a:xfrm>
          <a:prstGeom prst="chevron">
            <a:avLst>
              <a:gd name="adj" fmla="val 40000"/>
            </a:avLst>
          </a:prstGeom>
          <a:solidFill>
            <a:schemeClr val="accent2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469" name="Freeform: Shape 4468">
            <a:extLst>
              <a:ext uri="{FF2B5EF4-FFF2-40B4-BE49-F238E27FC236}">
                <a16:creationId xmlns:a16="http://schemas.microsoft.com/office/drawing/2014/main" id="{CE78A541-C78B-4B91-982D-27C2B964779C}"/>
              </a:ext>
            </a:extLst>
          </p:cNvPr>
          <p:cNvSpPr/>
          <p:nvPr/>
        </p:nvSpPr>
        <p:spPr>
          <a:xfrm>
            <a:off x="6748302" y="2549016"/>
            <a:ext cx="2020887" cy="923758"/>
          </a:xfrm>
          <a:custGeom>
            <a:avLst/>
            <a:gdLst>
              <a:gd name="connsiteX0" fmla="*/ 0 w 2020887"/>
              <a:gd name="connsiteY0" fmla="*/ 92376 h 923758"/>
              <a:gd name="connsiteX1" fmla="*/ 92376 w 2020887"/>
              <a:gd name="connsiteY1" fmla="*/ 0 h 923758"/>
              <a:gd name="connsiteX2" fmla="*/ 1928511 w 2020887"/>
              <a:gd name="connsiteY2" fmla="*/ 0 h 923758"/>
              <a:gd name="connsiteX3" fmla="*/ 2020887 w 2020887"/>
              <a:gd name="connsiteY3" fmla="*/ 92376 h 923758"/>
              <a:gd name="connsiteX4" fmla="*/ 2020887 w 2020887"/>
              <a:gd name="connsiteY4" fmla="*/ 831382 h 923758"/>
              <a:gd name="connsiteX5" fmla="*/ 1928511 w 2020887"/>
              <a:gd name="connsiteY5" fmla="*/ 923758 h 923758"/>
              <a:gd name="connsiteX6" fmla="*/ 92376 w 2020887"/>
              <a:gd name="connsiteY6" fmla="*/ 923758 h 923758"/>
              <a:gd name="connsiteX7" fmla="*/ 0 w 2020887"/>
              <a:gd name="connsiteY7" fmla="*/ 831382 h 923758"/>
              <a:gd name="connsiteX8" fmla="*/ 0 w 2020887"/>
              <a:gd name="connsiteY8" fmla="*/ 92376 h 923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20887" h="923758">
                <a:moveTo>
                  <a:pt x="0" y="92376"/>
                </a:moveTo>
                <a:cubicBezTo>
                  <a:pt x="0" y="41358"/>
                  <a:pt x="41358" y="0"/>
                  <a:pt x="92376" y="0"/>
                </a:cubicBezTo>
                <a:lnTo>
                  <a:pt x="1928511" y="0"/>
                </a:lnTo>
                <a:cubicBezTo>
                  <a:pt x="1979529" y="0"/>
                  <a:pt x="2020887" y="41358"/>
                  <a:pt x="2020887" y="92376"/>
                </a:cubicBezTo>
                <a:lnTo>
                  <a:pt x="2020887" y="831382"/>
                </a:lnTo>
                <a:cubicBezTo>
                  <a:pt x="2020887" y="882400"/>
                  <a:pt x="1979529" y="923758"/>
                  <a:pt x="1928511" y="923758"/>
                </a:cubicBezTo>
                <a:lnTo>
                  <a:pt x="92376" y="923758"/>
                </a:lnTo>
                <a:cubicBezTo>
                  <a:pt x="41358" y="923758"/>
                  <a:pt x="0" y="882400"/>
                  <a:pt x="0" y="831382"/>
                </a:cubicBezTo>
                <a:lnTo>
                  <a:pt x="0" y="92376"/>
                </a:lnTo>
                <a:close/>
              </a:path>
            </a:pathLst>
          </a:custGeom>
          <a:ln w="19050">
            <a:solidFill>
              <a:schemeClr val="accent3"/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47528" tIns="247528" rIns="247528" bIns="247528" numCol="1" spcCol="1270" anchor="ctr" anchorCtr="0">
            <a:noAutofit/>
          </a:bodyPr>
          <a:lstStyle/>
          <a:p>
            <a:pPr marL="0" lvl="0" indent="0" algn="ctr" defTabSz="1377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3100" kern="1200"/>
          </a:p>
        </p:txBody>
      </p:sp>
      <p:sp>
        <p:nvSpPr>
          <p:cNvPr id="4470" name="Arrow: Chevron 4469">
            <a:extLst>
              <a:ext uri="{FF2B5EF4-FFF2-40B4-BE49-F238E27FC236}">
                <a16:creationId xmlns:a16="http://schemas.microsoft.com/office/drawing/2014/main" id="{D0C148DF-51DA-4BDC-8419-8CD1BBD3A328}"/>
              </a:ext>
            </a:extLst>
          </p:cNvPr>
          <p:cNvSpPr/>
          <p:nvPr/>
        </p:nvSpPr>
        <p:spPr>
          <a:xfrm>
            <a:off x="8843643" y="2318076"/>
            <a:ext cx="2393156" cy="923758"/>
          </a:xfrm>
          <a:prstGeom prst="chevron">
            <a:avLst>
              <a:gd name="adj" fmla="val 40000"/>
            </a:avLst>
          </a:prstGeom>
          <a:solidFill>
            <a:schemeClr val="accent4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471" name="Freeform: Shape 4470">
            <a:extLst>
              <a:ext uri="{FF2B5EF4-FFF2-40B4-BE49-F238E27FC236}">
                <a16:creationId xmlns:a16="http://schemas.microsoft.com/office/drawing/2014/main" id="{E77D86D8-EFD5-4F57-87D7-EAC60B052D1B}"/>
              </a:ext>
            </a:extLst>
          </p:cNvPr>
          <p:cNvSpPr/>
          <p:nvPr/>
        </p:nvSpPr>
        <p:spPr>
          <a:xfrm>
            <a:off x="9481818" y="2549016"/>
            <a:ext cx="2020887" cy="923758"/>
          </a:xfrm>
          <a:custGeom>
            <a:avLst/>
            <a:gdLst>
              <a:gd name="connsiteX0" fmla="*/ 0 w 2020887"/>
              <a:gd name="connsiteY0" fmla="*/ 92376 h 923758"/>
              <a:gd name="connsiteX1" fmla="*/ 92376 w 2020887"/>
              <a:gd name="connsiteY1" fmla="*/ 0 h 923758"/>
              <a:gd name="connsiteX2" fmla="*/ 1928511 w 2020887"/>
              <a:gd name="connsiteY2" fmla="*/ 0 h 923758"/>
              <a:gd name="connsiteX3" fmla="*/ 2020887 w 2020887"/>
              <a:gd name="connsiteY3" fmla="*/ 92376 h 923758"/>
              <a:gd name="connsiteX4" fmla="*/ 2020887 w 2020887"/>
              <a:gd name="connsiteY4" fmla="*/ 831382 h 923758"/>
              <a:gd name="connsiteX5" fmla="*/ 1928511 w 2020887"/>
              <a:gd name="connsiteY5" fmla="*/ 923758 h 923758"/>
              <a:gd name="connsiteX6" fmla="*/ 92376 w 2020887"/>
              <a:gd name="connsiteY6" fmla="*/ 923758 h 923758"/>
              <a:gd name="connsiteX7" fmla="*/ 0 w 2020887"/>
              <a:gd name="connsiteY7" fmla="*/ 831382 h 923758"/>
              <a:gd name="connsiteX8" fmla="*/ 0 w 2020887"/>
              <a:gd name="connsiteY8" fmla="*/ 92376 h 923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20887" h="923758">
                <a:moveTo>
                  <a:pt x="0" y="92376"/>
                </a:moveTo>
                <a:cubicBezTo>
                  <a:pt x="0" y="41358"/>
                  <a:pt x="41358" y="0"/>
                  <a:pt x="92376" y="0"/>
                </a:cubicBezTo>
                <a:lnTo>
                  <a:pt x="1928511" y="0"/>
                </a:lnTo>
                <a:cubicBezTo>
                  <a:pt x="1979529" y="0"/>
                  <a:pt x="2020887" y="41358"/>
                  <a:pt x="2020887" y="92376"/>
                </a:cubicBezTo>
                <a:lnTo>
                  <a:pt x="2020887" y="831382"/>
                </a:lnTo>
                <a:cubicBezTo>
                  <a:pt x="2020887" y="882400"/>
                  <a:pt x="1979529" y="923758"/>
                  <a:pt x="1928511" y="923758"/>
                </a:cubicBezTo>
                <a:lnTo>
                  <a:pt x="92376" y="923758"/>
                </a:lnTo>
                <a:cubicBezTo>
                  <a:pt x="41358" y="923758"/>
                  <a:pt x="0" y="882400"/>
                  <a:pt x="0" y="831382"/>
                </a:cubicBezTo>
                <a:lnTo>
                  <a:pt x="0" y="92376"/>
                </a:lnTo>
                <a:close/>
              </a:path>
            </a:pathLst>
          </a:custGeom>
          <a:ln w="19050">
            <a:solidFill>
              <a:schemeClr val="accent4"/>
            </a:solidFill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47528" tIns="247528" rIns="247528" bIns="247528" numCol="1" spcCol="1270" anchor="ctr" anchorCtr="0">
            <a:noAutofit/>
          </a:bodyPr>
          <a:lstStyle/>
          <a:p>
            <a:pPr marL="0" lvl="0" indent="0" algn="ctr" defTabSz="1377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3100" kern="1200"/>
          </a:p>
        </p:txBody>
      </p:sp>
      <p:grpSp>
        <p:nvGrpSpPr>
          <p:cNvPr id="4472" name="Group 4471">
            <a:extLst>
              <a:ext uri="{FF2B5EF4-FFF2-40B4-BE49-F238E27FC236}">
                <a16:creationId xmlns:a16="http://schemas.microsoft.com/office/drawing/2014/main" id="{838A8E9E-FE52-4A0B-826C-CA7F5128AB5A}"/>
              </a:ext>
            </a:extLst>
          </p:cNvPr>
          <p:cNvGrpSpPr/>
          <p:nvPr/>
        </p:nvGrpSpPr>
        <p:grpSpPr>
          <a:xfrm>
            <a:off x="9591945" y="3865825"/>
            <a:ext cx="1910760" cy="2184417"/>
            <a:chOff x="1487520" y="1270387"/>
            <a:chExt cx="4380624" cy="2184417"/>
          </a:xfrm>
        </p:grpSpPr>
        <p:sp>
          <p:nvSpPr>
            <p:cNvPr id="4473" name="TextBox 4472">
              <a:extLst>
                <a:ext uri="{FF2B5EF4-FFF2-40B4-BE49-F238E27FC236}">
                  <a16:creationId xmlns:a16="http://schemas.microsoft.com/office/drawing/2014/main" id="{9B260F17-0ACE-40B6-B79D-26531012B27C}"/>
                </a:ext>
              </a:extLst>
            </p:cNvPr>
            <p:cNvSpPr txBox="1"/>
            <p:nvPr/>
          </p:nvSpPr>
          <p:spPr>
            <a:xfrm>
              <a:off x="1487520" y="1270387"/>
              <a:ext cx="438062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474" name="TextBox 4473">
              <a:extLst>
                <a:ext uri="{FF2B5EF4-FFF2-40B4-BE49-F238E27FC236}">
                  <a16:creationId xmlns:a16="http://schemas.microsoft.com/office/drawing/2014/main" id="{A44963B3-8D87-44BB-991C-48274616D16D}"/>
                </a:ext>
              </a:extLst>
            </p:cNvPr>
            <p:cNvSpPr txBox="1"/>
            <p:nvPr/>
          </p:nvSpPr>
          <p:spPr>
            <a:xfrm>
              <a:off x="1487520" y="1515812"/>
              <a:ext cx="4380624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475" name="Group 4474">
            <a:extLst>
              <a:ext uri="{FF2B5EF4-FFF2-40B4-BE49-F238E27FC236}">
                <a16:creationId xmlns:a16="http://schemas.microsoft.com/office/drawing/2014/main" id="{9B019897-363F-4544-BA32-25EF7CCBA66D}"/>
              </a:ext>
            </a:extLst>
          </p:cNvPr>
          <p:cNvGrpSpPr/>
          <p:nvPr/>
        </p:nvGrpSpPr>
        <p:grpSpPr>
          <a:xfrm>
            <a:off x="1338855" y="2610785"/>
            <a:ext cx="1905712" cy="779324"/>
            <a:chOff x="1338855" y="2610785"/>
            <a:chExt cx="1905712" cy="779324"/>
          </a:xfrm>
        </p:grpSpPr>
        <p:sp>
          <p:nvSpPr>
            <p:cNvPr id="4476" name="TextBox 4475">
              <a:extLst>
                <a:ext uri="{FF2B5EF4-FFF2-40B4-BE49-F238E27FC236}">
                  <a16:creationId xmlns:a16="http://schemas.microsoft.com/office/drawing/2014/main" id="{4D1E172F-36C4-49BA-B83B-A98DE336A4D7}"/>
                </a:ext>
              </a:extLst>
            </p:cNvPr>
            <p:cNvSpPr txBox="1"/>
            <p:nvPr/>
          </p:nvSpPr>
          <p:spPr>
            <a:xfrm>
              <a:off x="1338855" y="2610785"/>
              <a:ext cx="190571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PowerPoint</a:t>
              </a:r>
              <a:endPara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477" name="TextBox 4476">
              <a:extLst>
                <a:ext uri="{FF2B5EF4-FFF2-40B4-BE49-F238E27FC236}">
                  <a16:creationId xmlns:a16="http://schemas.microsoft.com/office/drawing/2014/main" id="{2B6B585C-4A5A-4C70-B08B-152CEA66D26A}"/>
                </a:ext>
              </a:extLst>
            </p:cNvPr>
            <p:cNvSpPr txBox="1"/>
            <p:nvPr/>
          </p:nvSpPr>
          <p:spPr>
            <a:xfrm>
              <a:off x="1338855" y="3051555"/>
              <a:ext cx="190571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</a:t>
              </a:r>
              <a:endPara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478" name="Group 4477">
            <a:extLst>
              <a:ext uri="{FF2B5EF4-FFF2-40B4-BE49-F238E27FC236}">
                <a16:creationId xmlns:a16="http://schemas.microsoft.com/office/drawing/2014/main" id="{BFAB66B7-EFD6-41DB-A501-450E39D7B178}"/>
              </a:ext>
            </a:extLst>
          </p:cNvPr>
          <p:cNvGrpSpPr/>
          <p:nvPr/>
        </p:nvGrpSpPr>
        <p:grpSpPr>
          <a:xfrm>
            <a:off x="4072372" y="2610785"/>
            <a:ext cx="1905712" cy="779324"/>
            <a:chOff x="1338855" y="2610785"/>
            <a:chExt cx="1905712" cy="779324"/>
          </a:xfrm>
        </p:grpSpPr>
        <p:sp>
          <p:nvSpPr>
            <p:cNvPr id="4479" name="TextBox 4478">
              <a:extLst>
                <a:ext uri="{FF2B5EF4-FFF2-40B4-BE49-F238E27FC236}">
                  <a16:creationId xmlns:a16="http://schemas.microsoft.com/office/drawing/2014/main" id="{98C0E7DC-60A1-47F7-9383-EB84DBD114E0}"/>
                </a:ext>
              </a:extLst>
            </p:cNvPr>
            <p:cNvSpPr txBox="1"/>
            <p:nvPr/>
          </p:nvSpPr>
          <p:spPr>
            <a:xfrm>
              <a:off x="1338855" y="2610785"/>
              <a:ext cx="190571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PowerPoint</a:t>
              </a:r>
              <a:endPara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480" name="TextBox 4479">
              <a:extLst>
                <a:ext uri="{FF2B5EF4-FFF2-40B4-BE49-F238E27FC236}">
                  <a16:creationId xmlns:a16="http://schemas.microsoft.com/office/drawing/2014/main" id="{662A5952-C17C-40AA-A250-048449E3920A}"/>
                </a:ext>
              </a:extLst>
            </p:cNvPr>
            <p:cNvSpPr txBox="1"/>
            <p:nvPr/>
          </p:nvSpPr>
          <p:spPr>
            <a:xfrm>
              <a:off x="1338855" y="3051555"/>
              <a:ext cx="190571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</a:t>
              </a:r>
              <a:endPara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481" name="Group 4480">
            <a:extLst>
              <a:ext uri="{FF2B5EF4-FFF2-40B4-BE49-F238E27FC236}">
                <a16:creationId xmlns:a16="http://schemas.microsoft.com/office/drawing/2014/main" id="{6D2C7A26-1224-4A77-97A4-7001853F8782}"/>
              </a:ext>
            </a:extLst>
          </p:cNvPr>
          <p:cNvGrpSpPr/>
          <p:nvPr/>
        </p:nvGrpSpPr>
        <p:grpSpPr>
          <a:xfrm>
            <a:off x="6805889" y="2610785"/>
            <a:ext cx="1905712" cy="779324"/>
            <a:chOff x="1338855" y="2610785"/>
            <a:chExt cx="1905712" cy="779324"/>
          </a:xfrm>
        </p:grpSpPr>
        <p:sp>
          <p:nvSpPr>
            <p:cNvPr id="4482" name="TextBox 4481">
              <a:extLst>
                <a:ext uri="{FF2B5EF4-FFF2-40B4-BE49-F238E27FC236}">
                  <a16:creationId xmlns:a16="http://schemas.microsoft.com/office/drawing/2014/main" id="{8AB8B87B-E228-411C-8E54-63771861267A}"/>
                </a:ext>
              </a:extLst>
            </p:cNvPr>
            <p:cNvSpPr txBox="1"/>
            <p:nvPr/>
          </p:nvSpPr>
          <p:spPr>
            <a:xfrm>
              <a:off x="1338855" y="2610785"/>
              <a:ext cx="190571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PowerPoint</a:t>
              </a:r>
              <a:endPara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483" name="TextBox 4482">
              <a:extLst>
                <a:ext uri="{FF2B5EF4-FFF2-40B4-BE49-F238E27FC236}">
                  <a16:creationId xmlns:a16="http://schemas.microsoft.com/office/drawing/2014/main" id="{B7AB2222-25E9-4DFA-ADB5-6F5F0250D886}"/>
                </a:ext>
              </a:extLst>
            </p:cNvPr>
            <p:cNvSpPr txBox="1"/>
            <p:nvPr/>
          </p:nvSpPr>
          <p:spPr>
            <a:xfrm>
              <a:off x="1338855" y="3051555"/>
              <a:ext cx="190571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</a:t>
              </a:r>
              <a:endPara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484" name="Group 4483">
            <a:extLst>
              <a:ext uri="{FF2B5EF4-FFF2-40B4-BE49-F238E27FC236}">
                <a16:creationId xmlns:a16="http://schemas.microsoft.com/office/drawing/2014/main" id="{C1A6B64D-5BA6-4361-9A84-8A160C4C7243}"/>
              </a:ext>
            </a:extLst>
          </p:cNvPr>
          <p:cNvGrpSpPr/>
          <p:nvPr/>
        </p:nvGrpSpPr>
        <p:grpSpPr>
          <a:xfrm>
            <a:off x="9539406" y="2610785"/>
            <a:ext cx="1905712" cy="779324"/>
            <a:chOff x="1338855" y="2610785"/>
            <a:chExt cx="1905712" cy="779324"/>
          </a:xfrm>
        </p:grpSpPr>
        <p:sp>
          <p:nvSpPr>
            <p:cNvPr id="4485" name="TextBox 4484">
              <a:extLst>
                <a:ext uri="{FF2B5EF4-FFF2-40B4-BE49-F238E27FC236}">
                  <a16:creationId xmlns:a16="http://schemas.microsoft.com/office/drawing/2014/main" id="{8730A88D-969C-406B-8228-A99E3EABF901}"/>
                </a:ext>
              </a:extLst>
            </p:cNvPr>
            <p:cNvSpPr txBox="1"/>
            <p:nvPr/>
          </p:nvSpPr>
          <p:spPr>
            <a:xfrm>
              <a:off x="1338855" y="2610785"/>
              <a:ext cx="190571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PowerPoint</a:t>
              </a:r>
              <a:endParaRPr lang="ko-KR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486" name="TextBox 4485">
              <a:extLst>
                <a:ext uri="{FF2B5EF4-FFF2-40B4-BE49-F238E27FC236}">
                  <a16:creationId xmlns:a16="http://schemas.microsoft.com/office/drawing/2014/main" id="{4D1398D9-789E-4BC7-92D0-982829305972}"/>
                </a:ext>
              </a:extLst>
            </p:cNvPr>
            <p:cNvSpPr txBox="1"/>
            <p:nvPr/>
          </p:nvSpPr>
          <p:spPr>
            <a:xfrm>
              <a:off x="1338855" y="3051555"/>
              <a:ext cx="190571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</a:t>
              </a:r>
              <a:endPara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487" name="Group 4486">
            <a:extLst>
              <a:ext uri="{FF2B5EF4-FFF2-40B4-BE49-F238E27FC236}">
                <a16:creationId xmlns:a16="http://schemas.microsoft.com/office/drawing/2014/main" id="{C5560328-2689-46C4-8438-DD941ADF5B6C}"/>
              </a:ext>
            </a:extLst>
          </p:cNvPr>
          <p:cNvGrpSpPr/>
          <p:nvPr/>
        </p:nvGrpSpPr>
        <p:grpSpPr>
          <a:xfrm>
            <a:off x="6848821" y="3865825"/>
            <a:ext cx="1910760" cy="2184417"/>
            <a:chOff x="1487520" y="1270387"/>
            <a:chExt cx="4380624" cy="2184417"/>
          </a:xfrm>
        </p:grpSpPr>
        <p:sp>
          <p:nvSpPr>
            <p:cNvPr id="4488" name="TextBox 4487">
              <a:extLst>
                <a:ext uri="{FF2B5EF4-FFF2-40B4-BE49-F238E27FC236}">
                  <a16:creationId xmlns:a16="http://schemas.microsoft.com/office/drawing/2014/main" id="{22BB7996-16AC-43E3-8F65-4AF88AFA99A1}"/>
                </a:ext>
              </a:extLst>
            </p:cNvPr>
            <p:cNvSpPr txBox="1"/>
            <p:nvPr/>
          </p:nvSpPr>
          <p:spPr>
            <a:xfrm>
              <a:off x="1487520" y="1270387"/>
              <a:ext cx="438062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489" name="TextBox 4488">
              <a:extLst>
                <a:ext uri="{FF2B5EF4-FFF2-40B4-BE49-F238E27FC236}">
                  <a16:creationId xmlns:a16="http://schemas.microsoft.com/office/drawing/2014/main" id="{99A11F12-A0E4-4D43-9710-4EC642D62DEB}"/>
                </a:ext>
              </a:extLst>
            </p:cNvPr>
            <p:cNvSpPr txBox="1"/>
            <p:nvPr/>
          </p:nvSpPr>
          <p:spPr>
            <a:xfrm>
              <a:off x="1487520" y="1515812"/>
              <a:ext cx="4380624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490" name="Group 4489">
            <a:extLst>
              <a:ext uri="{FF2B5EF4-FFF2-40B4-BE49-F238E27FC236}">
                <a16:creationId xmlns:a16="http://schemas.microsoft.com/office/drawing/2014/main" id="{EBC522DC-DE67-44F4-9041-9C6E3AF16B41}"/>
              </a:ext>
            </a:extLst>
          </p:cNvPr>
          <p:cNvGrpSpPr/>
          <p:nvPr/>
        </p:nvGrpSpPr>
        <p:grpSpPr>
          <a:xfrm>
            <a:off x="4105698" y="3865825"/>
            <a:ext cx="1910760" cy="2184417"/>
            <a:chOff x="1487520" y="1270387"/>
            <a:chExt cx="4380624" cy="2184417"/>
          </a:xfrm>
        </p:grpSpPr>
        <p:sp>
          <p:nvSpPr>
            <p:cNvPr id="4491" name="TextBox 4490">
              <a:extLst>
                <a:ext uri="{FF2B5EF4-FFF2-40B4-BE49-F238E27FC236}">
                  <a16:creationId xmlns:a16="http://schemas.microsoft.com/office/drawing/2014/main" id="{1B952915-AC16-401D-AB3C-7230D6AAB455}"/>
                </a:ext>
              </a:extLst>
            </p:cNvPr>
            <p:cNvSpPr txBox="1"/>
            <p:nvPr/>
          </p:nvSpPr>
          <p:spPr>
            <a:xfrm>
              <a:off x="1487520" y="1270387"/>
              <a:ext cx="438062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492" name="TextBox 4491">
              <a:extLst>
                <a:ext uri="{FF2B5EF4-FFF2-40B4-BE49-F238E27FC236}">
                  <a16:creationId xmlns:a16="http://schemas.microsoft.com/office/drawing/2014/main" id="{F395F9E4-C370-44B1-8798-E2EDFEE3E93B}"/>
                </a:ext>
              </a:extLst>
            </p:cNvPr>
            <p:cNvSpPr txBox="1"/>
            <p:nvPr/>
          </p:nvSpPr>
          <p:spPr>
            <a:xfrm>
              <a:off x="1487520" y="1515812"/>
              <a:ext cx="4380624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493" name="Group 4492">
            <a:extLst>
              <a:ext uri="{FF2B5EF4-FFF2-40B4-BE49-F238E27FC236}">
                <a16:creationId xmlns:a16="http://schemas.microsoft.com/office/drawing/2014/main" id="{ECFBE73F-2A73-4A09-9839-7C93555CBC85}"/>
              </a:ext>
            </a:extLst>
          </p:cNvPr>
          <p:cNvGrpSpPr/>
          <p:nvPr/>
        </p:nvGrpSpPr>
        <p:grpSpPr>
          <a:xfrm>
            <a:off x="1362575" y="3865825"/>
            <a:ext cx="1910760" cy="2184417"/>
            <a:chOff x="1487520" y="1270387"/>
            <a:chExt cx="4380624" cy="2184417"/>
          </a:xfrm>
        </p:grpSpPr>
        <p:sp>
          <p:nvSpPr>
            <p:cNvPr id="4494" name="TextBox 4493">
              <a:extLst>
                <a:ext uri="{FF2B5EF4-FFF2-40B4-BE49-F238E27FC236}">
                  <a16:creationId xmlns:a16="http://schemas.microsoft.com/office/drawing/2014/main" id="{3C5F2BAA-B262-4AF9-9DDE-E9BF4839AE4F}"/>
                </a:ext>
              </a:extLst>
            </p:cNvPr>
            <p:cNvSpPr txBox="1"/>
            <p:nvPr/>
          </p:nvSpPr>
          <p:spPr>
            <a:xfrm>
              <a:off x="1487520" y="1270387"/>
              <a:ext cx="4380624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495" name="TextBox 4494">
              <a:extLst>
                <a:ext uri="{FF2B5EF4-FFF2-40B4-BE49-F238E27FC236}">
                  <a16:creationId xmlns:a16="http://schemas.microsoft.com/office/drawing/2014/main" id="{68616205-E602-4783-832B-E2335D619A62}"/>
                </a:ext>
              </a:extLst>
            </p:cNvPr>
            <p:cNvSpPr txBox="1"/>
            <p:nvPr/>
          </p:nvSpPr>
          <p:spPr>
            <a:xfrm>
              <a:off x="1487520" y="1515812"/>
              <a:ext cx="4380624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11299</TotalTime>
  <Words>192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136</cp:revision>
  <dcterms:created xsi:type="dcterms:W3CDTF">2018-02-18T19:39:47Z</dcterms:created>
  <dcterms:modified xsi:type="dcterms:W3CDTF">2020-08-31T08:04:52Z</dcterms:modified>
</cp:coreProperties>
</file>