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22" name="Group 1621">
            <a:extLst>
              <a:ext uri="{FF2B5EF4-FFF2-40B4-BE49-F238E27FC236}">
                <a16:creationId xmlns:a16="http://schemas.microsoft.com/office/drawing/2014/main" id="{9A1DF32A-9733-4152-AB18-50778AA8D0B7}"/>
              </a:ext>
            </a:extLst>
          </p:cNvPr>
          <p:cNvGrpSpPr/>
          <p:nvPr/>
        </p:nvGrpSpPr>
        <p:grpSpPr>
          <a:xfrm>
            <a:off x="826891" y="3564272"/>
            <a:ext cx="10726327" cy="687735"/>
            <a:chOff x="826891" y="2988607"/>
            <a:chExt cx="10726327" cy="687735"/>
          </a:xfrm>
        </p:grpSpPr>
        <p:sp>
          <p:nvSpPr>
            <p:cNvPr id="1623" name="Rectangle: Top Corners Rounded 1622">
              <a:extLst>
                <a:ext uri="{FF2B5EF4-FFF2-40B4-BE49-F238E27FC236}">
                  <a16:creationId xmlns:a16="http://schemas.microsoft.com/office/drawing/2014/main" id="{B909B726-3944-4163-896E-8DFA0C5704C3}"/>
                </a:ext>
              </a:extLst>
            </p:cNvPr>
            <p:cNvSpPr/>
            <p:nvPr/>
          </p:nvSpPr>
          <p:spPr>
            <a:xfrm rot="16200000">
              <a:off x="1672711" y="2142787"/>
              <a:ext cx="457200" cy="2148840"/>
            </a:xfrm>
            <a:prstGeom prst="round2SameRect">
              <a:avLst>
                <a:gd name="adj1" fmla="val 50000"/>
                <a:gd name="adj2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4" name="Rectangle: Top Corners Rounded 1623">
              <a:extLst>
                <a:ext uri="{FF2B5EF4-FFF2-40B4-BE49-F238E27FC236}">
                  <a16:creationId xmlns:a16="http://schemas.microsoft.com/office/drawing/2014/main" id="{7765C718-0433-4E6A-BDCD-6094E31F6B03}"/>
                </a:ext>
              </a:extLst>
            </p:cNvPr>
            <p:cNvSpPr/>
            <p:nvPr/>
          </p:nvSpPr>
          <p:spPr>
            <a:xfrm rot="16200000">
              <a:off x="10250198" y="2142788"/>
              <a:ext cx="457200" cy="2148840"/>
            </a:xfrm>
            <a:prstGeom prst="round2SameRect">
              <a:avLst>
                <a:gd name="adj1" fmla="val 0"/>
                <a:gd name="adj2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5" name="Rectangle: Top Corners Rounded 1624">
              <a:extLst>
                <a:ext uri="{FF2B5EF4-FFF2-40B4-BE49-F238E27FC236}">
                  <a16:creationId xmlns:a16="http://schemas.microsoft.com/office/drawing/2014/main" id="{843F7DE3-65A8-45BD-8D26-6CD4ABB6DEAB}"/>
                </a:ext>
              </a:extLst>
            </p:cNvPr>
            <p:cNvSpPr/>
            <p:nvPr/>
          </p:nvSpPr>
          <p:spPr>
            <a:xfrm rot="16200000">
              <a:off x="3817083" y="2142788"/>
              <a:ext cx="457200" cy="214884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6" name="Rectangle: Top Corners Rounded 1625">
              <a:extLst>
                <a:ext uri="{FF2B5EF4-FFF2-40B4-BE49-F238E27FC236}">
                  <a16:creationId xmlns:a16="http://schemas.microsoft.com/office/drawing/2014/main" id="{871E1A8F-7FD5-4279-8A5B-746CB1F460E2}"/>
                </a:ext>
              </a:extLst>
            </p:cNvPr>
            <p:cNvSpPr/>
            <p:nvPr/>
          </p:nvSpPr>
          <p:spPr>
            <a:xfrm rot="16200000">
              <a:off x="5961455" y="2142788"/>
              <a:ext cx="457200" cy="214884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7" name="Rectangle: Top Corners Rounded 1626">
              <a:extLst>
                <a:ext uri="{FF2B5EF4-FFF2-40B4-BE49-F238E27FC236}">
                  <a16:creationId xmlns:a16="http://schemas.microsoft.com/office/drawing/2014/main" id="{0C95097B-8105-46F8-9395-FD84AC284900}"/>
                </a:ext>
              </a:extLst>
            </p:cNvPr>
            <p:cNvSpPr/>
            <p:nvPr/>
          </p:nvSpPr>
          <p:spPr>
            <a:xfrm rot="16200000">
              <a:off x="8105827" y="2142788"/>
              <a:ext cx="457200" cy="214884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8" name="Isosceles Triangle 1627">
              <a:extLst>
                <a:ext uri="{FF2B5EF4-FFF2-40B4-BE49-F238E27FC236}">
                  <a16:creationId xmlns:a16="http://schemas.microsoft.com/office/drawing/2014/main" id="{1AEA1FCF-2206-4BBF-9DEB-3D66E8B2FA29}"/>
                </a:ext>
              </a:extLst>
            </p:cNvPr>
            <p:cNvSpPr/>
            <p:nvPr/>
          </p:nvSpPr>
          <p:spPr>
            <a:xfrm rot="10800000">
              <a:off x="1757853" y="3429000"/>
              <a:ext cx="286916" cy="247341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9" name="Isosceles Triangle 1628">
              <a:extLst>
                <a:ext uri="{FF2B5EF4-FFF2-40B4-BE49-F238E27FC236}">
                  <a16:creationId xmlns:a16="http://schemas.microsoft.com/office/drawing/2014/main" id="{F43C0F80-77E6-4AD8-8D22-25E5E0AA3433}"/>
                </a:ext>
              </a:extLst>
            </p:cNvPr>
            <p:cNvSpPr/>
            <p:nvPr/>
          </p:nvSpPr>
          <p:spPr>
            <a:xfrm rot="10800000">
              <a:off x="3902225" y="3429000"/>
              <a:ext cx="286916" cy="247341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0" name="Isosceles Triangle 1629">
              <a:extLst>
                <a:ext uri="{FF2B5EF4-FFF2-40B4-BE49-F238E27FC236}">
                  <a16:creationId xmlns:a16="http://schemas.microsoft.com/office/drawing/2014/main" id="{BCE66A49-15E7-4DE9-A045-B361DCB24503}"/>
                </a:ext>
              </a:extLst>
            </p:cNvPr>
            <p:cNvSpPr/>
            <p:nvPr/>
          </p:nvSpPr>
          <p:spPr>
            <a:xfrm rot="10800000">
              <a:off x="6046597" y="3429000"/>
              <a:ext cx="286916" cy="247341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1" name="Isosceles Triangle 1630">
              <a:extLst>
                <a:ext uri="{FF2B5EF4-FFF2-40B4-BE49-F238E27FC236}">
                  <a16:creationId xmlns:a16="http://schemas.microsoft.com/office/drawing/2014/main" id="{D4347C03-5B2C-4E24-88BD-6B14F58A9CCF}"/>
                </a:ext>
              </a:extLst>
            </p:cNvPr>
            <p:cNvSpPr/>
            <p:nvPr/>
          </p:nvSpPr>
          <p:spPr>
            <a:xfrm rot="10800000">
              <a:off x="8190969" y="3429000"/>
              <a:ext cx="286916" cy="247341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2" name="Isosceles Triangle 1631">
              <a:extLst>
                <a:ext uri="{FF2B5EF4-FFF2-40B4-BE49-F238E27FC236}">
                  <a16:creationId xmlns:a16="http://schemas.microsoft.com/office/drawing/2014/main" id="{6CBD7F5B-F621-47A8-9366-8D1870425A1B}"/>
                </a:ext>
              </a:extLst>
            </p:cNvPr>
            <p:cNvSpPr/>
            <p:nvPr/>
          </p:nvSpPr>
          <p:spPr>
            <a:xfrm rot="10800000">
              <a:off x="10335340" y="3429001"/>
              <a:ext cx="286916" cy="247341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33" name="Group 1632">
            <a:extLst>
              <a:ext uri="{FF2B5EF4-FFF2-40B4-BE49-F238E27FC236}">
                <a16:creationId xmlns:a16="http://schemas.microsoft.com/office/drawing/2014/main" id="{711D6723-D344-4AED-9C52-57A5165A71E3}"/>
              </a:ext>
            </a:extLst>
          </p:cNvPr>
          <p:cNvGrpSpPr/>
          <p:nvPr/>
        </p:nvGrpSpPr>
        <p:grpSpPr>
          <a:xfrm>
            <a:off x="826891" y="4675727"/>
            <a:ext cx="1718474" cy="1681586"/>
            <a:chOff x="1066074" y="4926915"/>
            <a:chExt cx="1718474" cy="1681586"/>
          </a:xfrm>
        </p:grpSpPr>
        <p:sp>
          <p:nvSpPr>
            <p:cNvPr id="1634" name="TextBox 1633">
              <a:extLst>
                <a:ext uri="{FF2B5EF4-FFF2-40B4-BE49-F238E27FC236}">
                  <a16:creationId xmlns:a16="http://schemas.microsoft.com/office/drawing/2014/main" id="{26663C3A-FBA4-4C2D-9720-35BDB0252978}"/>
                </a:ext>
              </a:extLst>
            </p:cNvPr>
            <p:cNvSpPr txBox="1"/>
            <p:nvPr/>
          </p:nvSpPr>
          <p:spPr>
            <a:xfrm>
              <a:off x="1066074" y="4926915"/>
              <a:ext cx="1718474" cy="43279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35" name="TextBox 1634">
              <a:extLst>
                <a:ext uri="{FF2B5EF4-FFF2-40B4-BE49-F238E27FC236}">
                  <a16:creationId xmlns:a16="http://schemas.microsoft.com/office/drawing/2014/main" id="{7F397014-6DD4-4108-9500-340FFA03AE1E}"/>
                </a:ext>
              </a:extLst>
            </p:cNvPr>
            <p:cNvSpPr txBox="1"/>
            <p:nvPr/>
          </p:nvSpPr>
          <p:spPr>
            <a:xfrm>
              <a:off x="1066074" y="5408172"/>
              <a:ext cx="171847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6" name="Group 1635">
            <a:extLst>
              <a:ext uri="{FF2B5EF4-FFF2-40B4-BE49-F238E27FC236}">
                <a16:creationId xmlns:a16="http://schemas.microsoft.com/office/drawing/2014/main" id="{8B09C97F-EA48-45BE-BE7B-3B4F2E2182AD}"/>
              </a:ext>
            </a:extLst>
          </p:cNvPr>
          <p:cNvGrpSpPr/>
          <p:nvPr/>
        </p:nvGrpSpPr>
        <p:grpSpPr>
          <a:xfrm>
            <a:off x="3078854" y="4675727"/>
            <a:ext cx="1718474" cy="1681586"/>
            <a:chOff x="3604181" y="4926915"/>
            <a:chExt cx="1718474" cy="1681586"/>
          </a:xfrm>
        </p:grpSpPr>
        <p:sp>
          <p:nvSpPr>
            <p:cNvPr id="1637" name="TextBox 1636">
              <a:extLst>
                <a:ext uri="{FF2B5EF4-FFF2-40B4-BE49-F238E27FC236}">
                  <a16:creationId xmlns:a16="http://schemas.microsoft.com/office/drawing/2014/main" id="{7231AF51-C1E2-4B28-A339-6908D142DB56}"/>
                </a:ext>
              </a:extLst>
            </p:cNvPr>
            <p:cNvSpPr txBox="1"/>
            <p:nvPr/>
          </p:nvSpPr>
          <p:spPr>
            <a:xfrm>
              <a:off x="3604181" y="4926915"/>
              <a:ext cx="1718474" cy="43279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38" name="TextBox 1637">
              <a:extLst>
                <a:ext uri="{FF2B5EF4-FFF2-40B4-BE49-F238E27FC236}">
                  <a16:creationId xmlns:a16="http://schemas.microsoft.com/office/drawing/2014/main" id="{2E9F449F-BC22-4FF1-8AD5-053931FC8913}"/>
                </a:ext>
              </a:extLst>
            </p:cNvPr>
            <p:cNvSpPr txBox="1"/>
            <p:nvPr/>
          </p:nvSpPr>
          <p:spPr>
            <a:xfrm>
              <a:off x="3604181" y="5408172"/>
              <a:ext cx="171847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9" name="Group 1638">
            <a:extLst>
              <a:ext uri="{FF2B5EF4-FFF2-40B4-BE49-F238E27FC236}">
                <a16:creationId xmlns:a16="http://schemas.microsoft.com/office/drawing/2014/main" id="{6BC5CF4E-FB15-4B72-BB21-852766D3001F}"/>
              </a:ext>
            </a:extLst>
          </p:cNvPr>
          <p:cNvGrpSpPr/>
          <p:nvPr/>
        </p:nvGrpSpPr>
        <p:grpSpPr>
          <a:xfrm>
            <a:off x="5330817" y="4675727"/>
            <a:ext cx="1718474" cy="1681586"/>
            <a:chOff x="6142288" y="4926915"/>
            <a:chExt cx="1718474" cy="1681586"/>
          </a:xfrm>
        </p:grpSpPr>
        <p:sp>
          <p:nvSpPr>
            <p:cNvPr id="1640" name="TextBox 1639">
              <a:extLst>
                <a:ext uri="{FF2B5EF4-FFF2-40B4-BE49-F238E27FC236}">
                  <a16:creationId xmlns:a16="http://schemas.microsoft.com/office/drawing/2014/main" id="{2CFF0BCA-DC1D-48BB-8114-5CEDA5D78CEB}"/>
                </a:ext>
              </a:extLst>
            </p:cNvPr>
            <p:cNvSpPr txBox="1"/>
            <p:nvPr/>
          </p:nvSpPr>
          <p:spPr>
            <a:xfrm>
              <a:off x="6142288" y="4926915"/>
              <a:ext cx="1718474" cy="43279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41" name="TextBox 1640">
              <a:extLst>
                <a:ext uri="{FF2B5EF4-FFF2-40B4-BE49-F238E27FC236}">
                  <a16:creationId xmlns:a16="http://schemas.microsoft.com/office/drawing/2014/main" id="{65CAABCB-ECFE-4227-A9DF-1D1C87CEAB3F}"/>
                </a:ext>
              </a:extLst>
            </p:cNvPr>
            <p:cNvSpPr txBox="1"/>
            <p:nvPr/>
          </p:nvSpPr>
          <p:spPr>
            <a:xfrm>
              <a:off x="6142288" y="5408172"/>
              <a:ext cx="171847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42" name="Group 1641">
            <a:extLst>
              <a:ext uri="{FF2B5EF4-FFF2-40B4-BE49-F238E27FC236}">
                <a16:creationId xmlns:a16="http://schemas.microsoft.com/office/drawing/2014/main" id="{AB52432E-E0C1-4F7C-A69E-014688083098}"/>
              </a:ext>
            </a:extLst>
          </p:cNvPr>
          <p:cNvGrpSpPr/>
          <p:nvPr/>
        </p:nvGrpSpPr>
        <p:grpSpPr>
          <a:xfrm>
            <a:off x="7582780" y="4675727"/>
            <a:ext cx="1718474" cy="1681586"/>
            <a:chOff x="8680394" y="4926915"/>
            <a:chExt cx="1718474" cy="1681586"/>
          </a:xfrm>
        </p:grpSpPr>
        <p:sp>
          <p:nvSpPr>
            <p:cNvPr id="1643" name="TextBox 1642">
              <a:extLst>
                <a:ext uri="{FF2B5EF4-FFF2-40B4-BE49-F238E27FC236}">
                  <a16:creationId xmlns:a16="http://schemas.microsoft.com/office/drawing/2014/main" id="{09B3A6EB-08C9-4C64-910E-7704A33841DA}"/>
                </a:ext>
              </a:extLst>
            </p:cNvPr>
            <p:cNvSpPr txBox="1"/>
            <p:nvPr/>
          </p:nvSpPr>
          <p:spPr>
            <a:xfrm>
              <a:off x="8680394" y="4926915"/>
              <a:ext cx="1718474" cy="432792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44" name="TextBox 1643">
              <a:extLst>
                <a:ext uri="{FF2B5EF4-FFF2-40B4-BE49-F238E27FC236}">
                  <a16:creationId xmlns:a16="http://schemas.microsoft.com/office/drawing/2014/main" id="{E0ED9A51-2051-4167-A130-FC08EE73397B}"/>
                </a:ext>
              </a:extLst>
            </p:cNvPr>
            <p:cNvSpPr txBox="1"/>
            <p:nvPr/>
          </p:nvSpPr>
          <p:spPr>
            <a:xfrm>
              <a:off x="8680394" y="5408172"/>
              <a:ext cx="171847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45" name="Group 1644">
            <a:extLst>
              <a:ext uri="{FF2B5EF4-FFF2-40B4-BE49-F238E27FC236}">
                <a16:creationId xmlns:a16="http://schemas.microsoft.com/office/drawing/2014/main" id="{FD7A4FBB-0351-4902-8384-D3A3A979E2F9}"/>
              </a:ext>
            </a:extLst>
          </p:cNvPr>
          <p:cNvGrpSpPr/>
          <p:nvPr/>
        </p:nvGrpSpPr>
        <p:grpSpPr>
          <a:xfrm>
            <a:off x="9834744" y="4675727"/>
            <a:ext cx="1718474" cy="1681586"/>
            <a:chOff x="8680394" y="4926915"/>
            <a:chExt cx="1718474" cy="1681586"/>
          </a:xfrm>
        </p:grpSpPr>
        <p:sp>
          <p:nvSpPr>
            <p:cNvPr id="1646" name="TextBox 1645">
              <a:extLst>
                <a:ext uri="{FF2B5EF4-FFF2-40B4-BE49-F238E27FC236}">
                  <a16:creationId xmlns:a16="http://schemas.microsoft.com/office/drawing/2014/main" id="{F2255023-9EE6-4BD5-80B7-3C0E95254E3F}"/>
                </a:ext>
              </a:extLst>
            </p:cNvPr>
            <p:cNvSpPr txBox="1"/>
            <p:nvPr/>
          </p:nvSpPr>
          <p:spPr>
            <a:xfrm>
              <a:off x="8680394" y="4926915"/>
              <a:ext cx="1718474" cy="432792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47" name="TextBox 1646">
              <a:extLst>
                <a:ext uri="{FF2B5EF4-FFF2-40B4-BE49-F238E27FC236}">
                  <a16:creationId xmlns:a16="http://schemas.microsoft.com/office/drawing/2014/main" id="{164F685E-2C65-466A-9B10-80BCD244BB85}"/>
                </a:ext>
              </a:extLst>
            </p:cNvPr>
            <p:cNvSpPr txBox="1"/>
            <p:nvPr/>
          </p:nvSpPr>
          <p:spPr>
            <a:xfrm>
              <a:off x="8680394" y="5408172"/>
              <a:ext cx="171847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48" name="TextBox 1647">
            <a:extLst>
              <a:ext uri="{FF2B5EF4-FFF2-40B4-BE49-F238E27FC236}">
                <a16:creationId xmlns:a16="http://schemas.microsoft.com/office/drawing/2014/main" id="{898D57CC-8726-4777-89B2-BFC1FC0F14EF}"/>
              </a:ext>
            </a:extLst>
          </p:cNvPr>
          <p:cNvSpPr txBox="1"/>
          <p:nvPr/>
        </p:nvSpPr>
        <p:spPr>
          <a:xfrm>
            <a:off x="1446277" y="3562519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49" name="TextBox 1648">
            <a:extLst>
              <a:ext uri="{FF2B5EF4-FFF2-40B4-BE49-F238E27FC236}">
                <a16:creationId xmlns:a16="http://schemas.microsoft.com/office/drawing/2014/main" id="{BC86CD71-074A-4A21-A2D5-31A8B0847714}"/>
              </a:ext>
            </a:extLst>
          </p:cNvPr>
          <p:cNvSpPr txBox="1"/>
          <p:nvPr/>
        </p:nvSpPr>
        <p:spPr>
          <a:xfrm>
            <a:off x="3590649" y="3562519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50" name="TextBox 1649">
            <a:extLst>
              <a:ext uri="{FF2B5EF4-FFF2-40B4-BE49-F238E27FC236}">
                <a16:creationId xmlns:a16="http://schemas.microsoft.com/office/drawing/2014/main" id="{FFC3091D-DB7F-4F78-988B-BDA2EF05E45F}"/>
              </a:ext>
            </a:extLst>
          </p:cNvPr>
          <p:cNvSpPr txBox="1"/>
          <p:nvPr/>
        </p:nvSpPr>
        <p:spPr>
          <a:xfrm>
            <a:off x="5735021" y="3562519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51" name="TextBox 1650">
            <a:extLst>
              <a:ext uri="{FF2B5EF4-FFF2-40B4-BE49-F238E27FC236}">
                <a16:creationId xmlns:a16="http://schemas.microsoft.com/office/drawing/2014/main" id="{2E6C7650-37C1-4535-B25C-6290B2AEF2B5}"/>
              </a:ext>
            </a:extLst>
          </p:cNvPr>
          <p:cNvSpPr txBox="1"/>
          <p:nvPr/>
        </p:nvSpPr>
        <p:spPr>
          <a:xfrm>
            <a:off x="7879393" y="3562519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52" name="TextBox 1651">
            <a:extLst>
              <a:ext uri="{FF2B5EF4-FFF2-40B4-BE49-F238E27FC236}">
                <a16:creationId xmlns:a16="http://schemas.microsoft.com/office/drawing/2014/main" id="{863096F1-0E1E-4A57-A79C-BE748752F6F3}"/>
              </a:ext>
            </a:extLst>
          </p:cNvPr>
          <p:cNvSpPr txBox="1"/>
          <p:nvPr/>
        </p:nvSpPr>
        <p:spPr>
          <a:xfrm>
            <a:off x="10023764" y="3562519"/>
            <a:ext cx="910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53" name="Graphic 1">
            <a:extLst>
              <a:ext uri="{FF2B5EF4-FFF2-40B4-BE49-F238E27FC236}">
                <a16:creationId xmlns:a16="http://schemas.microsoft.com/office/drawing/2014/main" id="{4DF66077-8B09-46F7-BBA1-24AD705C4952}"/>
              </a:ext>
            </a:extLst>
          </p:cNvPr>
          <p:cNvSpPr/>
          <p:nvPr/>
        </p:nvSpPr>
        <p:spPr>
          <a:xfrm flipH="1">
            <a:off x="7966664" y="1940767"/>
            <a:ext cx="2368676" cy="1682926"/>
          </a:xfrm>
          <a:custGeom>
            <a:avLst/>
            <a:gdLst>
              <a:gd name="connsiteX0" fmla="*/ 4259885 w 4260301"/>
              <a:gd name="connsiteY0" fmla="*/ 1356254 h 3026911"/>
              <a:gd name="connsiteX1" fmla="*/ 4229607 w 4260301"/>
              <a:gd name="connsiteY1" fmla="*/ 1503322 h 3026911"/>
              <a:gd name="connsiteX2" fmla="*/ 4127790 w 4260301"/>
              <a:gd name="connsiteY2" fmla="*/ 1885966 h 3026911"/>
              <a:gd name="connsiteX3" fmla="*/ 4088194 w 4260301"/>
              <a:gd name="connsiteY3" fmla="*/ 2000760 h 3026911"/>
              <a:gd name="connsiteX4" fmla="*/ 4068563 w 4260301"/>
              <a:gd name="connsiteY4" fmla="*/ 2064312 h 3026911"/>
              <a:gd name="connsiteX5" fmla="*/ 4066899 w 4260301"/>
              <a:gd name="connsiteY5" fmla="*/ 2133521 h 3026911"/>
              <a:gd name="connsiteX6" fmla="*/ 4065236 w 4260301"/>
              <a:gd name="connsiteY6" fmla="*/ 2288908 h 3026911"/>
              <a:gd name="connsiteX7" fmla="*/ 4057916 w 4260301"/>
              <a:gd name="connsiteY7" fmla="*/ 2382739 h 3026911"/>
              <a:gd name="connsiteX8" fmla="*/ 4074552 w 4260301"/>
              <a:gd name="connsiteY8" fmla="*/ 2490545 h 3026911"/>
              <a:gd name="connsiteX9" fmla="*/ 4103168 w 4260301"/>
              <a:gd name="connsiteY9" fmla="*/ 2606336 h 3026911"/>
              <a:gd name="connsiteX10" fmla="*/ 4120803 w 4260301"/>
              <a:gd name="connsiteY10" fmla="*/ 2725455 h 3026911"/>
              <a:gd name="connsiteX11" fmla="*/ 4115812 w 4260301"/>
              <a:gd name="connsiteY11" fmla="*/ 2778692 h 3026911"/>
              <a:gd name="connsiteX12" fmla="*/ 4109490 w 4260301"/>
              <a:gd name="connsiteY12" fmla="*/ 2826939 h 3026911"/>
              <a:gd name="connsiteX13" fmla="*/ 4071558 w 4260301"/>
              <a:gd name="connsiteY13" fmla="*/ 2852892 h 3026911"/>
              <a:gd name="connsiteX14" fmla="*/ 4014993 w 4260301"/>
              <a:gd name="connsiteY14" fmla="*/ 2884835 h 3026911"/>
              <a:gd name="connsiteX15" fmla="*/ 3902196 w 4260301"/>
              <a:gd name="connsiteY15" fmla="*/ 2948387 h 3026911"/>
              <a:gd name="connsiteX16" fmla="*/ 3869256 w 4260301"/>
              <a:gd name="connsiteY16" fmla="*/ 2960033 h 3026911"/>
              <a:gd name="connsiteX17" fmla="*/ 3586764 w 4260301"/>
              <a:gd name="connsiteY17" fmla="*/ 3009610 h 3026911"/>
              <a:gd name="connsiteX18" fmla="*/ 3554156 w 4260301"/>
              <a:gd name="connsiteY18" fmla="*/ 3012272 h 3026911"/>
              <a:gd name="connsiteX19" fmla="*/ 3472304 w 4260301"/>
              <a:gd name="connsiteY19" fmla="*/ 2998962 h 3026911"/>
              <a:gd name="connsiteX20" fmla="*/ 3397106 w 4260301"/>
              <a:gd name="connsiteY20" fmla="*/ 2971345 h 3026911"/>
              <a:gd name="connsiteX21" fmla="*/ 3363167 w 4260301"/>
              <a:gd name="connsiteY21" fmla="*/ 2947056 h 3026911"/>
              <a:gd name="connsiteX22" fmla="*/ 3335550 w 4260301"/>
              <a:gd name="connsiteY22" fmla="*/ 2914448 h 3026911"/>
              <a:gd name="connsiteX23" fmla="*/ 3336881 w 4260301"/>
              <a:gd name="connsiteY23" fmla="*/ 2892487 h 3026911"/>
              <a:gd name="connsiteX24" fmla="*/ 3362834 w 4260301"/>
              <a:gd name="connsiteY24" fmla="*/ 2875851 h 3026911"/>
              <a:gd name="connsiteX25" fmla="*/ 3396440 w 4260301"/>
              <a:gd name="connsiteY25" fmla="*/ 2847568 h 3026911"/>
              <a:gd name="connsiteX26" fmla="*/ 3516890 w 4260301"/>
              <a:gd name="connsiteY26" fmla="*/ 2797326 h 3026911"/>
              <a:gd name="connsiteX27" fmla="*/ 3564138 w 4260301"/>
              <a:gd name="connsiteY27" fmla="*/ 2792002 h 3026911"/>
              <a:gd name="connsiteX28" fmla="*/ 3588095 w 4260301"/>
              <a:gd name="connsiteY28" fmla="*/ 2791003 h 3026911"/>
              <a:gd name="connsiteX29" fmla="*/ 3608392 w 4260301"/>
              <a:gd name="connsiteY29" fmla="*/ 2790671 h 3026911"/>
              <a:gd name="connsiteX30" fmla="*/ 3613716 w 4260301"/>
              <a:gd name="connsiteY30" fmla="*/ 2754403 h 3026911"/>
              <a:gd name="connsiteX31" fmla="*/ 3609390 w 4260301"/>
              <a:gd name="connsiteY31" fmla="*/ 2722460 h 3026911"/>
              <a:gd name="connsiteX32" fmla="*/ 3575451 w 4260301"/>
              <a:gd name="connsiteY32" fmla="*/ 2698503 h 3026911"/>
              <a:gd name="connsiteX33" fmla="*/ 3541179 w 4260301"/>
              <a:gd name="connsiteY33" fmla="*/ 2636948 h 3026911"/>
              <a:gd name="connsiteX34" fmla="*/ 3538185 w 4260301"/>
              <a:gd name="connsiteY34" fmla="*/ 2584043 h 3026911"/>
              <a:gd name="connsiteX35" fmla="*/ 3535523 w 4260301"/>
              <a:gd name="connsiteY35" fmla="*/ 2512172 h 3026911"/>
              <a:gd name="connsiteX36" fmla="*/ 3527870 w 4260301"/>
              <a:gd name="connsiteY36" fmla="*/ 2507514 h 3026911"/>
              <a:gd name="connsiteX37" fmla="*/ 3527870 w 4260301"/>
              <a:gd name="connsiteY37" fmla="*/ 2507514 h 3026911"/>
              <a:gd name="connsiteX38" fmla="*/ 3317582 w 4260301"/>
              <a:gd name="connsiteY38" fmla="*/ 2750077 h 3026911"/>
              <a:gd name="connsiteX39" fmla="*/ 3302942 w 4260301"/>
              <a:gd name="connsiteY39" fmla="*/ 2780689 h 3026911"/>
              <a:gd name="connsiteX40" fmla="*/ 3253697 w 4260301"/>
              <a:gd name="connsiteY40" fmla="*/ 2939070 h 3026911"/>
              <a:gd name="connsiteX41" fmla="*/ 3220091 w 4260301"/>
              <a:gd name="connsiteY41" fmla="*/ 2991310 h 3026911"/>
              <a:gd name="connsiteX42" fmla="*/ 3158868 w 4260301"/>
              <a:gd name="connsiteY42" fmla="*/ 3003953 h 3026911"/>
              <a:gd name="connsiteX43" fmla="*/ 3033760 w 4260301"/>
              <a:gd name="connsiteY43" fmla="*/ 3026912 h 3026911"/>
              <a:gd name="connsiteX44" fmla="*/ 3032762 w 4260301"/>
              <a:gd name="connsiteY44" fmla="*/ 3026912 h 3026911"/>
              <a:gd name="connsiteX45" fmla="*/ 2940261 w 4260301"/>
              <a:gd name="connsiteY45" fmla="*/ 3026912 h 3026911"/>
              <a:gd name="connsiteX46" fmla="*/ 2939596 w 4260301"/>
              <a:gd name="connsiteY46" fmla="*/ 3026912 h 3026911"/>
              <a:gd name="connsiteX47" fmla="*/ 2918634 w 4260301"/>
              <a:gd name="connsiteY47" fmla="*/ 3024583 h 3026911"/>
              <a:gd name="connsiteX48" fmla="*/ 2707347 w 4260301"/>
              <a:gd name="connsiteY48" fmla="*/ 3021256 h 3026911"/>
              <a:gd name="connsiteX49" fmla="*/ 2563606 w 4260301"/>
              <a:gd name="connsiteY49" fmla="*/ 2999295 h 3026911"/>
              <a:gd name="connsiteX50" fmla="*/ 2522680 w 4260301"/>
              <a:gd name="connsiteY50" fmla="*/ 2960698 h 3026911"/>
              <a:gd name="connsiteX51" fmla="*/ 2542977 w 4260301"/>
              <a:gd name="connsiteY51" fmla="*/ 2880176 h 3026911"/>
              <a:gd name="connsiteX52" fmla="*/ 2550297 w 4260301"/>
              <a:gd name="connsiteY52" fmla="*/ 2871193 h 3026911"/>
              <a:gd name="connsiteX53" fmla="*/ 2574919 w 4260301"/>
              <a:gd name="connsiteY53" fmla="*/ 2857550 h 3026911"/>
              <a:gd name="connsiteX54" fmla="*/ 2637141 w 4260301"/>
              <a:gd name="connsiteY54" fmla="*/ 2846903 h 3026911"/>
              <a:gd name="connsiteX55" fmla="*/ 2780549 w 4260301"/>
              <a:gd name="connsiteY55" fmla="*/ 2780023 h 3026911"/>
              <a:gd name="connsiteX56" fmla="*/ 2793858 w 4260301"/>
              <a:gd name="connsiteY56" fmla="*/ 2761057 h 3026911"/>
              <a:gd name="connsiteX57" fmla="*/ 2816152 w 4260301"/>
              <a:gd name="connsiteY57" fmla="*/ 2659906 h 3026911"/>
              <a:gd name="connsiteX58" fmla="*/ 2811161 w 4260301"/>
              <a:gd name="connsiteY58" fmla="*/ 2610662 h 3026911"/>
              <a:gd name="connsiteX59" fmla="*/ 2793526 w 4260301"/>
              <a:gd name="connsiteY59" fmla="*/ 2508845 h 3026911"/>
              <a:gd name="connsiteX60" fmla="*/ 2817815 w 4260301"/>
              <a:gd name="connsiteY60" fmla="*/ 2238998 h 3026911"/>
              <a:gd name="connsiteX61" fmla="*/ 2862734 w 4260301"/>
              <a:gd name="connsiteY61" fmla="*/ 2076956 h 3026911"/>
              <a:gd name="connsiteX62" fmla="*/ 2896341 w 4260301"/>
              <a:gd name="connsiteY62" fmla="*/ 1994105 h 3026911"/>
              <a:gd name="connsiteX63" fmla="*/ 2929614 w 4260301"/>
              <a:gd name="connsiteY63" fmla="*/ 1897945 h 3026911"/>
              <a:gd name="connsiteX64" fmla="*/ 2925954 w 4260301"/>
              <a:gd name="connsiteY64" fmla="*/ 1891956 h 3026911"/>
              <a:gd name="connsiteX65" fmla="*/ 2918301 w 4260301"/>
              <a:gd name="connsiteY65" fmla="*/ 1891290 h 3026911"/>
              <a:gd name="connsiteX66" fmla="*/ 2765243 w 4260301"/>
              <a:gd name="connsiteY66" fmla="*/ 1889959 h 3026911"/>
              <a:gd name="connsiteX67" fmla="*/ 2612186 w 4260301"/>
              <a:gd name="connsiteY67" fmla="*/ 1865337 h 3026911"/>
              <a:gd name="connsiteX68" fmla="*/ 2586232 w 4260301"/>
              <a:gd name="connsiteY68" fmla="*/ 1856353 h 3026911"/>
              <a:gd name="connsiteX69" fmla="*/ 2453804 w 4260301"/>
              <a:gd name="connsiteY69" fmla="*/ 1813098 h 3026911"/>
              <a:gd name="connsiteX70" fmla="*/ 2447815 w 4260301"/>
              <a:gd name="connsiteY70" fmla="*/ 1817423 h 3026911"/>
              <a:gd name="connsiteX71" fmla="*/ 2447815 w 4260301"/>
              <a:gd name="connsiteY71" fmla="*/ 1821083 h 3026911"/>
              <a:gd name="connsiteX72" fmla="*/ 2465783 w 4260301"/>
              <a:gd name="connsiteY72" fmla="*/ 2101578 h 3026911"/>
              <a:gd name="connsiteX73" fmla="*/ 2462788 w 4260301"/>
              <a:gd name="connsiteY73" fmla="*/ 2169123 h 3026911"/>
              <a:gd name="connsiteX74" fmla="*/ 2428849 w 4260301"/>
              <a:gd name="connsiteY74" fmla="*/ 2319852 h 3026911"/>
              <a:gd name="connsiteX75" fmla="*/ 2406889 w 4260301"/>
              <a:gd name="connsiteY75" fmla="*/ 2560086 h 3026911"/>
              <a:gd name="connsiteX76" fmla="*/ 2397572 w 4260301"/>
              <a:gd name="connsiteY76" fmla="*/ 2585707 h 3026911"/>
              <a:gd name="connsiteX77" fmla="*/ 2235198 w 4260301"/>
              <a:gd name="connsiteY77" fmla="*/ 2808971 h 3026911"/>
              <a:gd name="connsiteX78" fmla="*/ 2163993 w 4260301"/>
              <a:gd name="connsiteY78" fmla="*/ 2949052 h 3026911"/>
              <a:gd name="connsiteX79" fmla="*/ 2162994 w 4260301"/>
              <a:gd name="connsiteY79" fmla="*/ 2952047 h 3026911"/>
              <a:gd name="connsiteX80" fmla="*/ 2151681 w 4260301"/>
              <a:gd name="connsiteY80" fmla="*/ 2961363 h 3026911"/>
              <a:gd name="connsiteX81" fmla="*/ 2084136 w 4260301"/>
              <a:gd name="connsiteY81" fmla="*/ 2970347 h 3026911"/>
              <a:gd name="connsiteX82" fmla="*/ 1761717 w 4260301"/>
              <a:gd name="connsiteY82" fmla="*/ 2982991 h 3026911"/>
              <a:gd name="connsiteX83" fmla="*/ 1738426 w 4260301"/>
              <a:gd name="connsiteY83" fmla="*/ 2981993 h 3026911"/>
              <a:gd name="connsiteX84" fmla="*/ 1635611 w 4260301"/>
              <a:gd name="connsiteY84" fmla="*/ 2962362 h 3026911"/>
              <a:gd name="connsiteX85" fmla="*/ 1616645 w 4260301"/>
              <a:gd name="connsiteY85" fmla="*/ 2949385 h 3026911"/>
              <a:gd name="connsiteX86" fmla="*/ 1579046 w 4260301"/>
              <a:gd name="connsiteY86" fmla="*/ 2893818 h 3026911"/>
              <a:gd name="connsiteX87" fmla="*/ 1580709 w 4260301"/>
              <a:gd name="connsiteY87" fmla="*/ 2849565 h 3026911"/>
              <a:gd name="connsiteX88" fmla="*/ 1706816 w 4260301"/>
              <a:gd name="connsiteY88" fmla="*/ 2744421 h 3026911"/>
              <a:gd name="connsiteX89" fmla="*/ 1728111 w 4260301"/>
              <a:gd name="connsiteY89" fmla="*/ 2736768 h 3026911"/>
              <a:gd name="connsiteX90" fmla="*/ 1892481 w 4260301"/>
              <a:gd name="connsiteY90" fmla="*/ 2711147 h 3026911"/>
              <a:gd name="connsiteX91" fmla="*/ 1911114 w 4260301"/>
              <a:gd name="connsiteY91" fmla="*/ 2694511 h 3026911"/>
              <a:gd name="connsiteX92" fmla="*/ 1957365 w 4260301"/>
              <a:gd name="connsiteY92" fmla="*/ 2525814 h 3026911"/>
              <a:gd name="connsiteX93" fmla="*/ 1955035 w 4260301"/>
              <a:gd name="connsiteY93" fmla="*/ 2495203 h 3026911"/>
              <a:gd name="connsiteX94" fmla="*/ 1772364 w 4260301"/>
              <a:gd name="connsiteY94" fmla="*/ 2085274 h 3026911"/>
              <a:gd name="connsiteX95" fmla="*/ 1765044 w 4260301"/>
              <a:gd name="connsiteY95" fmla="*/ 2068970 h 3026911"/>
              <a:gd name="connsiteX96" fmla="*/ 1759388 w 4260301"/>
              <a:gd name="connsiteY96" fmla="*/ 2066641 h 3026911"/>
              <a:gd name="connsiteX97" fmla="*/ 1746078 w 4260301"/>
              <a:gd name="connsiteY97" fmla="*/ 2070634 h 3026911"/>
              <a:gd name="connsiteX98" fmla="*/ 1430314 w 4260301"/>
              <a:gd name="connsiteY98" fmla="*/ 2162801 h 3026911"/>
              <a:gd name="connsiteX99" fmla="*/ 1285241 w 4260301"/>
              <a:gd name="connsiteY99" fmla="*/ 2199069 h 3026911"/>
              <a:gd name="connsiteX100" fmla="*/ 1042013 w 4260301"/>
              <a:gd name="connsiteY100" fmla="*/ 2224357 h 3026911"/>
              <a:gd name="connsiteX101" fmla="*/ 937201 w 4260301"/>
              <a:gd name="connsiteY101" fmla="*/ 2256632 h 3026911"/>
              <a:gd name="connsiteX102" fmla="*/ 728910 w 4260301"/>
              <a:gd name="connsiteY102" fmla="*/ 2370760 h 3026911"/>
              <a:gd name="connsiteX103" fmla="*/ 695304 w 4260301"/>
              <a:gd name="connsiteY103" fmla="*/ 2397046 h 3026911"/>
              <a:gd name="connsiteX104" fmla="*/ 631751 w 4260301"/>
              <a:gd name="connsiteY104" fmla="*/ 2453944 h 3026911"/>
              <a:gd name="connsiteX105" fmla="*/ 602804 w 4260301"/>
              <a:gd name="connsiteY105" fmla="*/ 2511507 h 3026911"/>
              <a:gd name="connsiteX106" fmla="*/ 560546 w 4260301"/>
              <a:gd name="connsiteY106" fmla="*/ 2549106 h 3026911"/>
              <a:gd name="connsiteX107" fmla="*/ 483019 w 4260301"/>
              <a:gd name="connsiteY107" fmla="*/ 2573395 h 3026911"/>
              <a:gd name="connsiteX108" fmla="*/ 425789 w 4260301"/>
              <a:gd name="connsiteY108" fmla="*/ 2529474 h 3026911"/>
              <a:gd name="connsiteX109" fmla="*/ 423460 w 4260301"/>
              <a:gd name="connsiteY109" fmla="*/ 2491543 h 3026911"/>
              <a:gd name="connsiteX110" fmla="*/ 419467 w 4260301"/>
              <a:gd name="connsiteY110" fmla="*/ 2415014 h 3026911"/>
              <a:gd name="connsiteX111" fmla="*/ 411814 w 4260301"/>
              <a:gd name="connsiteY111" fmla="*/ 2261956 h 3026911"/>
              <a:gd name="connsiteX112" fmla="*/ 417138 w 4260301"/>
              <a:gd name="connsiteY112" fmla="*/ 2243656 h 3026911"/>
              <a:gd name="connsiteX113" fmla="*/ 509638 w 4260301"/>
              <a:gd name="connsiteY113" fmla="*/ 2089600 h 3026911"/>
              <a:gd name="connsiteX114" fmla="*/ 524611 w 4260301"/>
              <a:gd name="connsiteY114" fmla="*/ 2074960 h 3026911"/>
              <a:gd name="connsiteX115" fmla="*/ 1100241 w 4260301"/>
              <a:gd name="connsiteY115" fmla="*/ 1759527 h 3026911"/>
              <a:gd name="connsiteX116" fmla="*/ 1112885 w 4260301"/>
              <a:gd name="connsiteY116" fmla="*/ 1740894 h 3026911"/>
              <a:gd name="connsiteX117" fmla="*/ 1137175 w 4260301"/>
              <a:gd name="connsiteY117" fmla="*/ 1586506 h 3026911"/>
              <a:gd name="connsiteX118" fmla="*/ 1155808 w 4260301"/>
              <a:gd name="connsiteY118" fmla="*/ 1489347 h 3026911"/>
              <a:gd name="connsiteX119" fmla="*/ 1148155 w 4260301"/>
              <a:gd name="connsiteY119" fmla="*/ 1489347 h 3026911"/>
              <a:gd name="connsiteX120" fmla="*/ 960826 w 4260301"/>
              <a:gd name="connsiteY120" fmla="*/ 1536596 h 3026911"/>
              <a:gd name="connsiteX121" fmla="*/ 960160 w 4260301"/>
              <a:gd name="connsiteY121" fmla="*/ 1548241 h 3026911"/>
              <a:gd name="connsiteX122" fmla="*/ 877642 w 4260301"/>
              <a:gd name="connsiteY122" fmla="*/ 1664033 h 3026911"/>
              <a:gd name="connsiteX123" fmla="*/ 848029 w 4260301"/>
              <a:gd name="connsiteY123" fmla="*/ 1709617 h 3026911"/>
              <a:gd name="connsiteX124" fmla="*/ 805106 w 4260301"/>
              <a:gd name="connsiteY124" fmla="*/ 1754204 h 3026911"/>
              <a:gd name="connsiteX125" fmla="*/ 761185 w 4260301"/>
              <a:gd name="connsiteY125" fmla="*/ 1758862 h 3026911"/>
              <a:gd name="connsiteX126" fmla="*/ 707282 w 4260301"/>
              <a:gd name="connsiteY126" fmla="*/ 1761191 h 3026911"/>
              <a:gd name="connsiteX127" fmla="*/ 601473 w 4260301"/>
              <a:gd name="connsiteY127" fmla="*/ 1779159 h 3026911"/>
              <a:gd name="connsiteX128" fmla="*/ 578847 w 4260301"/>
              <a:gd name="connsiteY128" fmla="*/ 1798125 h 3026911"/>
              <a:gd name="connsiteX129" fmla="*/ 547570 w 4260301"/>
              <a:gd name="connsiteY129" fmla="*/ 1922567 h 3026911"/>
              <a:gd name="connsiteX130" fmla="*/ 532264 w 4260301"/>
              <a:gd name="connsiteY130" fmla="*/ 1948188 h 3026911"/>
              <a:gd name="connsiteX131" fmla="*/ 443757 w 4260301"/>
              <a:gd name="connsiteY131" fmla="*/ 2032037 h 3026911"/>
              <a:gd name="connsiteX132" fmla="*/ 402498 w 4260301"/>
              <a:gd name="connsiteY132" fmla="*/ 2063314 h 3026911"/>
              <a:gd name="connsiteX133" fmla="*/ 343936 w 4260301"/>
              <a:gd name="connsiteY133" fmla="*/ 2074294 h 3026911"/>
              <a:gd name="connsiteX134" fmla="*/ 340609 w 4260301"/>
              <a:gd name="connsiteY134" fmla="*/ 2030706 h 3026911"/>
              <a:gd name="connsiteX135" fmla="*/ 350591 w 4260301"/>
              <a:gd name="connsiteY135" fmla="*/ 1999762 h 3026911"/>
              <a:gd name="connsiteX136" fmla="*/ 344934 w 4260301"/>
              <a:gd name="connsiteY136" fmla="*/ 1995436 h 3026911"/>
              <a:gd name="connsiteX137" fmla="*/ 210510 w 4260301"/>
              <a:gd name="connsiteY137" fmla="*/ 2028377 h 3026911"/>
              <a:gd name="connsiteX138" fmla="*/ 192875 w 4260301"/>
              <a:gd name="connsiteY138" fmla="*/ 2028709 h 3026911"/>
              <a:gd name="connsiteX139" fmla="*/ 137974 w 4260301"/>
              <a:gd name="connsiteY139" fmla="*/ 2015067 h 3026911"/>
              <a:gd name="connsiteX140" fmla="*/ 126328 w 4260301"/>
              <a:gd name="connsiteY140" fmla="*/ 1999096 h 3026911"/>
              <a:gd name="connsiteX141" fmla="*/ 136643 w 4260301"/>
              <a:gd name="connsiteY141" fmla="*/ 1693313 h 3026911"/>
              <a:gd name="connsiteX142" fmla="*/ 121004 w 4260301"/>
              <a:gd name="connsiteY142" fmla="*/ 1615121 h 3026911"/>
              <a:gd name="connsiteX143" fmla="*/ 95051 w 4260301"/>
              <a:gd name="connsiteY143" fmla="*/ 1582513 h 3026911"/>
              <a:gd name="connsiteX144" fmla="*/ 90060 w 4260301"/>
              <a:gd name="connsiteY144" fmla="*/ 1534932 h 3026911"/>
              <a:gd name="connsiteX145" fmla="*/ 88396 w 4260301"/>
              <a:gd name="connsiteY145" fmla="*/ 1479032 h 3026911"/>
              <a:gd name="connsiteX146" fmla="*/ 85402 w 4260301"/>
              <a:gd name="connsiteY146" fmla="*/ 1363241 h 3026911"/>
              <a:gd name="connsiteX147" fmla="*/ 87065 w 4260301"/>
              <a:gd name="connsiteY147" fmla="*/ 1255435 h 3026911"/>
              <a:gd name="connsiteX148" fmla="*/ 107030 w 4260301"/>
              <a:gd name="connsiteY148" fmla="*/ 1096388 h 3026911"/>
              <a:gd name="connsiteX149" fmla="*/ 98046 w 4260301"/>
              <a:gd name="connsiteY149" fmla="*/ 1063447 h 3026911"/>
              <a:gd name="connsiteX150" fmla="*/ 17524 w 4260301"/>
              <a:gd name="connsiteY150" fmla="*/ 959967 h 3026911"/>
              <a:gd name="connsiteX151" fmla="*/ 5546 w 4260301"/>
              <a:gd name="connsiteY151" fmla="*/ 927026 h 3026911"/>
              <a:gd name="connsiteX152" fmla="*/ 887 w 4260301"/>
              <a:gd name="connsiteY152" fmla="*/ 856154 h 3026911"/>
              <a:gd name="connsiteX153" fmla="*/ 887 w 4260301"/>
              <a:gd name="connsiteY153" fmla="*/ 855821 h 3026911"/>
              <a:gd name="connsiteX154" fmla="*/ 887 w 4260301"/>
              <a:gd name="connsiteY154" fmla="*/ 816891 h 3026911"/>
              <a:gd name="connsiteX155" fmla="*/ 25842 w 4260301"/>
              <a:gd name="connsiteY155" fmla="*/ 784949 h 3026911"/>
              <a:gd name="connsiteX156" fmla="*/ 34161 w 4260301"/>
              <a:gd name="connsiteY156" fmla="*/ 788609 h 3026911"/>
              <a:gd name="connsiteX157" fmla="*/ 151616 w 4260301"/>
              <a:gd name="connsiteY157" fmla="*/ 870462 h 3026911"/>
              <a:gd name="connsiteX158" fmla="*/ 158603 w 4260301"/>
              <a:gd name="connsiteY158" fmla="*/ 868132 h 3026911"/>
              <a:gd name="connsiteX159" fmla="*/ 178567 w 4260301"/>
              <a:gd name="connsiteY159" fmla="*/ 811900 h 3026911"/>
              <a:gd name="connsiteX160" fmla="*/ 198199 w 4260301"/>
              <a:gd name="connsiteY160" fmla="*/ 764985 h 3026911"/>
              <a:gd name="connsiteX161" fmla="*/ 216499 w 4260301"/>
              <a:gd name="connsiteY161" fmla="*/ 757997 h 3026911"/>
              <a:gd name="connsiteX162" fmla="*/ 275060 w 4260301"/>
              <a:gd name="connsiteY162" fmla="*/ 754005 h 3026911"/>
              <a:gd name="connsiteX163" fmla="*/ 338280 w 4260301"/>
              <a:gd name="connsiteY163" fmla="*/ 779625 h 3026911"/>
              <a:gd name="connsiteX164" fmla="*/ 370222 w 4260301"/>
              <a:gd name="connsiteY164" fmla="*/ 791936 h 3026911"/>
              <a:gd name="connsiteX165" fmla="*/ 394179 w 4260301"/>
              <a:gd name="connsiteY165" fmla="*/ 802917 h 3026911"/>
              <a:gd name="connsiteX166" fmla="*/ 410150 w 4260301"/>
              <a:gd name="connsiteY166" fmla="*/ 802251 h 3026911"/>
              <a:gd name="connsiteX167" fmla="*/ 417471 w 4260301"/>
              <a:gd name="connsiteY167" fmla="*/ 794931 h 3026911"/>
              <a:gd name="connsiteX168" fmla="*/ 460061 w 4260301"/>
              <a:gd name="connsiteY168" fmla="*/ 738366 h 3026911"/>
              <a:gd name="connsiteX169" fmla="*/ 515294 w 4260301"/>
              <a:gd name="connsiteY169" fmla="*/ 669157 h 3026911"/>
              <a:gd name="connsiteX170" fmla="*/ 584503 w 4260301"/>
              <a:gd name="connsiteY170" fmla="*/ 607602 h 3026911"/>
              <a:gd name="connsiteX171" fmla="*/ 742219 w 4260301"/>
              <a:gd name="connsiteY171" fmla="*/ 473177 h 3026911"/>
              <a:gd name="connsiteX172" fmla="*/ 875313 w 4260301"/>
              <a:gd name="connsiteY172" fmla="*/ 378015 h 3026911"/>
              <a:gd name="connsiteX173" fmla="*/ 1056986 w 4260301"/>
              <a:gd name="connsiteY173" fmla="*/ 307808 h 3026911"/>
              <a:gd name="connsiteX174" fmla="*/ 1434639 w 4260301"/>
              <a:gd name="connsiteY174" fmla="*/ 171387 h 3026911"/>
              <a:gd name="connsiteX175" fmla="*/ 1582706 w 4260301"/>
              <a:gd name="connsiteY175" fmla="*/ 126801 h 3026911"/>
              <a:gd name="connsiteX176" fmla="*/ 1772364 w 4260301"/>
              <a:gd name="connsiteY176" fmla="*/ 131126 h 3026911"/>
              <a:gd name="connsiteX177" fmla="*/ 1978659 w 4260301"/>
              <a:gd name="connsiteY177" fmla="*/ 146765 h 3026911"/>
              <a:gd name="connsiteX178" fmla="*/ 2098111 w 4260301"/>
              <a:gd name="connsiteY178" fmla="*/ 143770 h 3026911"/>
              <a:gd name="connsiteX179" fmla="*/ 2221223 w 4260301"/>
              <a:gd name="connsiteY179" fmla="*/ 108500 h 3026911"/>
              <a:gd name="connsiteX180" fmla="*/ 2394245 w 4260301"/>
              <a:gd name="connsiteY180" fmla="*/ 61585 h 3026911"/>
              <a:gd name="connsiteX181" fmla="*/ 2596547 w 4260301"/>
              <a:gd name="connsiteY181" fmla="*/ 28977 h 3026911"/>
              <a:gd name="connsiteX182" fmla="*/ 2688049 w 4260301"/>
              <a:gd name="connsiteY182" fmla="*/ 13005 h 3026911"/>
              <a:gd name="connsiteX183" fmla="*/ 2785207 w 4260301"/>
              <a:gd name="connsiteY183" fmla="*/ 362 h 3026911"/>
              <a:gd name="connsiteX184" fmla="*/ 2983517 w 4260301"/>
              <a:gd name="connsiteY184" fmla="*/ 18329 h 3026911"/>
              <a:gd name="connsiteX185" fmla="*/ 3080010 w 4260301"/>
              <a:gd name="connsiteY185" fmla="*/ 29975 h 3026911"/>
              <a:gd name="connsiteX186" fmla="*/ 3173508 w 4260301"/>
              <a:gd name="connsiteY186" fmla="*/ 40955 h 3026911"/>
              <a:gd name="connsiteX187" fmla="*/ 3299282 w 4260301"/>
              <a:gd name="connsiteY187" fmla="*/ 66243 h 3026911"/>
              <a:gd name="connsiteX188" fmla="*/ 3416737 w 4260301"/>
              <a:gd name="connsiteY188" fmla="*/ 135119 h 3026911"/>
              <a:gd name="connsiteX189" fmla="*/ 3593752 w 4260301"/>
              <a:gd name="connsiteY189" fmla="*/ 242925 h 3026911"/>
              <a:gd name="connsiteX190" fmla="*/ 3740155 w 4260301"/>
              <a:gd name="connsiteY190" fmla="*/ 334094 h 3026911"/>
              <a:gd name="connsiteX191" fmla="*/ 3878239 w 4260301"/>
              <a:gd name="connsiteY191" fmla="*/ 460866 h 3026911"/>
              <a:gd name="connsiteX192" fmla="*/ 4008338 w 4260301"/>
              <a:gd name="connsiteY192" fmla="*/ 585308 h 3026911"/>
              <a:gd name="connsiteX193" fmla="*/ 4062241 w 4260301"/>
              <a:gd name="connsiteY193" fmla="*/ 643204 h 3026911"/>
              <a:gd name="connsiteX194" fmla="*/ 4099175 w 4260301"/>
              <a:gd name="connsiteY194" fmla="*/ 716406 h 3026911"/>
              <a:gd name="connsiteX195" fmla="*/ 4183024 w 4260301"/>
              <a:gd name="connsiteY195" fmla="*/ 905066 h 3026911"/>
              <a:gd name="connsiteX196" fmla="*/ 4239256 w 4260301"/>
              <a:gd name="connsiteY196" fmla="*/ 1059455 h 3026911"/>
              <a:gd name="connsiteX197" fmla="*/ 4244247 w 4260301"/>
              <a:gd name="connsiteY197" fmla="*/ 1145633 h 3026911"/>
              <a:gd name="connsiteX198" fmla="*/ 4250902 w 4260301"/>
              <a:gd name="connsiteY198" fmla="*/ 1242126 h 3026911"/>
              <a:gd name="connsiteX199" fmla="*/ 4258887 w 4260301"/>
              <a:gd name="connsiteY199" fmla="*/ 1329635 h 3026911"/>
              <a:gd name="connsiteX200" fmla="*/ 4259885 w 4260301"/>
              <a:gd name="connsiteY200" fmla="*/ 1356254 h 302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4260301" h="3026911">
                <a:moveTo>
                  <a:pt x="4259885" y="1356254"/>
                </a:moveTo>
                <a:cubicBezTo>
                  <a:pt x="4256891" y="1406829"/>
                  <a:pt x="4242916" y="1454077"/>
                  <a:pt x="4229607" y="1503322"/>
                </a:cubicBezTo>
                <a:cubicBezTo>
                  <a:pt x="4195335" y="1630759"/>
                  <a:pt x="4167053" y="1759860"/>
                  <a:pt x="4127790" y="1885966"/>
                </a:cubicBezTo>
                <a:cubicBezTo>
                  <a:pt x="4115812" y="1924231"/>
                  <a:pt x="4104499" y="1964159"/>
                  <a:pt x="4088194" y="2000760"/>
                </a:cubicBezTo>
                <a:cubicBezTo>
                  <a:pt x="4079211" y="2021057"/>
                  <a:pt x="4071890" y="2042351"/>
                  <a:pt x="4068563" y="2064312"/>
                </a:cubicBezTo>
                <a:cubicBezTo>
                  <a:pt x="4064903" y="2087271"/>
                  <a:pt x="4067232" y="2110562"/>
                  <a:pt x="4066899" y="2133521"/>
                </a:cubicBezTo>
                <a:cubicBezTo>
                  <a:pt x="4066567" y="2185427"/>
                  <a:pt x="4066234" y="2237001"/>
                  <a:pt x="4065236" y="2288908"/>
                </a:cubicBezTo>
                <a:cubicBezTo>
                  <a:pt x="4064570" y="2320517"/>
                  <a:pt x="4058581" y="2351462"/>
                  <a:pt x="4057916" y="2382739"/>
                </a:cubicBezTo>
                <a:cubicBezTo>
                  <a:pt x="4057250" y="2420005"/>
                  <a:pt x="4065901" y="2454609"/>
                  <a:pt x="4074552" y="2490545"/>
                </a:cubicBezTo>
                <a:cubicBezTo>
                  <a:pt x="4083869" y="2529142"/>
                  <a:pt x="4094184" y="2567739"/>
                  <a:pt x="4103168" y="2606336"/>
                </a:cubicBezTo>
                <a:cubicBezTo>
                  <a:pt x="4112484" y="2645599"/>
                  <a:pt x="4126126" y="2683863"/>
                  <a:pt x="4120803" y="2725455"/>
                </a:cubicBezTo>
                <a:cubicBezTo>
                  <a:pt x="4118473" y="2742757"/>
                  <a:pt x="4116477" y="2761057"/>
                  <a:pt x="4115812" y="2778692"/>
                </a:cubicBezTo>
                <a:cubicBezTo>
                  <a:pt x="4115479" y="2795329"/>
                  <a:pt x="4119139" y="2811966"/>
                  <a:pt x="4109490" y="2826939"/>
                </a:cubicBezTo>
                <a:cubicBezTo>
                  <a:pt x="4100506" y="2840581"/>
                  <a:pt x="4084867" y="2845239"/>
                  <a:pt x="4071558" y="2852892"/>
                </a:cubicBezTo>
                <a:cubicBezTo>
                  <a:pt x="4052592" y="2863207"/>
                  <a:pt x="4033959" y="2874187"/>
                  <a:pt x="4014993" y="2884835"/>
                </a:cubicBezTo>
                <a:cubicBezTo>
                  <a:pt x="3977394" y="2906130"/>
                  <a:pt x="3940128" y="2927425"/>
                  <a:pt x="3902196" y="2948387"/>
                </a:cubicBezTo>
                <a:cubicBezTo>
                  <a:pt x="3891881" y="2954043"/>
                  <a:pt x="3880901" y="2958036"/>
                  <a:pt x="3869256" y="2960033"/>
                </a:cubicBezTo>
                <a:cubicBezTo>
                  <a:pt x="3775092" y="2977002"/>
                  <a:pt x="3680928" y="2993306"/>
                  <a:pt x="3586764" y="3009610"/>
                </a:cubicBezTo>
                <a:cubicBezTo>
                  <a:pt x="3576116" y="3011606"/>
                  <a:pt x="3564804" y="3013270"/>
                  <a:pt x="3554156" y="3012272"/>
                </a:cubicBezTo>
                <a:cubicBezTo>
                  <a:pt x="3526539" y="3008944"/>
                  <a:pt x="3498590" y="3006615"/>
                  <a:pt x="3472304" y="2998962"/>
                </a:cubicBezTo>
                <a:cubicBezTo>
                  <a:pt x="3447016" y="2991975"/>
                  <a:pt x="3420730" y="2983989"/>
                  <a:pt x="3397106" y="2971345"/>
                </a:cubicBezTo>
                <a:cubicBezTo>
                  <a:pt x="3384794" y="2964691"/>
                  <a:pt x="3373481" y="2956705"/>
                  <a:pt x="3363167" y="2947056"/>
                </a:cubicBezTo>
                <a:cubicBezTo>
                  <a:pt x="3353850" y="2938405"/>
                  <a:pt x="3340874" y="2926094"/>
                  <a:pt x="3335550" y="2914448"/>
                </a:cubicBezTo>
                <a:cubicBezTo>
                  <a:pt x="3332222" y="2907460"/>
                  <a:pt x="3332888" y="2898809"/>
                  <a:pt x="3336881" y="2892487"/>
                </a:cubicBezTo>
                <a:cubicBezTo>
                  <a:pt x="3342537" y="2883171"/>
                  <a:pt x="3354516" y="2881840"/>
                  <a:pt x="3362834" y="2875851"/>
                </a:cubicBezTo>
                <a:cubicBezTo>
                  <a:pt x="3374812" y="2867532"/>
                  <a:pt x="3385460" y="2857550"/>
                  <a:pt x="3396440" y="2847568"/>
                </a:cubicBezTo>
                <a:cubicBezTo>
                  <a:pt x="3430712" y="2815959"/>
                  <a:pt x="3473967" y="2805977"/>
                  <a:pt x="3516890" y="2797326"/>
                </a:cubicBezTo>
                <a:cubicBezTo>
                  <a:pt x="3532528" y="2793998"/>
                  <a:pt x="3548167" y="2792667"/>
                  <a:pt x="3564138" y="2792002"/>
                </a:cubicBezTo>
                <a:cubicBezTo>
                  <a:pt x="3572124" y="2791669"/>
                  <a:pt x="3580109" y="2791336"/>
                  <a:pt x="3588095" y="2791003"/>
                </a:cubicBezTo>
                <a:cubicBezTo>
                  <a:pt x="3594417" y="2790671"/>
                  <a:pt x="3602403" y="2792335"/>
                  <a:pt x="3608392" y="2790671"/>
                </a:cubicBezTo>
                <a:cubicBezTo>
                  <a:pt x="3621701" y="2787011"/>
                  <a:pt x="3616710" y="2764385"/>
                  <a:pt x="3613716" y="2754403"/>
                </a:cubicBezTo>
                <a:cubicBezTo>
                  <a:pt x="3609723" y="2739763"/>
                  <a:pt x="3623032" y="2729115"/>
                  <a:pt x="3609390" y="2722460"/>
                </a:cubicBezTo>
                <a:cubicBezTo>
                  <a:pt x="3597079" y="2716471"/>
                  <a:pt x="3587429" y="2705158"/>
                  <a:pt x="3575451" y="2698503"/>
                </a:cubicBezTo>
                <a:cubicBezTo>
                  <a:pt x="3550829" y="2684861"/>
                  <a:pt x="3538850" y="2665895"/>
                  <a:pt x="3541179" y="2636948"/>
                </a:cubicBezTo>
                <a:cubicBezTo>
                  <a:pt x="3542510" y="2619313"/>
                  <a:pt x="3538518" y="2601678"/>
                  <a:pt x="3538185" y="2584043"/>
                </a:cubicBezTo>
                <a:cubicBezTo>
                  <a:pt x="3537852" y="2558090"/>
                  <a:pt x="3526206" y="2535464"/>
                  <a:pt x="3535523" y="2512172"/>
                </a:cubicBezTo>
                <a:cubicBezTo>
                  <a:pt x="3537519" y="2507514"/>
                  <a:pt x="3531197" y="2503521"/>
                  <a:pt x="3527870" y="2507514"/>
                </a:cubicBezTo>
                <a:cubicBezTo>
                  <a:pt x="3527870" y="2507514"/>
                  <a:pt x="3527870" y="2507514"/>
                  <a:pt x="3527870" y="2507514"/>
                </a:cubicBezTo>
                <a:cubicBezTo>
                  <a:pt x="3467645" y="2576723"/>
                  <a:pt x="3397106" y="2657244"/>
                  <a:pt x="3317582" y="2750077"/>
                </a:cubicBezTo>
                <a:cubicBezTo>
                  <a:pt x="3310595" y="2758396"/>
                  <a:pt x="3305604" y="2769709"/>
                  <a:pt x="3302942" y="2780689"/>
                </a:cubicBezTo>
                <a:cubicBezTo>
                  <a:pt x="3290631" y="2834924"/>
                  <a:pt x="3288967" y="2891822"/>
                  <a:pt x="3253697" y="2939070"/>
                </a:cubicBezTo>
                <a:cubicBezTo>
                  <a:pt x="3241053" y="2955707"/>
                  <a:pt x="3235730" y="2980329"/>
                  <a:pt x="3220091" y="2991310"/>
                </a:cubicBezTo>
                <a:cubicBezTo>
                  <a:pt x="3204452" y="3002290"/>
                  <a:pt x="3179830" y="2999961"/>
                  <a:pt x="3158868" y="3003953"/>
                </a:cubicBezTo>
                <a:cubicBezTo>
                  <a:pt x="3117276" y="3011606"/>
                  <a:pt x="3075352" y="3019259"/>
                  <a:pt x="3033760" y="3026912"/>
                </a:cubicBezTo>
                <a:cubicBezTo>
                  <a:pt x="3033427" y="3026912"/>
                  <a:pt x="3033094" y="3026912"/>
                  <a:pt x="3032762" y="3026912"/>
                </a:cubicBezTo>
                <a:lnTo>
                  <a:pt x="2940261" y="3026912"/>
                </a:lnTo>
                <a:cubicBezTo>
                  <a:pt x="2939929" y="3026912"/>
                  <a:pt x="2939929" y="3026912"/>
                  <a:pt x="2939596" y="3026912"/>
                </a:cubicBezTo>
                <a:cubicBezTo>
                  <a:pt x="2932609" y="3026247"/>
                  <a:pt x="2925621" y="3024916"/>
                  <a:pt x="2918634" y="3024583"/>
                </a:cubicBezTo>
                <a:cubicBezTo>
                  <a:pt x="2848094" y="3023252"/>
                  <a:pt x="2777887" y="3019925"/>
                  <a:pt x="2707347" y="3021256"/>
                </a:cubicBezTo>
                <a:cubicBezTo>
                  <a:pt x="2657770" y="3021921"/>
                  <a:pt x="2609856" y="3014268"/>
                  <a:pt x="2563606" y="2999295"/>
                </a:cubicBezTo>
                <a:cubicBezTo>
                  <a:pt x="2546970" y="2993971"/>
                  <a:pt x="2526340" y="2976336"/>
                  <a:pt x="2522680" y="2960698"/>
                </a:cubicBezTo>
                <a:cubicBezTo>
                  <a:pt x="2516025" y="2933414"/>
                  <a:pt x="2516358" y="2901804"/>
                  <a:pt x="2542977" y="2880176"/>
                </a:cubicBezTo>
                <a:cubicBezTo>
                  <a:pt x="2545971" y="2877847"/>
                  <a:pt x="2547302" y="2873522"/>
                  <a:pt x="2550297" y="2871193"/>
                </a:cubicBezTo>
                <a:cubicBezTo>
                  <a:pt x="2558283" y="2865869"/>
                  <a:pt x="2565935" y="2859547"/>
                  <a:pt x="2574919" y="2857550"/>
                </a:cubicBezTo>
                <a:cubicBezTo>
                  <a:pt x="2595216" y="2852892"/>
                  <a:pt x="2616844" y="2851894"/>
                  <a:pt x="2637141" y="2846903"/>
                </a:cubicBezTo>
                <a:cubicBezTo>
                  <a:pt x="2689380" y="2834259"/>
                  <a:pt x="2737959" y="2812964"/>
                  <a:pt x="2780549" y="2780023"/>
                </a:cubicBezTo>
                <a:cubicBezTo>
                  <a:pt x="2786538" y="2775365"/>
                  <a:pt x="2792195" y="2768045"/>
                  <a:pt x="2793858" y="2761057"/>
                </a:cubicBezTo>
                <a:cubicBezTo>
                  <a:pt x="2801844" y="2727451"/>
                  <a:pt x="2808166" y="2693512"/>
                  <a:pt x="2816152" y="2659906"/>
                </a:cubicBezTo>
                <a:cubicBezTo>
                  <a:pt x="2820144" y="2643270"/>
                  <a:pt x="2818481" y="2625967"/>
                  <a:pt x="2811161" y="2610662"/>
                </a:cubicBezTo>
                <a:cubicBezTo>
                  <a:pt x="2795855" y="2578386"/>
                  <a:pt x="2792860" y="2544780"/>
                  <a:pt x="2793526" y="2508845"/>
                </a:cubicBezTo>
                <a:cubicBezTo>
                  <a:pt x="2794857" y="2418341"/>
                  <a:pt x="2810162" y="2328836"/>
                  <a:pt x="2817815" y="2238998"/>
                </a:cubicBezTo>
                <a:cubicBezTo>
                  <a:pt x="2822806" y="2181435"/>
                  <a:pt x="2838777" y="2128530"/>
                  <a:pt x="2862734" y="2076956"/>
                </a:cubicBezTo>
                <a:cubicBezTo>
                  <a:pt x="2873049" y="2054663"/>
                  <a:pt x="2888022" y="2017396"/>
                  <a:pt x="2896341" y="1994105"/>
                </a:cubicBezTo>
                <a:cubicBezTo>
                  <a:pt x="2907654" y="1962495"/>
                  <a:pt x="2918301" y="1930553"/>
                  <a:pt x="2929614" y="1897945"/>
                </a:cubicBezTo>
                <a:cubicBezTo>
                  <a:pt x="2930612" y="1895283"/>
                  <a:pt x="2928616" y="1892288"/>
                  <a:pt x="2925954" y="1891956"/>
                </a:cubicBezTo>
                <a:cubicBezTo>
                  <a:pt x="2922959" y="1891623"/>
                  <a:pt x="2920630" y="1891290"/>
                  <a:pt x="2918301" y="1891290"/>
                </a:cubicBezTo>
                <a:cubicBezTo>
                  <a:pt x="2867393" y="1890625"/>
                  <a:pt x="2816152" y="1885966"/>
                  <a:pt x="2765243" y="1889959"/>
                </a:cubicBezTo>
                <a:cubicBezTo>
                  <a:pt x="2711340" y="1894285"/>
                  <a:pt x="2661098" y="1884636"/>
                  <a:pt x="2612186" y="1865337"/>
                </a:cubicBezTo>
                <a:cubicBezTo>
                  <a:pt x="2605198" y="1862675"/>
                  <a:pt x="2593553" y="1858682"/>
                  <a:pt x="2586232" y="1856353"/>
                </a:cubicBezTo>
                <a:cubicBezTo>
                  <a:pt x="2542644" y="1842046"/>
                  <a:pt x="2498723" y="1827738"/>
                  <a:pt x="2453804" y="1813098"/>
                </a:cubicBezTo>
                <a:cubicBezTo>
                  <a:pt x="2450809" y="1812100"/>
                  <a:pt x="2447815" y="1814429"/>
                  <a:pt x="2447815" y="1817423"/>
                </a:cubicBezTo>
                <a:cubicBezTo>
                  <a:pt x="2447815" y="1818754"/>
                  <a:pt x="2447815" y="1820085"/>
                  <a:pt x="2447815" y="1821083"/>
                </a:cubicBezTo>
                <a:cubicBezTo>
                  <a:pt x="2453804" y="1914582"/>
                  <a:pt x="2460459" y="2008080"/>
                  <a:pt x="2465783" y="2101578"/>
                </a:cubicBezTo>
                <a:cubicBezTo>
                  <a:pt x="2467114" y="2123871"/>
                  <a:pt x="2467114" y="2147163"/>
                  <a:pt x="2462788" y="2169123"/>
                </a:cubicBezTo>
                <a:cubicBezTo>
                  <a:pt x="2452806" y="2219699"/>
                  <a:pt x="2435504" y="2268944"/>
                  <a:pt x="2428849" y="2319852"/>
                </a:cubicBezTo>
                <a:cubicBezTo>
                  <a:pt x="2418202" y="2399375"/>
                  <a:pt x="2414209" y="2479897"/>
                  <a:pt x="2406889" y="2560086"/>
                </a:cubicBezTo>
                <a:cubicBezTo>
                  <a:pt x="2406223" y="2569070"/>
                  <a:pt x="2402896" y="2578719"/>
                  <a:pt x="2397572" y="2585707"/>
                </a:cubicBezTo>
                <a:cubicBezTo>
                  <a:pt x="2344002" y="2660572"/>
                  <a:pt x="2290764" y="2735437"/>
                  <a:pt x="2235198" y="2808971"/>
                </a:cubicBezTo>
                <a:cubicBezTo>
                  <a:pt x="2202590" y="2851894"/>
                  <a:pt x="2172644" y="2894817"/>
                  <a:pt x="2163993" y="2949052"/>
                </a:cubicBezTo>
                <a:cubicBezTo>
                  <a:pt x="2163660" y="2950051"/>
                  <a:pt x="2163660" y="2951381"/>
                  <a:pt x="2162994" y="2952047"/>
                </a:cubicBezTo>
                <a:cubicBezTo>
                  <a:pt x="2159334" y="2955374"/>
                  <a:pt x="2155674" y="2960698"/>
                  <a:pt x="2151681" y="2961363"/>
                </a:cubicBezTo>
                <a:cubicBezTo>
                  <a:pt x="2129388" y="2965024"/>
                  <a:pt x="2106762" y="2969349"/>
                  <a:pt x="2084136" y="2970347"/>
                </a:cubicBezTo>
                <a:cubicBezTo>
                  <a:pt x="1976663" y="2975006"/>
                  <a:pt x="1869190" y="2978998"/>
                  <a:pt x="1761717" y="2982991"/>
                </a:cubicBezTo>
                <a:cubicBezTo>
                  <a:pt x="1754064" y="2983324"/>
                  <a:pt x="1746078" y="2983324"/>
                  <a:pt x="1738426" y="2981993"/>
                </a:cubicBezTo>
                <a:cubicBezTo>
                  <a:pt x="1704154" y="2976004"/>
                  <a:pt x="1669550" y="2969682"/>
                  <a:pt x="1635611" y="2962362"/>
                </a:cubicBezTo>
                <a:cubicBezTo>
                  <a:pt x="1628623" y="2960698"/>
                  <a:pt x="1620305" y="2955374"/>
                  <a:pt x="1616645" y="2949385"/>
                </a:cubicBezTo>
                <a:cubicBezTo>
                  <a:pt x="1602670" y="2927425"/>
                  <a:pt x="1592688" y="2916112"/>
                  <a:pt x="1579046" y="2893818"/>
                </a:cubicBezTo>
                <a:cubicBezTo>
                  <a:pt x="1573722" y="2885167"/>
                  <a:pt x="1574720" y="2857550"/>
                  <a:pt x="1580709" y="2849565"/>
                </a:cubicBezTo>
                <a:cubicBezTo>
                  <a:pt x="1616977" y="2803980"/>
                  <a:pt x="1660898" y="2779358"/>
                  <a:pt x="1706816" y="2744421"/>
                </a:cubicBezTo>
                <a:cubicBezTo>
                  <a:pt x="1712472" y="2740095"/>
                  <a:pt x="1720790" y="2737766"/>
                  <a:pt x="1728111" y="2736768"/>
                </a:cubicBezTo>
                <a:cubicBezTo>
                  <a:pt x="1782679" y="2727784"/>
                  <a:pt x="1837580" y="2719133"/>
                  <a:pt x="1892481" y="2711147"/>
                </a:cubicBezTo>
                <a:cubicBezTo>
                  <a:pt x="1903794" y="2709484"/>
                  <a:pt x="1908453" y="2705158"/>
                  <a:pt x="1911114" y="2694511"/>
                </a:cubicBezTo>
                <a:cubicBezTo>
                  <a:pt x="1926420" y="2638279"/>
                  <a:pt x="1942724" y="2582046"/>
                  <a:pt x="1957365" y="2525814"/>
                </a:cubicBezTo>
                <a:cubicBezTo>
                  <a:pt x="1960026" y="2515500"/>
                  <a:pt x="1959028" y="2504852"/>
                  <a:pt x="1955035" y="2495203"/>
                </a:cubicBezTo>
                <a:cubicBezTo>
                  <a:pt x="1894478" y="2358449"/>
                  <a:pt x="1833255" y="2222028"/>
                  <a:pt x="1772364" y="2085274"/>
                </a:cubicBezTo>
                <a:cubicBezTo>
                  <a:pt x="1770035" y="2079951"/>
                  <a:pt x="1767373" y="2074627"/>
                  <a:pt x="1765044" y="2068970"/>
                </a:cubicBezTo>
                <a:cubicBezTo>
                  <a:pt x="1764046" y="2066974"/>
                  <a:pt x="1761717" y="2065976"/>
                  <a:pt x="1759388" y="2066641"/>
                </a:cubicBezTo>
                <a:cubicBezTo>
                  <a:pt x="1754397" y="2067972"/>
                  <a:pt x="1750404" y="2069303"/>
                  <a:pt x="1746078" y="2070634"/>
                </a:cubicBezTo>
                <a:cubicBezTo>
                  <a:pt x="1640934" y="2101578"/>
                  <a:pt x="1535790" y="2132855"/>
                  <a:pt x="1430314" y="2162801"/>
                </a:cubicBezTo>
                <a:cubicBezTo>
                  <a:pt x="1382400" y="2176444"/>
                  <a:pt x="1334486" y="2191749"/>
                  <a:pt x="1285241" y="2199069"/>
                </a:cubicBezTo>
                <a:cubicBezTo>
                  <a:pt x="1204720" y="2210715"/>
                  <a:pt x="1123200" y="2217702"/>
                  <a:pt x="1042013" y="2224357"/>
                </a:cubicBezTo>
                <a:cubicBezTo>
                  <a:pt x="1004414" y="2227684"/>
                  <a:pt x="970142" y="2237334"/>
                  <a:pt x="937201" y="2256632"/>
                </a:cubicBezTo>
                <a:cubicBezTo>
                  <a:pt x="868658" y="2296228"/>
                  <a:pt x="798119" y="2332496"/>
                  <a:pt x="728910" y="2370760"/>
                </a:cubicBezTo>
                <a:cubicBezTo>
                  <a:pt x="716599" y="2377415"/>
                  <a:pt x="705951" y="2387397"/>
                  <a:pt x="695304" y="2397046"/>
                </a:cubicBezTo>
                <a:cubicBezTo>
                  <a:pt x="671680" y="2418009"/>
                  <a:pt x="646724" y="2425994"/>
                  <a:pt x="631751" y="2453944"/>
                </a:cubicBezTo>
                <a:cubicBezTo>
                  <a:pt x="624099" y="2467919"/>
                  <a:pt x="607462" y="2496201"/>
                  <a:pt x="602804" y="2511507"/>
                </a:cubicBezTo>
                <a:cubicBezTo>
                  <a:pt x="599143" y="2524151"/>
                  <a:pt x="583838" y="2546444"/>
                  <a:pt x="560546" y="2549106"/>
                </a:cubicBezTo>
                <a:cubicBezTo>
                  <a:pt x="545906" y="2550770"/>
                  <a:pt x="497659" y="2573063"/>
                  <a:pt x="483019" y="2573395"/>
                </a:cubicBezTo>
                <a:cubicBezTo>
                  <a:pt x="454071" y="2574394"/>
                  <a:pt x="430114" y="2564079"/>
                  <a:pt x="425789" y="2529474"/>
                </a:cubicBezTo>
                <a:cubicBezTo>
                  <a:pt x="424125" y="2517163"/>
                  <a:pt x="424125" y="2504187"/>
                  <a:pt x="423460" y="2491543"/>
                </a:cubicBezTo>
                <a:cubicBezTo>
                  <a:pt x="422129" y="2465922"/>
                  <a:pt x="420798" y="2440634"/>
                  <a:pt x="419467" y="2415014"/>
                </a:cubicBezTo>
                <a:cubicBezTo>
                  <a:pt x="416805" y="2364106"/>
                  <a:pt x="414143" y="2312865"/>
                  <a:pt x="411814" y="2261956"/>
                </a:cubicBezTo>
                <a:cubicBezTo>
                  <a:pt x="411481" y="2255967"/>
                  <a:pt x="413810" y="2248980"/>
                  <a:pt x="417138" y="2243656"/>
                </a:cubicBezTo>
                <a:cubicBezTo>
                  <a:pt x="447749" y="2192082"/>
                  <a:pt x="478361" y="2140841"/>
                  <a:pt x="509638" y="2089600"/>
                </a:cubicBezTo>
                <a:cubicBezTo>
                  <a:pt x="513298" y="2083943"/>
                  <a:pt x="518622" y="2078287"/>
                  <a:pt x="524611" y="2074960"/>
                </a:cubicBezTo>
                <a:cubicBezTo>
                  <a:pt x="716599" y="1969815"/>
                  <a:pt x="908586" y="1865004"/>
                  <a:pt x="1100241" y="1759527"/>
                </a:cubicBezTo>
                <a:cubicBezTo>
                  <a:pt x="1106230" y="1756200"/>
                  <a:pt x="1111887" y="1747882"/>
                  <a:pt x="1112885" y="1740894"/>
                </a:cubicBezTo>
                <a:cubicBezTo>
                  <a:pt x="1121536" y="1689653"/>
                  <a:pt x="1128191" y="1637747"/>
                  <a:pt x="1137175" y="1586506"/>
                </a:cubicBezTo>
                <a:cubicBezTo>
                  <a:pt x="1139171" y="1574860"/>
                  <a:pt x="1163461" y="1493007"/>
                  <a:pt x="1155808" y="1489347"/>
                </a:cubicBezTo>
                <a:cubicBezTo>
                  <a:pt x="1153479" y="1488349"/>
                  <a:pt x="1150817" y="1488682"/>
                  <a:pt x="1148155" y="1489347"/>
                </a:cubicBezTo>
                <a:cubicBezTo>
                  <a:pt x="1077948" y="1504986"/>
                  <a:pt x="1031032" y="1520292"/>
                  <a:pt x="960826" y="1536596"/>
                </a:cubicBezTo>
                <a:cubicBezTo>
                  <a:pt x="954171" y="1538259"/>
                  <a:pt x="963487" y="1541919"/>
                  <a:pt x="960160" y="1548241"/>
                </a:cubicBezTo>
                <a:cubicBezTo>
                  <a:pt x="940196" y="1586838"/>
                  <a:pt x="897273" y="1625436"/>
                  <a:pt x="877642" y="1664033"/>
                </a:cubicBezTo>
                <a:cubicBezTo>
                  <a:pt x="867660" y="1683664"/>
                  <a:pt x="858011" y="1689986"/>
                  <a:pt x="848029" y="1709617"/>
                </a:cubicBezTo>
                <a:cubicBezTo>
                  <a:pt x="841041" y="1723592"/>
                  <a:pt x="819413" y="1746218"/>
                  <a:pt x="805106" y="1754204"/>
                </a:cubicBezTo>
                <a:cubicBezTo>
                  <a:pt x="792462" y="1761191"/>
                  <a:pt x="775160" y="1758197"/>
                  <a:pt x="761185" y="1758862"/>
                </a:cubicBezTo>
                <a:cubicBezTo>
                  <a:pt x="743217" y="1759527"/>
                  <a:pt x="725250" y="1760526"/>
                  <a:pt x="707282" y="1761191"/>
                </a:cubicBezTo>
                <a:cubicBezTo>
                  <a:pt x="672012" y="1762855"/>
                  <a:pt x="636742" y="1777828"/>
                  <a:pt x="601473" y="1779159"/>
                </a:cubicBezTo>
                <a:cubicBezTo>
                  <a:pt x="590492" y="1779491"/>
                  <a:pt x="581176" y="1787144"/>
                  <a:pt x="578847" y="1798125"/>
                </a:cubicBezTo>
                <a:cubicBezTo>
                  <a:pt x="569197" y="1839716"/>
                  <a:pt x="558883" y="1881308"/>
                  <a:pt x="547570" y="1922567"/>
                </a:cubicBezTo>
                <a:cubicBezTo>
                  <a:pt x="544908" y="1932216"/>
                  <a:pt x="539584" y="1941200"/>
                  <a:pt x="532264" y="1948188"/>
                </a:cubicBezTo>
                <a:cubicBezTo>
                  <a:pt x="502983" y="1976470"/>
                  <a:pt x="471374" y="2002091"/>
                  <a:pt x="443757" y="2032037"/>
                </a:cubicBezTo>
                <a:cubicBezTo>
                  <a:pt x="431778" y="2045013"/>
                  <a:pt x="418136" y="2055661"/>
                  <a:pt x="402498" y="2063314"/>
                </a:cubicBezTo>
                <a:cubicBezTo>
                  <a:pt x="392183" y="2068305"/>
                  <a:pt x="354251" y="2083278"/>
                  <a:pt x="343936" y="2074294"/>
                </a:cubicBezTo>
                <a:cubicBezTo>
                  <a:pt x="335951" y="2067307"/>
                  <a:pt x="340609" y="2040688"/>
                  <a:pt x="340609" y="2030706"/>
                </a:cubicBezTo>
                <a:cubicBezTo>
                  <a:pt x="340609" y="2020391"/>
                  <a:pt x="350591" y="2010076"/>
                  <a:pt x="350591" y="1999762"/>
                </a:cubicBezTo>
                <a:cubicBezTo>
                  <a:pt x="350591" y="1996767"/>
                  <a:pt x="347929" y="1994438"/>
                  <a:pt x="344934" y="1995436"/>
                </a:cubicBezTo>
                <a:cubicBezTo>
                  <a:pt x="299350" y="2006749"/>
                  <a:pt x="255096" y="2017729"/>
                  <a:pt x="210510" y="2028377"/>
                </a:cubicBezTo>
                <a:cubicBezTo>
                  <a:pt x="204853" y="2029708"/>
                  <a:pt x="198531" y="2030040"/>
                  <a:pt x="192875" y="2028709"/>
                </a:cubicBezTo>
                <a:cubicBezTo>
                  <a:pt x="174575" y="2024717"/>
                  <a:pt x="156607" y="2018727"/>
                  <a:pt x="137974" y="2015067"/>
                </a:cubicBezTo>
                <a:cubicBezTo>
                  <a:pt x="127992" y="2013071"/>
                  <a:pt x="125995" y="2008080"/>
                  <a:pt x="126328" y="1999096"/>
                </a:cubicBezTo>
                <a:cubicBezTo>
                  <a:pt x="129655" y="1897279"/>
                  <a:pt x="130654" y="1795130"/>
                  <a:pt x="136643" y="1693313"/>
                </a:cubicBezTo>
                <a:cubicBezTo>
                  <a:pt x="138307" y="1666362"/>
                  <a:pt x="136310" y="1638412"/>
                  <a:pt x="121004" y="1615121"/>
                </a:cubicBezTo>
                <a:cubicBezTo>
                  <a:pt x="113019" y="1603142"/>
                  <a:pt x="101040" y="1595822"/>
                  <a:pt x="95051" y="1582513"/>
                </a:cubicBezTo>
                <a:cubicBezTo>
                  <a:pt x="88064" y="1566209"/>
                  <a:pt x="89395" y="1551901"/>
                  <a:pt x="90060" y="1534932"/>
                </a:cubicBezTo>
                <a:cubicBezTo>
                  <a:pt x="90726" y="1516631"/>
                  <a:pt x="88729" y="1497666"/>
                  <a:pt x="88396" y="1479032"/>
                </a:cubicBezTo>
                <a:cubicBezTo>
                  <a:pt x="87398" y="1440435"/>
                  <a:pt x="86067" y="1401838"/>
                  <a:pt x="85402" y="1363241"/>
                </a:cubicBezTo>
                <a:cubicBezTo>
                  <a:pt x="84736" y="1327306"/>
                  <a:pt x="83738" y="1291038"/>
                  <a:pt x="87065" y="1255435"/>
                </a:cubicBezTo>
                <a:cubicBezTo>
                  <a:pt x="91724" y="1202198"/>
                  <a:pt x="99709" y="1149293"/>
                  <a:pt x="107030" y="1096388"/>
                </a:cubicBezTo>
                <a:cubicBezTo>
                  <a:pt x="108693" y="1084742"/>
                  <a:pt x="105366" y="1072764"/>
                  <a:pt x="98046" y="1063447"/>
                </a:cubicBezTo>
                <a:cubicBezTo>
                  <a:pt x="70761" y="1029509"/>
                  <a:pt x="43477" y="995237"/>
                  <a:pt x="17524" y="959967"/>
                </a:cubicBezTo>
                <a:cubicBezTo>
                  <a:pt x="10869" y="950983"/>
                  <a:pt x="6877" y="938339"/>
                  <a:pt x="5546" y="927026"/>
                </a:cubicBezTo>
                <a:cubicBezTo>
                  <a:pt x="2551" y="903402"/>
                  <a:pt x="2218" y="879778"/>
                  <a:pt x="887" y="856154"/>
                </a:cubicBezTo>
                <a:cubicBezTo>
                  <a:pt x="887" y="856154"/>
                  <a:pt x="887" y="856154"/>
                  <a:pt x="887" y="855821"/>
                </a:cubicBezTo>
                <a:cubicBezTo>
                  <a:pt x="887" y="843177"/>
                  <a:pt x="-1109" y="829535"/>
                  <a:pt x="887" y="816891"/>
                </a:cubicBezTo>
                <a:cubicBezTo>
                  <a:pt x="2218" y="808573"/>
                  <a:pt x="15860" y="784283"/>
                  <a:pt x="25842" y="784949"/>
                </a:cubicBezTo>
                <a:cubicBezTo>
                  <a:pt x="28837" y="785282"/>
                  <a:pt x="31499" y="786945"/>
                  <a:pt x="34161" y="788609"/>
                </a:cubicBezTo>
                <a:cubicBezTo>
                  <a:pt x="73423" y="815893"/>
                  <a:pt x="112686" y="843177"/>
                  <a:pt x="151616" y="870462"/>
                </a:cubicBezTo>
                <a:cubicBezTo>
                  <a:pt x="153945" y="872125"/>
                  <a:pt x="157605" y="871127"/>
                  <a:pt x="158603" y="868132"/>
                </a:cubicBezTo>
                <a:cubicBezTo>
                  <a:pt x="165258" y="849499"/>
                  <a:pt x="171913" y="830533"/>
                  <a:pt x="178567" y="811900"/>
                </a:cubicBezTo>
                <a:cubicBezTo>
                  <a:pt x="183226" y="798924"/>
                  <a:pt x="186886" y="773303"/>
                  <a:pt x="198199" y="764985"/>
                </a:cubicBezTo>
                <a:cubicBezTo>
                  <a:pt x="203522" y="760992"/>
                  <a:pt x="210177" y="759328"/>
                  <a:pt x="216499" y="757997"/>
                </a:cubicBezTo>
                <a:cubicBezTo>
                  <a:pt x="236796" y="753339"/>
                  <a:pt x="254098" y="745021"/>
                  <a:pt x="275060" y="754005"/>
                </a:cubicBezTo>
                <a:cubicBezTo>
                  <a:pt x="296023" y="762988"/>
                  <a:pt x="316985" y="771307"/>
                  <a:pt x="338280" y="779625"/>
                </a:cubicBezTo>
                <a:cubicBezTo>
                  <a:pt x="348927" y="783618"/>
                  <a:pt x="359575" y="788276"/>
                  <a:pt x="370222" y="791936"/>
                </a:cubicBezTo>
                <a:cubicBezTo>
                  <a:pt x="378873" y="794931"/>
                  <a:pt x="385861" y="799589"/>
                  <a:pt x="394179" y="802917"/>
                </a:cubicBezTo>
                <a:cubicBezTo>
                  <a:pt x="399170" y="804913"/>
                  <a:pt x="405492" y="805246"/>
                  <a:pt x="410150" y="802251"/>
                </a:cubicBezTo>
                <a:cubicBezTo>
                  <a:pt x="413145" y="800587"/>
                  <a:pt x="415474" y="797593"/>
                  <a:pt x="417471" y="794931"/>
                </a:cubicBezTo>
                <a:cubicBezTo>
                  <a:pt x="431778" y="775965"/>
                  <a:pt x="446086" y="757332"/>
                  <a:pt x="460061" y="738366"/>
                </a:cubicBezTo>
                <a:cubicBezTo>
                  <a:pt x="478028" y="714742"/>
                  <a:pt x="495330" y="690785"/>
                  <a:pt x="515294" y="669157"/>
                </a:cubicBezTo>
                <a:cubicBezTo>
                  <a:pt x="536257" y="646531"/>
                  <a:pt x="560879" y="627566"/>
                  <a:pt x="584503" y="607602"/>
                </a:cubicBezTo>
                <a:cubicBezTo>
                  <a:pt x="637075" y="562682"/>
                  <a:pt x="689647" y="517763"/>
                  <a:pt x="742219" y="473177"/>
                </a:cubicBezTo>
                <a:cubicBezTo>
                  <a:pt x="783811" y="437907"/>
                  <a:pt x="822741" y="396648"/>
                  <a:pt x="875313" y="378015"/>
                </a:cubicBezTo>
                <a:cubicBezTo>
                  <a:pt x="936536" y="356387"/>
                  <a:pt x="996428" y="331432"/>
                  <a:pt x="1056986" y="307808"/>
                </a:cubicBezTo>
                <a:cubicBezTo>
                  <a:pt x="1181761" y="259562"/>
                  <a:pt x="1307202" y="212646"/>
                  <a:pt x="1434639" y="171387"/>
                </a:cubicBezTo>
                <a:cubicBezTo>
                  <a:pt x="1483218" y="155748"/>
                  <a:pt x="1532463" y="136450"/>
                  <a:pt x="1582706" y="126801"/>
                </a:cubicBezTo>
                <a:cubicBezTo>
                  <a:pt x="1646924" y="114822"/>
                  <a:pt x="1708479" y="126468"/>
                  <a:pt x="1772364" y="131126"/>
                </a:cubicBezTo>
                <a:cubicBezTo>
                  <a:pt x="1841240" y="136450"/>
                  <a:pt x="1910116" y="141774"/>
                  <a:pt x="1978659" y="146765"/>
                </a:cubicBezTo>
                <a:cubicBezTo>
                  <a:pt x="2017922" y="149759"/>
                  <a:pt x="2058849" y="151090"/>
                  <a:pt x="2098111" y="143770"/>
                </a:cubicBezTo>
                <a:cubicBezTo>
                  <a:pt x="2139703" y="135784"/>
                  <a:pt x="2180297" y="119813"/>
                  <a:pt x="2221223" y="108500"/>
                </a:cubicBezTo>
                <a:cubicBezTo>
                  <a:pt x="2278786" y="92529"/>
                  <a:pt x="2335684" y="72898"/>
                  <a:pt x="2394245" y="61585"/>
                </a:cubicBezTo>
                <a:cubicBezTo>
                  <a:pt x="2461457" y="48941"/>
                  <a:pt x="2529002" y="38959"/>
                  <a:pt x="2596547" y="28977"/>
                </a:cubicBezTo>
                <a:cubicBezTo>
                  <a:pt x="2627824" y="24318"/>
                  <a:pt x="2657437" y="19993"/>
                  <a:pt x="2688049" y="13005"/>
                </a:cubicBezTo>
                <a:cubicBezTo>
                  <a:pt x="2719992" y="6018"/>
                  <a:pt x="2752599" y="1693"/>
                  <a:pt x="2785207" y="362"/>
                </a:cubicBezTo>
                <a:cubicBezTo>
                  <a:pt x="2851754" y="-2300"/>
                  <a:pt x="2917636" y="10344"/>
                  <a:pt x="2983517" y="18329"/>
                </a:cubicBezTo>
                <a:cubicBezTo>
                  <a:pt x="3015792" y="22322"/>
                  <a:pt x="3047735" y="25982"/>
                  <a:pt x="3080010" y="29975"/>
                </a:cubicBezTo>
                <a:cubicBezTo>
                  <a:pt x="3110954" y="33635"/>
                  <a:pt x="3142564" y="39957"/>
                  <a:pt x="3173508" y="40955"/>
                </a:cubicBezTo>
                <a:cubicBezTo>
                  <a:pt x="3216431" y="42286"/>
                  <a:pt x="3259354" y="49939"/>
                  <a:pt x="3299282" y="66243"/>
                </a:cubicBezTo>
                <a:cubicBezTo>
                  <a:pt x="3341539" y="83545"/>
                  <a:pt x="3378140" y="111495"/>
                  <a:pt x="3416737" y="135119"/>
                </a:cubicBezTo>
                <a:cubicBezTo>
                  <a:pt x="3475631" y="171054"/>
                  <a:pt x="3534858" y="206990"/>
                  <a:pt x="3593752" y="242925"/>
                </a:cubicBezTo>
                <a:cubicBezTo>
                  <a:pt x="3642331" y="272538"/>
                  <a:pt x="3693904" y="299822"/>
                  <a:pt x="3740155" y="334094"/>
                </a:cubicBezTo>
                <a:cubicBezTo>
                  <a:pt x="3790397" y="371028"/>
                  <a:pt x="3833320" y="418276"/>
                  <a:pt x="3878239" y="460866"/>
                </a:cubicBezTo>
                <a:cubicBezTo>
                  <a:pt x="3922826" y="500794"/>
                  <a:pt x="3965083" y="543717"/>
                  <a:pt x="4008338" y="585308"/>
                </a:cubicBezTo>
                <a:cubicBezTo>
                  <a:pt x="4027304" y="603609"/>
                  <a:pt x="4046603" y="621909"/>
                  <a:pt x="4062241" y="643204"/>
                </a:cubicBezTo>
                <a:cubicBezTo>
                  <a:pt x="4078878" y="665830"/>
                  <a:pt x="4087862" y="691118"/>
                  <a:pt x="4099175" y="716406"/>
                </a:cubicBezTo>
                <a:cubicBezTo>
                  <a:pt x="4127125" y="779292"/>
                  <a:pt x="4155074" y="842179"/>
                  <a:pt x="4183024" y="905066"/>
                </a:cubicBezTo>
                <a:cubicBezTo>
                  <a:pt x="4205317" y="954976"/>
                  <a:pt x="4233267" y="1004221"/>
                  <a:pt x="4239256" y="1059455"/>
                </a:cubicBezTo>
                <a:cubicBezTo>
                  <a:pt x="4242251" y="1088070"/>
                  <a:pt x="4242251" y="1117018"/>
                  <a:pt x="4244247" y="1145633"/>
                </a:cubicBezTo>
                <a:cubicBezTo>
                  <a:pt x="4246576" y="1177908"/>
                  <a:pt x="4248573" y="1209850"/>
                  <a:pt x="4250902" y="1242126"/>
                </a:cubicBezTo>
                <a:cubicBezTo>
                  <a:pt x="4252898" y="1271406"/>
                  <a:pt x="4258555" y="1300021"/>
                  <a:pt x="4258887" y="1329635"/>
                </a:cubicBezTo>
                <a:cubicBezTo>
                  <a:pt x="4260551" y="1339950"/>
                  <a:pt x="4260551" y="1348268"/>
                  <a:pt x="4259885" y="1356254"/>
                </a:cubicBezTo>
                <a:close/>
              </a:path>
            </a:pathLst>
          </a:custGeom>
          <a:solidFill>
            <a:schemeClr val="accent6"/>
          </a:solidFill>
          <a:ln w="332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54" name="Freeform: Shape 1653">
            <a:extLst>
              <a:ext uri="{FF2B5EF4-FFF2-40B4-BE49-F238E27FC236}">
                <a16:creationId xmlns:a16="http://schemas.microsoft.com/office/drawing/2014/main" id="{ABB73DF9-C918-4862-97EB-E7358E8EAA85}"/>
              </a:ext>
            </a:extLst>
          </p:cNvPr>
          <p:cNvSpPr/>
          <p:nvPr/>
        </p:nvSpPr>
        <p:spPr>
          <a:xfrm flipH="1">
            <a:off x="6702049" y="2846946"/>
            <a:ext cx="841587" cy="753772"/>
          </a:xfrm>
          <a:custGeom>
            <a:avLst/>
            <a:gdLst>
              <a:gd name="connsiteX0" fmla="*/ 143101 w 1354353"/>
              <a:gd name="connsiteY0" fmla="*/ 41569 h 1213033"/>
              <a:gd name="connsiteX1" fmla="*/ 206324 w 1354353"/>
              <a:gd name="connsiteY1" fmla="*/ 41569 h 1213033"/>
              <a:gd name="connsiteX2" fmla="*/ 234940 w 1354353"/>
              <a:gd name="connsiteY2" fmla="*/ 36244 h 1213033"/>
              <a:gd name="connsiteX3" fmla="*/ 445904 w 1354353"/>
              <a:gd name="connsiteY3" fmla="*/ 56210 h 1213033"/>
              <a:gd name="connsiteX4" fmla="*/ 528426 w 1354353"/>
              <a:gd name="connsiteY4" fmla="*/ 55544 h 1213033"/>
              <a:gd name="connsiteX5" fmla="*/ 606956 w 1354353"/>
              <a:gd name="connsiteY5" fmla="*/ 60203 h 1213033"/>
              <a:gd name="connsiteX6" fmla="*/ 637569 w 1354353"/>
              <a:gd name="connsiteY6" fmla="*/ 135404 h 1213033"/>
              <a:gd name="connsiteX7" fmla="*/ 608952 w 1354353"/>
              <a:gd name="connsiteY7" fmla="*/ 225913 h 1213033"/>
              <a:gd name="connsiteX8" fmla="*/ 678830 w 1354353"/>
              <a:gd name="connsiteY8" fmla="*/ 256526 h 1213033"/>
              <a:gd name="connsiteX9" fmla="*/ 1052842 w 1354353"/>
              <a:gd name="connsiteY9" fmla="*/ 456176 h 1213033"/>
              <a:gd name="connsiteX10" fmla="*/ 1150671 w 1354353"/>
              <a:gd name="connsiteY10" fmla="*/ 651834 h 1213033"/>
              <a:gd name="connsiteX11" fmla="*/ 1226538 w 1354353"/>
              <a:gd name="connsiteY11" fmla="*/ 818210 h 1213033"/>
              <a:gd name="connsiteX12" fmla="*/ 1283771 w 1354353"/>
              <a:gd name="connsiteY12" fmla="*/ 902728 h 1213033"/>
              <a:gd name="connsiteX13" fmla="*/ 1349656 w 1354353"/>
              <a:gd name="connsiteY13" fmla="*/ 1035163 h 1213033"/>
              <a:gd name="connsiteX14" fmla="*/ 1291092 w 1354353"/>
              <a:gd name="connsiteY14" fmla="*/ 1185567 h 1213033"/>
              <a:gd name="connsiteX15" fmla="*/ 1263141 w 1354353"/>
              <a:gd name="connsiteY15" fmla="*/ 1192887 h 1213033"/>
              <a:gd name="connsiteX16" fmla="*/ 1080128 w 1354353"/>
              <a:gd name="connsiteY16" fmla="*/ 1188229 h 1213033"/>
              <a:gd name="connsiteX17" fmla="*/ 1047518 w 1354353"/>
              <a:gd name="connsiteY17" fmla="*/ 1172257 h 1213033"/>
              <a:gd name="connsiteX18" fmla="*/ 1061494 w 1354353"/>
              <a:gd name="connsiteY18" fmla="*/ 1134989 h 1213033"/>
              <a:gd name="connsiteX19" fmla="*/ 1072807 w 1354353"/>
              <a:gd name="connsiteY19" fmla="*/ 1076424 h 1213033"/>
              <a:gd name="connsiteX20" fmla="*/ 957010 w 1354353"/>
              <a:gd name="connsiteY20" fmla="*/ 949314 h 1213033"/>
              <a:gd name="connsiteX21" fmla="*/ 871826 w 1354353"/>
              <a:gd name="connsiteY21" fmla="*/ 992571 h 1213033"/>
              <a:gd name="connsiteX22" fmla="*/ 865836 w 1354353"/>
              <a:gd name="connsiteY22" fmla="*/ 1115024 h 1213033"/>
              <a:gd name="connsiteX23" fmla="*/ 799286 w 1354353"/>
              <a:gd name="connsiteY23" fmla="*/ 1185567 h 1213033"/>
              <a:gd name="connsiteX24" fmla="*/ 754032 w 1354353"/>
              <a:gd name="connsiteY24" fmla="*/ 1201539 h 1213033"/>
              <a:gd name="connsiteX25" fmla="*/ 568357 w 1354353"/>
              <a:gd name="connsiteY25" fmla="*/ 1200208 h 1213033"/>
              <a:gd name="connsiteX26" fmla="*/ 525765 w 1354353"/>
              <a:gd name="connsiteY26" fmla="*/ 1200208 h 1213033"/>
              <a:gd name="connsiteX27" fmla="*/ 477183 w 1354353"/>
              <a:gd name="connsiteY27" fmla="*/ 1176915 h 1213033"/>
              <a:gd name="connsiteX28" fmla="*/ 493155 w 1354353"/>
              <a:gd name="connsiteY28" fmla="*/ 1121679 h 1213033"/>
              <a:gd name="connsiteX29" fmla="*/ 521106 w 1354353"/>
              <a:gd name="connsiteY29" fmla="*/ 1059121 h 1213033"/>
              <a:gd name="connsiteX30" fmla="*/ 527095 w 1354353"/>
              <a:gd name="connsiteY30" fmla="*/ 1003219 h 1213033"/>
              <a:gd name="connsiteX31" fmla="*/ 475852 w 1354353"/>
              <a:gd name="connsiteY31" fmla="*/ 922693 h 1213033"/>
              <a:gd name="connsiteX32" fmla="*/ 364047 w 1354353"/>
              <a:gd name="connsiteY32" fmla="*/ 950645 h 1213033"/>
              <a:gd name="connsiteX33" fmla="*/ 335431 w 1354353"/>
              <a:gd name="connsiteY33" fmla="*/ 1024515 h 1213033"/>
              <a:gd name="connsiteX34" fmla="*/ 314800 w 1354353"/>
              <a:gd name="connsiteY34" fmla="*/ 1155619 h 1213033"/>
              <a:gd name="connsiteX35" fmla="*/ 277532 w 1354353"/>
              <a:gd name="connsiteY35" fmla="*/ 1191557 h 1213033"/>
              <a:gd name="connsiteX36" fmla="*/ 35289 w 1354353"/>
              <a:gd name="connsiteY36" fmla="*/ 1184236 h 1213033"/>
              <a:gd name="connsiteX37" fmla="*/ 18 w 1354353"/>
              <a:gd name="connsiteY37" fmla="*/ 1154288 h 1213033"/>
              <a:gd name="connsiteX38" fmla="*/ 34624 w 1354353"/>
              <a:gd name="connsiteY38" fmla="*/ 1104376 h 1213033"/>
              <a:gd name="connsiteX39" fmla="*/ 61244 w 1354353"/>
              <a:gd name="connsiteY39" fmla="*/ 1101714 h 1213033"/>
              <a:gd name="connsiteX40" fmla="*/ 101840 w 1354353"/>
              <a:gd name="connsiteY40" fmla="*/ 1053798 h 1213033"/>
              <a:gd name="connsiteX41" fmla="*/ 65902 w 1354353"/>
              <a:gd name="connsiteY41" fmla="*/ 864129 h 1213033"/>
              <a:gd name="connsiteX42" fmla="*/ 72557 w 1354353"/>
              <a:gd name="connsiteY42" fmla="*/ 506755 h 1213033"/>
              <a:gd name="connsiteX43" fmla="*/ 65902 w 1354353"/>
              <a:gd name="connsiteY43" fmla="*/ 472814 h 1213033"/>
              <a:gd name="connsiteX44" fmla="*/ 48600 w 1354353"/>
              <a:gd name="connsiteY44" fmla="*/ 189310 h 1213033"/>
              <a:gd name="connsiteX45" fmla="*/ 43941 w 1354353"/>
              <a:gd name="connsiteY45" fmla="*/ 164021 h 1213033"/>
              <a:gd name="connsiteX46" fmla="*/ 12662 w 1354353"/>
              <a:gd name="connsiteY46" fmla="*/ 113443 h 1213033"/>
              <a:gd name="connsiteX47" fmla="*/ 43941 w 1354353"/>
              <a:gd name="connsiteY47" fmla="*/ 10290 h 1213033"/>
              <a:gd name="connsiteX48" fmla="*/ 139108 w 1354353"/>
              <a:gd name="connsiteY48" fmla="*/ 36244 h 1213033"/>
              <a:gd name="connsiteX49" fmla="*/ 143101 w 1354353"/>
              <a:gd name="connsiteY49" fmla="*/ 41569 h 1213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354353" h="1213033">
                <a:moveTo>
                  <a:pt x="143101" y="41569"/>
                </a:moveTo>
                <a:cubicBezTo>
                  <a:pt x="167059" y="41569"/>
                  <a:pt x="187024" y="42234"/>
                  <a:pt x="206324" y="41569"/>
                </a:cubicBezTo>
                <a:cubicBezTo>
                  <a:pt x="215640" y="40903"/>
                  <a:pt x="225623" y="39572"/>
                  <a:pt x="234940" y="36244"/>
                </a:cubicBezTo>
                <a:cubicBezTo>
                  <a:pt x="308145" y="12287"/>
                  <a:pt x="376692" y="16279"/>
                  <a:pt x="445904" y="56210"/>
                </a:cubicBezTo>
                <a:cubicBezTo>
                  <a:pt x="466535" y="68189"/>
                  <a:pt x="503137" y="63530"/>
                  <a:pt x="528426" y="55544"/>
                </a:cubicBezTo>
                <a:cubicBezTo>
                  <a:pt x="557043" y="46227"/>
                  <a:pt x="581001" y="42900"/>
                  <a:pt x="606956" y="60203"/>
                </a:cubicBezTo>
                <a:cubicBezTo>
                  <a:pt x="634241" y="78171"/>
                  <a:pt x="643558" y="105457"/>
                  <a:pt x="637569" y="135404"/>
                </a:cubicBezTo>
                <a:cubicBezTo>
                  <a:pt x="630914" y="165352"/>
                  <a:pt x="618935" y="193969"/>
                  <a:pt x="608952" y="225913"/>
                </a:cubicBezTo>
                <a:cubicBezTo>
                  <a:pt x="624259" y="248540"/>
                  <a:pt x="648883" y="257857"/>
                  <a:pt x="678830" y="256526"/>
                </a:cubicBezTo>
                <a:cubicBezTo>
                  <a:pt x="841878" y="250536"/>
                  <a:pt x="966327" y="321080"/>
                  <a:pt x="1052842" y="456176"/>
                </a:cubicBezTo>
                <a:cubicBezTo>
                  <a:pt x="1091442" y="517403"/>
                  <a:pt x="1119392" y="585949"/>
                  <a:pt x="1150671" y="651834"/>
                </a:cubicBezTo>
                <a:cubicBezTo>
                  <a:pt x="1176626" y="707071"/>
                  <a:pt x="1198587" y="763638"/>
                  <a:pt x="1226538" y="818210"/>
                </a:cubicBezTo>
                <a:cubicBezTo>
                  <a:pt x="1241845" y="848157"/>
                  <a:pt x="1267134" y="873446"/>
                  <a:pt x="1283771" y="902728"/>
                </a:cubicBezTo>
                <a:cubicBezTo>
                  <a:pt x="1308395" y="945321"/>
                  <a:pt x="1335681" y="988578"/>
                  <a:pt x="1349656" y="1035163"/>
                </a:cubicBezTo>
                <a:cubicBezTo>
                  <a:pt x="1367625" y="1095724"/>
                  <a:pt x="1331022" y="1143640"/>
                  <a:pt x="1291092" y="1185567"/>
                </a:cubicBezTo>
                <a:cubicBezTo>
                  <a:pt x="1285103" y="1191557"/>
                  <a:pt x="1272458" y="1193553"/>
                  <a:pt x="1263141" y="1192887"/>
                </a:cubicBezTo>
                <a:cubicBezTo>
                  <a:pt x="1201915" y="1192222"/>
                  <a:pt x="1141354" y="1191557"/>
                  <a:pt x="1080128" y="1188229"/>
                </a:cubicBezTo>
                <a:cubicBezTo>
                  <a:pt x="1068814" y="1187563"/>
                  <a:pt x="1048849" y="1179577"/>
                  <a:pt x="1047518" y="1172257"/>
                </a:cubicBezTo>
                <a:cubicBezTo>
                  <a:pt x="1045522" y="1160943"/>
                  <a:pt x="1052177" y="1142309"/>
                  <a:pt x="1061494" y="1134989"/>
                </a:cubicBezTo>
                <a:cubicBezTo>
                  <a:pt x="1084121" y="1117020"/>
                  <a:pt x="1082124" y="1098386"/>
                  <a:pt x="1072807" y="1076424"/>
                </a:cubicBezTo>
                <a:cubicBezTo>
                  <a:pt x="1050180" y="1019857"/>
                  <a:pt x="1012912" y="975268"/>
                  <a:pt x="957010" y="949314"/>
                </a:cubicBezTo>
                <a:cubicBezTo>
                  <a:pt x="911756" y="928017"/>
                  <a:pt x="879146" y="943324"/>
                  <a:pt x="871826" y="992571"/>
                </a:cubicBezTo>
                <a:cubicBezTo>
                  <a:pt x="865836" y="1032501"/>
                  <a:pt x="866501" y="1074428"/>
                  <a:pt x="865836" y="1115024"/>
                </a:cubicBezTo>
                <a:cubicBezTo>
                  <a:pt x="864505" y="1166267"/>
                  <a:pt x="851195" y="1180243"/>
                  <a:pt x="799286" y="1185567"/>
                </a:cubicBezTo>
                <a:cubicBezTo>
                  <a:pt x="783979" y="1186898"/>
                  <a:pt x="769338" y="1198877"/>
                  <a:pt x="754032" y="1201539"/>
                </a:cubicBezTo>
                <a:cubicBezTo>
                  <a:pt x="692140" y="1212187"/>
                  <a:pt x="630248" y="1221504"/>
                  <a:pt x="568357" y="1200208"/>
                </a:cubicBezTo>
                <a:cubicBezTo>
                  <a:pt x="555712" y="1195549"/>
                  <a:pt x="540405" y="1200873"/>
                  <a:pt x="525765" y="1200208"/>
                </a:cubicBezTo>
                <a:cubicBezTo>
                  <a:pt x="505800" y="1199542"/>
                  <a:pt x="480510" y="1202204"/>
                  <a:pt x="477183" y="1176915"/>
                </a:cubicBezTo>
                <a:cubicBezTo>
                  <a:pt x="475186" y="1158947"/>
                  <a:pt x="480510" y="1130996"/>
                  <a:pt x="493155" y="1121679"/>
                </a:cubicBezTo>
                <a:cubicBezTo>
                  <a:pt x="515782" y="1103710"/>
                  <a:pt x="519775" y="1083745"/>
                  <a:pt x="521106" y="1059121"/>
                </a:cubicBezTo>
                <a:cubicBezTo>
                  <a:pt x="521771" y="1040487"/>
                  <a:pt x="525765" y="1021853"/>
                  <a:pt x="527095" y="1003219"/>
                </a:cubicBezTo>
                <a:cubicBezTo>
                  <a:pt x="531754" y="952641"/>
                  <a:pt x="523768" y="939996"/>
                  <a:pt x="475852" y="922693"/>
                </a:cubicBezTo>
                <a:cubicBezTo>
                  <a:pt x="427936" y="905391"/>
                  <a:pt x="384678" y="914707"/>
                  <a:pt x="364047" y="950645"/>
                </a:cubicBezTo>
                <a:cubicBezTo>
                  <a:pt x="350737" y="973271"/>
                  <a:pt x="341421" y="999226"/>
                  <a:pt x="335431" y="1024515"/>
                </a:cubicBezTo>
                <a:cubicBezTo>
                  <a:pt x="326114" y="1067773"/>
                  <a:pt x="319459" y="1111696"/>
                  <a:pt x="314800" y="1155619"/>
                </a:cubicBezTo>
                <a:cubicBezTo>
                  <a:pt x="312138" y="1180243"/>
                  <a:pt x="302156" y="1192222"/>
                  <a:pt x="277532" y="1191557"/>
                </a:cubicBezTo>
                <a:cubicBezTo>
                  <a:pt x="197006" y="1189560"/>
                  <a:pt x="115815" y="1187563"/>
                  <a:pt x="35289" y="1184236"/>
                </a:cubicBezTo>
                <a:cubicBezTo>
                  <a:pt x="17321" y="1183570"/>
                  <a:pt x="-648" y="1179577"/>
                  <a:pt x="18" y="1154288"/>
                </a:cubicBezTo>
                <a:cubicBezTo>
                  <a:pt x="683" y="1129665"/>
                  <a:pt x="8669" y="1111031"/>
                  <a:pt x="34624" y="1104376"/>
                </a:cubicBezTo>
                <a:cubicBezTo>
                  <a:pt x="43276" y="1102379"/>
                  <a:pt x="52592" y="1103044"/>
                  <a:pt x="61244" y="1101714"/>
                </a:cubicBezTo>
                <a:cubicBezTo>
                  <a:pt x="88530" y="1097720"/>
                  <a:pt x="99843" y="1085742"/>
                  <a:pt x="101840" y="1053798"/>
                </a:cubicBezTo>
                <a:cubicBezTo>
                  <a:pt x="106498" y="985916"/>
                  <a:pt x="72557" y="928017"/>
                  <a:pt x="65902" y="864129"/>
                </a:cubicBezTo>
                <a:cubicBezTo>
                  <a:pt x="53923" y="744339"/>
                  <a:pt x="47934" y="625879"/>
                  <a:pt x="72557" y="506755"/>
                </a:cubicBezTo>
                <a:cubicBezTo>
                  <a:pt x="74554" y="496107"/>
                  <a:pt x="71226" y="482796"/>
                  <a:pt x="65902" y="472814"/>
                </a:cubicBezTo>
                <a:cubicBezTo>
                  <a:pt x="17321" y="380975"/>
                  <a:pt x="2014" y="287139"/>
                  <a:pt x="48600" y="189310"/>
                </a:cubicBezTo>
                <a:cubicBezTo>
                  <a:pt x="51927" y="182655"/>
                  <a:pt x="47934" y="171342"/>
                  <a:pt x="43941" y="164021"/>
                </a:cubicBezTo>
                <a:cubicBezTo>
                  <a:pt x="34624" y="146718"/>
                  <a:pt x="20648" y="131411"/>
                  <a:pt x="12662" y="113443"/>
                </a:cubicBezTo>
                <a:cubicBezTo>
                  <a:pt x="-6637" y="70851"/>
                  <a:pt x="5342" y="32917"/>
                  <a:pt x="43941" y="10290"/>
                </a:cubicBezTo>
                <a:cubicBezTo>
                  <a:pt x="76551" y="-9675"/>
                  <a:pt x="109160" y="-358"/>
                  <a:pt x="139108" y="36244"/>
                </a:cubicBezTo>
                <a:cubicBezTo>
                  <a:pt x="141104" y="38907"/>
                  <a:pt x="143766" y="42234"/>
                  <a:pt x="143101" y="41569"/>
                </a:cubicBezTo>
                <a:close/>
              </a:path>
            </a:pathLst>
          </a:custGeom>
          <a:solidFill>
            <a:schemeClr val="accent6"/>
          </a:solidFill>
          <a:ln w="66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55" name="Graphic 47">
            <a:extLst>
              <a:ext uri="{FF2B5EF4-FFF2-40B4-BE49-F238E27FC236}">
                <a16:creationId xmlns:a16="http://schemas.microsoft.com/office/drawing/2014/main" id="{716F4197-AB06-472A-83D0-A07C2FB624F1}"/>
              </a:ext>
            </a:extLst>
          </p:cNvPr>
          <p:cNvSpPr/>
          <p:nvPr/>
        </p:nvSpPr>
        <p:spPr>
          <a:xfrm>
            <a:off x="1259858" y="1901589"/>
            <a:ext cx="1121950" cy="1682926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56" name="Graphic 47">
            <a:extLst>
              <a:ext uri="{FF2B5EF4-FFF2-40B4-BE49-F238E27FC236}">
                <a16:creationId xmlns:a16="http://schemas.microsoft.com/office/drawing/2014/main" id="{90333785-79CF-4541-80EB-27A88B906605}"/>
              </a:ext>
            </a:extLst>
          </p:cNvPr>
          <p:cNvSpPr/>
          <p:nvPr/>
        </p:nvSpPr>
        <p:spPr>
          <a:xfrm>
            <a:off x="2202365" y="2203425"/>
            <a:ext cx="920726" cy="138109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57" name="Graphic 47">
            <a:extLst>
              <a:ext uri="{FF2B5EF4-FFF2-40B4-BE49-F238E27FC236}">
                <a16:creationId xmlns:a16="http://schemas.microsoft.com/office/drawing/2014/main" id="{4DBC8051-29D0-4A66-84BB-CDF6A8D1999D}"/>
              </a:ext>
            </a:extLst>
          </p:cNvPr>
          <p:cNvSpPr/>
          <p:nvPr/>
        </p:nvSpPr>
        <p:spPr>
          <a:xfrm>
            <a:off x="2943648" y="2358843"/>
            <a:ext cx="817114" cy="1225672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11229</TotalTime>
  <Words>130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42</cp:revision>
  <dcterms:created xsi:type="dcterms:W3CDTF">2018-02-18T19:39:47Z</dcterms:created>
  <dcterms:modified xsi:type="dcterms:W3CDTF">2020-09-02T02:11:17Z</dcterms:modified>
</cp:coreProperties>
</file>