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BCAE877-E678-4BDC-A13D-D5DB92325B4F}"/>
              </a:ext>
            </a:extLst>
          </p:cNvPr>
          <p:cNvCxnSpPr>
            <a:cxnSpLocks/>
          </p:cNvCxnSpPr>
          <p:nvPr/>
        </p:nvCxnSpPr>
        <p:spPr>
          <a:xfrm flipV="1">
            <a:off x="870438" y="2160767"/>
            <a:ext cx="10221968" cy="2444134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428D6A2-769E-41AE-ABA1-2DA8F3AF6C88}"/>
              </a:ext>
            </a:extLst>
          </p:cNvPr>
          <p:cNvSpPr txBox="1"/>
          <p:nvPr/>
        </p:nvSpPr>
        <p:spPr>
          <a:xfrm>
            <a:off x="1176042" y="3558460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FE93B2-82FB-48B8-A968-2197126090BE}"/>
              </a:ext>
            </a:extLst>
          </p:cNvPr>
          <p:cNvSpPr txBox="1"/>
          <p:nvPr/>
        </p:nvSpPr>
        <p:spPr>
          <a:xfrm>
            <a:off x="7265858" y="3188255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3AB7310-D73A-416C-A076-0BB38F52A782}"/>
              </a:ext>
            </a:extLst>
          </p:cNvPr>
          <p:cNvSpPr/>
          <p:nvPr/>
        </p:nvSpPr>
        <p:spPr>
          <a:xfrm>
            <a:off x="1592408" y="4220804"/>
            <a:ext cx="368424" cy="36842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C66B3A3-81AB-403A-8042-781FAFDCBBEF}"/>
              </a:ext>
            </a:extLst>
          </p:cNvPr>
          <p:cNvSpPr/>
          <p:nvPr/>
        </p:nvSpPr>
        <p:spPr>
          <a:xfrm>
            <a:off x="3616830" y="3739902"/>
            <a:ext cx="368424" cy="36842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E2B8AC-34A4-4335-AB42-8C3EE1B18234}"/>
              </a:ext>
            </a:extLst>
          </p:cNvPr>
          <p:cNvSpPr/>
          <p:nvPr/>
        </p:nvSpPr>
        <p:spPr>
          <a:xfrm>
            <a:off x="5641252" y="3259002"/>
            <a:ext cx="368424" cy="36842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3C7DD8C-0EC6-4466-B5B6-431E1A9E0232}"/>
              </a:ext>
            </a:extLst>
          </p:cNvPr>
          <p:cNvSpPr/>
          <p:nvPr/>
        </p:nvSpPr>
        <p:spPr>
          <a:xfrm>
            <a:off x="7665674" y="2778102"/>
            <a:ext cx="368424" cy="36842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1972457-0CA3-4104-9E50-D10EDF267969}"/>
              </a:ext>
            </a:extLst>
          </p:cNvPr>
          <p:cNvSpPr/>
          <p:nvPr/>
        </p:nvSpPr>
        <p:spPr>
          <a:xfrm>
            <a:off x="9690095" y="2297202"/>
            <a:ext cx="368424" cy="368424"/>
          </a:xfrm>
          <a:prstGeom prst="ellipse">
            <a:avLst/>
          </a:prstGeom>
          <a:solidFill>
            <a:schemeClr val="bg1"/>
          </a:solidFill>
          <a:ln w="412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414157-70D6-4690-84E4-56505CD6F4E4}"/>
              </a:ext>
            </a:extLst>
          </p:cNvPr>
          <p:cNvSpPr txBox="1"/>
          <p:nvPr/>
        </p:nvSpPr>
        <p:spPr>
          <a:xfrm>
            <a:off x="5233807" y="3627426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FDFEA61-7A13-4518-A8B2-1B53C68405F1}"/>
              </a:ext>
            </a:extLst>
          </p:cNvPr>
          <p:cNvSpPr txBox="1"/>
          <p:nvPr/>
        </p:nvSpPr>
        <p:spPr>
          <a:xfrm>
            <a:off x="9273729" y="2742469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176EDE1-D0D5-4F8D-9402-1ABA67D8A429}"/>
              </a:ext>
            </a:extLst>
          </p:cNvPr>
          <p:cNvSpPr txBox="1"/>
          <p:nvPr/>
        </p:nvSpPr>
        <p:spPr>
          <a:xfrm>
            <a:off x="3200464" y="3035240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2E26879-C533-4937-B942-09461609A710}"/>
              </a:ext>
            </a:extLst>
          </p:cNvPr>
          <p:cNvGrpSpPr/>
          <p:nvPr/>
        </p:nvGrpSpPr>
        <p:grpSpPr>
          <a:xfrm>
            <a:off x="1321658" y="4851122"/>
            <a:ext cx="1607390" cy="1446550"/>
            <a:chOff x="1704484" y="1766707"/>
            <a:chExt cx="1038452" cy="144655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E4B6AE1-368F-4C57-91F1-3F3CF349B194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DE63EF-99BC-4867-81B8-07649C82FE0E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DBE4742-E8C2-4CEE-BD29-4AAA6C885B83}"/>
              </a:ext>
            </a:extLst>
          </p:cNvPr>
          <p:cNvGrpSpPr/>
          <p:nvPr/>
        </p:nvGrpSpPr>
        <p:grpSpPr>
          <a:xfrm>
            <a:off x="3330418" y="4466402"/>
            <a:ext cx="1607390" cy="1446550"/>
            <a:chOff x="1704484" y="1766707"/>
            <a:chExt cx="1038452" cy="144655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0DB9553-7411-4D3B-B458-37AEB87EEC5C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39C7109-4855-4D17-A2BC-A5AE744D58C1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F52A879-92B2-4D7E-BBD4-397AAA8A5F25}"/>
              </a:ext>
            </a:extLst>
          </p:cNvPr>
          <p:cNvGrpSpPr/>
          <p:nvPr/>
        </p:nvGrpSpPr>
        <p:grpSpPr>
          <a:xfrm>
            <a:off x="5339178" y="4081681"/>
            <a:ext cx="1607390" cy="1446550"/>
            <a:chOff x="1704484" y="1766707"/>
            <a:chExt cx="1038452" cy="144655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4003C5F-7EBA-430F-9A51-C4F30B5436D9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68E061A-BF31-42D5-97F7-85D064D66C8D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B8C6D3F-466C-4C3B-AB60-BB28857F9399}"/>
              </a:ext>
            </a:extLst>
          </p:cNvPr>
          <p:cNvGrpSpPr/>
          <p:nvPr/>
        </p:nvGrpSpPr>
        <p:grpSpPr>
          <a:xfrm>
            <a:off x="7347938" y="3696960"/>
            <a:ext cx="1607390" cy="1446550"/>
            <a:chOff x="1704484" y="1766707"/>
            <a:chExt cx="1038452" cy="144655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FA8FF7D-5CFA-4931-889D-39480B777735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62F765D-5F97-43C0-AAC3-1B690267DF83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EF11E8C-F106-456F-B1F4-22A5500A137E}"/>
              </a:ext>
            </a:extLst>
          </p:cNvPr>
          <p:cNvGrpSpPr/>
          <p:nvPr/>
        </p:nvGrpSpPr>
        <p:grpSpPr>
          <a:xfrm>
            <a:off x="9356698" y="3312239"/>
            <a:ext cx="1607390" cy="1446550"/>
            <a:chOff x="1704484" y="1766707"/>
            <a:chExt cx="1038452" cy="144655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0D876FE-3087-4656-9590-0D2FAB3CBA97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C4479F7-329E-4BAF-B8E3-A14F1FB3E60A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7C8100D-AE7D-4A44-8C10-91284C65121B}"/>
              </a:ext>
            </a:extLst>
          </p:cNvPr>
          <p:cNvGrpSpPr/>
          <p:nvPr/>
        </p:nvGrpSpPr>
        <p:grpSpPr>
          <a:xfrm rot="20594124">
            <a:off x="5640502" y="1678076"/>
            <a:ext cx="1643296" cy="1592303"/>
            <a:chOff x="4140075" y="-227045"/>
            <a:chExt cx="3204683" cy="310523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4854740-C551-40FD-B7AC-BFC565E7FA66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B611596-0508-4ACA-8ED9-689F61C90CFB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48DE6CC-FB92-4D6D-8597-71ADA36C9834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E89F7A0-3005-4131-BA07-8D7EE3944B4F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65275EE-25B7-4378-912A-24BBA8B3CA13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solidFill>
              <a:srgbClr val="FDF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4921028-3CF6-4FB2-A4E1-D5DAF4541698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11229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44</cp:revision>
  <dcterms:created xsi:type="dcterms:W3CDTF">2018-02-18T19:39:47Z</dcterms:created>
  <dcterms:modified xsi:type="dcterms:W3CDTF">2020-09-08T06:19:42Z</dcterms:modified>
</cp:coreProperties>
</file>