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79" name="TextBox 1378">
            <a:extLst>
              <a:ext uri="{FF2B5EF4-FFF2-40B4-BE49-F238E27FC236}">
                <a16:creationId xmlns:a16="http://schemas.microsoft.com/office/drawing/2014/main" id="{BE877A5A-C6EC-4CDA-9EE2-40DC39846824}"/>
              </a:ext>
            </a:extLst>
          </p:cNvPr>
          <p:cNvSpPr txBox="1"/>
          <p:nvPr/>
        </p:nvSpPr>
        <p:spPr>
          <a:xfrm>
            <a:off x="2850220" y="3734425"/>
            <a:ext cx="2286000" cy="1446550"/>
          </a:xfrm>
          <a:prstGeom prst="rect">
            <a:avLst/>
          </a:prstGeom>
          <a:noFill/>
        </p:spPr>
        <p:txBody>
          <a:bodyPr wrap="square" lIns="108000" rIns="108000" rtlCol="0" anchor="ctr">
            <a:noAutofit/>
          </a:bodyPr>
          <a:lstStyle/>
          <a:p>
            <a:pPr algn="ctr"/>
            <a:r>
              <a:rPr lang="en-US" altLang="ko-KR" sz="8800" b="1" dirty="0">
                <a:solidFill>
                  <a:schemeClr val="accent1"/>
                </a:solidFill>
                <a:latin typeface="Agency FB" panose="020B0503020202020204" pitchFamily="34" charset="0"/>
                <a:cs typeface="Arial" pitchFamily="34" charset="0"/>
              </a:rPr>
              <a:t>2018</a:t>
            </a:r>
            <a:endParaRPr lang="ko-KR" altLang="en-US" sz="8800" b="1" dirty="0">
              <a:solidFill>
                <a:schemeClr val="accent1"/>
              </a:solidFill>
              <a:latin typeface="Agency FB" panose="020B0503020202020204" pitchFamily="34" charset="0"/>
              <a:cs typeface="Arial" pitchFamily="34" charset="0"/>
            </a:endParaRPr>
          </a:p>
        </p:txBody>
      </p:sp>
      <p:sp>
        <p:nvSpPr>
          <p:cNvPr id="1380" name="TextBox 1379">
            <a:extLst>
              <a:ext uri="{FF2B5EF4-FFF2-40B4-BE49-F238E27FC236}">
                <a16:creationId xmlns:a16="http://schemas.microsoft.com/office/drawing/2014/main" id="{22C941D9-D2FB-4A3E-B18E-DB61185AF5A5}"/>
              </a:ext>
            </a:extLst>
          </p:cNvPr>
          <p:cNvSpPr txBox="1"/>
          <p:nvPr/>
        </p:nvSpPr>
        <p:spPr>
          <a:xfrm>
            <a:off x="2941612" y="3813721"/>
            <a:ext cx="210312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Contents Here</a:t>
            </a:r>
          </a:p>
        </p:txBody>
      </p:sp>
      <p:sp>
        <p:nvSpPr>
          <p:cNvPr id="1381" name="TextBox 1380">
            <a:extLst>
              <a:ext uri="{FF2B5EF4-FFF2-40B4-BE49-F238E27FC236}">
                <a16:creationId xmlns:a16="http://schemas.microsoft.com/office/drawing/2014/main" id="{98EB16ED-077C-464F-871F-6A8CEB658C6C}"/>
              </a:ext>
            </a:extLst>
          </p:cNvPr>
          <p:cNvSpPr txBox="1"/>
          <p:nvPr/>
        </p:nvSpPr>
        <p:spPr>
          <a:xfrm>
            <a:off x="4953000" y="2767272"/>
            <a:ext cx="2286000" cy="1446550"/>
          </a:xfrm>
          <a:prstGeom prst="rect">
            <a:avLst/>
          </a:prstGeom>
          <a:noFill/>
        </p:spPr>
        <p:txBody>
          <a:bodyPr wrap="square" lIns="108000" rIns="108000" rtlCol="0" anchor="ctr">
            <a:noAutofit/>
          </a:bodyPr>
          <a:lstStyle/>
          <a:p>
            <a:pPr algn="r"/>
            <a:r>
              <a:rPr lang="en-US" altLang="ko-KR" sz="8800" b="1" dirty="0">
                <a:solidFill>
                  <a:schemeClr val="accent2"/>
                </a:solidFill>
                <a:latin typeface="Agency FB" panose="020B0503020202020204" pitchFamily="34" charset="0"/>
                <a:cs typeface="Arial" pitchFamily="34" charset="0"/>
              </a:rPr>
              <a:t>2019</a:t>
            </a:r>
            <a:endParaRPr lang="ko-KR" altLang="en-US" sz="8800" b="1" dirty="0">
              <a:solidFill>
                <a:schemeClr val="accent2"/>
              </a:solidFill>
              <a:latin typeface="Agency FB" panose="020B0503020202020204" pitchFamily="34" charset="0"/>
              <a:cs typeface="Arial" pitchFamily="34" charset="0"/>
            </a:endParaRPr>
          </a:p>
        </p:txBody>
      </p:sp>
      <p:sp>
        <p:nvSpPr>
          <p:cNvPr id="1382" name="TextBox 1381">
            <a:extLst>
              <a:ext uri="{FF2B5EF4-FFF2-40B4-BE49-F238E27FC236}">
                <a16:creationId xmlns:a16="http://schemas.microsoft.com/office/drawing/2014/main" id="{A1AA3975-516B-4ABC-AFF0-25E6462DDAF6}"/>
              </a:ext>
            </a:extLst>
          </p:cNvPr>
          <p:cNvSpPr txBox="1"/>
          <p:nvPr/>
        </p:nvSpPr>
        <p:spPr>
          <a:xfrm>
            <a:off x="5044343" y="3813721"/>
            <a:ext cx="2103120" cy="338554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Contents Here</a:t>
            </a:r>
          </a:p>
        </p:txBody>
      </p:sp>
      <p:sp>
        <p:nvSpPr>
          <p:cNvPr id="1383" name="TextBox 1382">
            <a:extLst>
              <a:ext uri="{FF2B5EF4-FFF2-40B4-BE49-F238E27FC236}">
                <a16:creationId xmlns:a16="http://schemas.microsoft.com/office/drawing/2014/main" id="{79FBE395-9294-4452-92F8-F8DC47EE220A}"/>
              </a:ext>
            </a:extLst>
          </p:cNvPr>
          <p:cNvSpPr txBox="1"/>
          <p:nvPr/>
        </p:nvSpPr>
        <p:spPr>
          <a:xfrm>
            <a:off x="7055780" y="3734425"/>
            <a:ext cx="2286000" cy="1446550"/>
          </a:xfrm>
          <a:prstGeom prst="rect">
            <a:avLst/>
          </a:prstGeom>
          <a:noFill/>
        </p:spPr>
        <p:txBody>
          <a:bodyPr wrap="square" lIns="108000" rIns="108000" rtlCol="0" anchor="ctr">
            <a:noAutofit/>
          </a:bodyPr>
          <a:lstStyle/>
          <a:p>
            <a:pPr algn="r"/>
            <a:r>
              <a:rPr lang="en-US" altLang="ko-KR" sz="8800" b="1" dirty="0">
                <a:solidFill>
                  <a:schemeClr val="accent3"/>
                </a:solidFill>
                <a:latin typeface="Agency FB" panose="020B0503020202020204" pitchFamily="34" charset="0"/>
                <a:cs typeface="Arial" pitchFamily="34" charset="0"/>
              </a:rPr>
              <a:t>2020</a:t>
            </a:r>
            <a:endParaRPr lang="ko-KR" altLang="en-US" sz="8800" b="1" dirty="0">
              <a:solidFill>
                <a:schemeClr val="accent3"/>
              </a:solidFill>
              <a:latin typeface="Agency FB" panose="020B0503020202020204" pitchFamily="34" charset="0"/>
              <a:cs typeface="Arial" pitchFamily="34" charset="0"/>
            </a:endParaRPr>
          </a:p>
        </p:txBody>
      </p:sp>
      <p:sp>
        <p:nvSpPr>
          <p:cNvPr id="1384" name="TextBox 1383">
            <a:extLst>
              <a:ext uri="{FF2B5EF4-FFF2-40B4-BE49-F238E27FC236}">
                <a16:creationId xmlns:a16="http://schemas.microsoft.com/office/drawing/2014/main" id="{27FB2FDC-3DC7-4EDA-93C1-12755EBE23BF}"/>
              </a:ext>
            </a:extLst>
          </p:cNvPr>
          <p:cNvSpPr txBox="1"/>
          <p:nvPr/>
        </p:nvSpPr>
        <p:spPr>
          <a:xfrm>
            <a:off x="7147074" y="3813721"/>
            <a:ext cx="2103120" cy="338554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Contents Here</a:t>
            </a:r>
          </a:p>
        </p:txBody>
      </p:sp>
      <p:sp>
        <p:nvSpPr>
          <p:cNvPr id="1385" name="TextBox 1384">
            <a:extLst>
              <a:ext uri="{FF2B5EF4-FFF2-40B4-BE49-F238E27FC236}">
                <a16:creationId xmlns:a16="http://schemas.microsoft.com/office/drawing/2014/main" id="{473916D5-743A-47FA-A9C3-C4831F022295}"/>
              </a:ext>
            </a:extLst>
          </p:cNvPr>
          <p:cNvSpPr txBox="1"/>
          <p:nvPr/>
        </p:nvSpPr>
        <p:spPr>
          <a:xfrm>
            <a:off x="9158559" y="2767272"/>
            <a:ext cx="2286000" cy="1446550"/>
          </a:xfrm>
          <a:prstGeom prst="rect">
            <a:avLst/>
          </a:prstGeom>
          <a:noFill/>
        </p:spPr>
        <p:txBody>
          <a:bodyPr wrap="square" lIns="108000" rIns="108000" rtlCol="0" anchor="ctr">
            <a:noAutofit/>
          </a:bodyPr>
          <a:lstStyle/>
          <a:p>
            <a:pPr algn="ctr"/>
            <a:r>
              <a:rPr lang="en-US" altLang="ko-KR" sz="8800" b="1" dirty="0">
                <a:solidFill>
                  <a:schemeClr val="accent4"/>
                </a:solidFill>
                <a:latin typeface="Agency FB" panose="020B0503020202020204" pitchFamily="34" charset="0"/>
                <a:cs typeface="Arial" pitchFamily="34" charset="0"/>
              </a:rPr>
              <a:t>2021</a:t>
            </a:r>
            <a:endParaRPr lang="ko-KR" altLang="en-US" sz="8800" b="1" dirty="0">
              <a:solidFill>
                <a:schemeClr val="accent4"/>
              </a:solidFill>
              <a:latin typeface="Agency FB" panose="020B0503020202020204" pitchFamily="34" charset="0"/>
              <a:cs typeface="Arial" pitchFamily="34" charset="0"/>
            </a:endParaRPr>
          </a:p>
        </p:txBody>
      </p:sp>
      <p:sp>
        <p:nvSpPr>
          <p:cNvPr id="1386" name="TextBox 1385">
            <a:extLst>
              <a:ext uri="{FF2B5EF4-FFF2-40B4-BE49-F238E27FC236}">
                <a16:creationId xmlns:a16="http://schemas.microsoft.com/office/drawing/2014/main" id="{7174E682-4A45-496A-AFEE-CA9223C1CD19}"/>
              </a:ext>
            </a:extLst>
          </p:cNvPr>
          <p:cNvSpPr txBox="1"/>
          <p:nvPr/>
        </p:nvSpPr>
        <p:spPr>
          <a:xfrm>
            <a:off x="9249804" y="3813721"/>
            <a:ext cx="2103120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Contents Here</a:t>
            </a:r>
          </a:p>
        </p:txBody>
      </p:sp>
      <p:sp>
        <p:nvSpPr>
          <p:cNvPr id="1387" name="TextBox 1386">
            <a:extLst>
              <a:ext uri="{FF2B5EF4-FFF2-40B4-BE49-F238E27FC236}">
                <a16:creationId xmlns:a16="http://schemas.microsoft.com/office/drawing/2014/main" id="{BAD1C6B9-318F-40FB-8390-92A8BA7F7C6A}"/>
              </a:ext>
            </a:extLst>
          </p:cNvPr>
          <p:cNvSpPr txBox="1"/>
          <p:nvPr/>
        </p:nvSpPr>
        <p:spPr>
          <a:xfrm>
            <a:off x="747441" y="2767272"/>
            <a:ext cx="2286000" cy="1446550"/>
          </a:xfrm>
          <a:prstGeom prst="rect">
            <a:avLst/>
          </a:prstGeom>
          <a:noFill/>
        </p:spPr>
        <p:txBody>
          <a:bodyPr wrap="square" lIns="108000" rIns="108000" rtlCol="0" anchor="ctr">
            <a:noAutofit/>
          </a:bodyPr>
          <a:lstStyle/>
          <a:p>
            <a:pPr algn="ctr"/>
            <a:r>
              <a:rPr lang="en-US" altLang="ko-KR" sz="8800" b="1" spc="-300" dirty="0">
                <a:solidFill>
                  <a:schemeClr val="accent5"/>
                </a:solidFill>
                <a:latin typeface="Agency FB" panose="020B0503020202020204" pitchFamily="34" charset="0"/>
                <a:cs typeface="Arial" pitchFamily="34" charset="0"/>
              </a:rPr>
              <a:t>2017</a:t>
            </a:r>
            <a:endParaRPr lang="ko-KR" altLang="en-US" sz="8800" b="1" spc="-300" dirty="0">
              <a:solidFill>
                <a:schemeClr val="accent5"/>
              </a:solidFill>
              <a:latin typeface="Agency FB" panose="020B0503020202020204" pitchFamily="34" charset="0"/>
              <a:cs typeface="Arial" pitchFamily="34" charset="0"/>
            </a:endParaRPr>
          </a:p>
        </p:txBody>
      </p:sp>
      <p:sp>
        <p:nvSpPr>
          <p:cNvPr id="1388" name="TextBox 1387">
            <a:extLst>
              <a:ext uri="{FF2B5EF4-FFF2-40B4-BE49-F238E27FC236}">
                <a16:creationId xmlns:a16="http://schemas.microsoft.com/office/drawing/2014/main" id="{5D789E03-27E6-462A-B29E-738444E2FDB6}"/>
              </a:ext>
            </a:extLst>
          </p:cNvPr>
          <p:cNvSpPr txBox="1"/>
          <p:nvPr/>
        </p:nvSpPr>
        <p:spPr>
          <a:xfrm>
            <a:off x="838881" y="3813721"/>
            <a:ext cx="2103120" cy="338554"/>
          </a:xfrm>
          <a:prstGeom prst="rect">
            <a:avLst/>
          </a:prstGeom>
          <a:solidFill>
            <a:schemeClr val="accent5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Contents Here</a:t>
            </a:r>
          </a:p>
        </p:txBody>
      </p:sp>
      <p:grpSp>
        <p:nvGrpSpPr>
          <p:cNvPr id="1389" name="Group 1388">
            <a:extLst>
              <a:ext uri="{FF2B5EF4-FFF2-40B4-BE49-F238E27FC236}">
                <a16:creationId xmlns:a16="http://schemas.microsoft.com/office/drawing/2014/main" id="{4697CEFB-BB3F-457C-8568-6B031E1FDFCD}"/>
              </a:ext>
            </a:extLst>
          </p:cNvPr>
          <p:cNvGrpSpPr/>
          <p:nvPr/>
        </p:nvGrpSpPr>
        <p:grpSpPr>
          <a:xfrm>
            <a:off x="863110" y="4464471"/>
            <a:ext cx="2054662" cy="1839679"/>
            <a:chOff x="895421" y="4485740"/>
            <a:chExt cx="2054662" cy="1839679"/>
          </a:xfrm>
        </p:grpSpPr>
        <p:grpSp>
          <p:nvGrpSpPr>
            <p:cNvPr id="1390" name="Group 1389">
              <a:extLst>
                <a:ext uri="{FF2B5EF4-FFF2-40B4-BE49-F238E27FC236}">
                  <a16:creationId xmlns:a16="http://schemas.microsoft.com/office/drawing/2014/main" id="{5456C473-368C-4237-9D2E-F962B775B8FE}"/>
                </a:ext>
              </a:extLst>
            </p:cNvPr>
            <p:cNvGrpSpPr/>
            <p:nvPr/>
          </p:nvGrpSpPr>
          <p:grpSpPr>
            <a:xfrm>
              <a:off x="895421" y="4485740"/>
              <a:ext cx="2054662" cy="579492"/>
              <a:chOff x="1180933" y="4046685"/>
              <a:chExt cx="2832511" cy="579492"/>
            </a:xfrm>
          </p:grpSpPr>
          <p:sp>
            <p:nvSpPr>
              <p:cNvPr id="1394" name="Chevron 50">
                <a:extLst>
                  <a:ext uri="{FF2B5EF4-FFF2-40B4-BE49-F238E27FC236}">
                    <a16:creationId xmlns:a16="http://schemas.microsoft.com/office/drawing/2014/main" id="{5A85CDF0-101E-459A-B00D-540011B63109}"/>
                  </a:ext>
                </a:extLst>
              </p:cNvPr>
              <p:cNvSpPr/>
              <p:nvPr/>
            </p:nvSpPr>
            <p:spPr>
              <a:xfrm>
                <a:off x="1180933" y="4059184"/>
                <a:ext cx="252000" cy="252000"/>
              </a:xfrm>
              <a:prstGeom prst="chevron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1395" name="TextBox 1394">
                <a:extLst>
                  <a:ext uri="{FF2B5EF4-FFF2-40B4-BE49-F238E27FC236}">
                    <a16:creationId xmlns:a16="http://schemas.microsoft.com/office/drawing/2014/main" id="{B9E9FBB8-5233-4994-B0B0-DB0F217D03D6}"/>
                  </a:ext>
                </a:extLst>
              </p:cNvPr>
              <p:cNvSpPr txBox="1"/>
              <p:nvPr/>
            </p:nvSpPr>
            <p:spPr>
              <a:xfrm>
                <a:off x="1432933" y="4046685"/>
                <a:ext cx="25805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396" name="Chevron 56">
                <a:extLst>
                  <a:ext uri="{FF2B5EF4-FFF2-40B4-BE49-F238E27FC236}">
                    <a16:creationId xmlns:a16="http://schemas.microsoft.com/office/drawing/2014/main" id="{F1B0CB54-69CE-40A0-A0A7-C5C882852DE3}"/>
                  </a:ext>
                </a:extLst>
              </p:cNvPr>
              <p:cNvSpPr/>
              <p:nvPr/>
            </p:nvSpPr>
            <p:spPr>
              <a:xfrm>
                <a:off x="1180933" y="4361677"/>
                <a:ext cx="252000" cy="252000"/>
              </a:xfrm>
              <a:prstGeom prst="chevron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1397" name="TextBox 1396">
                <a:extLst>
                  <a:ext uri="{FF2B5EF4-FFF2-40B4-BE49-F238E27FC236}">
                    <a16:creationId xmlns:a16="http://schemas.microsoft.com/office/drawing/2014/main" id="{3899A2AF-E18D-47E6-8BE4-4E8DF05272F9}"/>
                  </a:ext>
                </a:extLst>
              </p:cNvPr>
              <p:cNvSpPr txBox="1"/>
              <p:nvPr/>
            </p:nvSpPr>
            <p:spPr>
              <a:xfrm>
                <a:off x="1432933" y="4349178"/>
                <a:ext cx="25805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391" name="그룹 19">
              <a:extLst>
                <a:ext uri="{FF2B5EF4-FFF2-40B4-BE49-F238E27FC236}">
                  <a16:creationId xmlns:a16="http://schemas.microsoft.com/office/drawing/2014/main" id="{026F9F40-6DA2-4B43-B1A1-9914B9B4126A}"/>
                </a:ext>
              </a:extLst>
            </p:cNvPr>
            <p:cNvGrpSpPr/>
            <p:nvPr/>
          </p:nvGrpSpPr>
          <p:grpSpPr>
            <a:xfrm>
              <a:off x="895421" y="5195388"/>
              <a:ext cx="2010953" cy="1130031"/>
              <a:chOff x="1464245" y="3861050"/>
              <a:chExt cx="1955627" cy="1130031"/>
            </a:xfrm>
          </p:grpSpPr>
          <p:sp>
            <p:nvSpPr>
              <p:cNvPr id="1392" name="TextBox 1391">
                <a:extLst>
                  <a:ext uri="{FF2B5EF4-FFF2-40B4-BE49-F238E27FC236}">
                    <a16:creationId xmlns:a16="http://schemas.microsoft.com/office/drawing/2014/main" id="{A212ABC7-29BF-4F5A-8413-2601D43DE5A8}"/>
                  </a:ext>
                </a:extLst>
              </p:cNvPr>
              <p:cNvSpPr txBox="1"/>
              <p:nvPr/>
            </p:nvSpPr>
            <p:spPr>
              <a:xfrm>
                <a:off x="1464245" y="4160084"/>
                <a:ext cx="195562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393" name="TextBox 1392">
                <a:extLst>
                  <a:ext uri="{FF2B5EF4-FFF2-40B4-BE49-F238E27FC236}">
                    <a16:creationId xmlns:a16="http://schemas.microsoft.com/office/drawing/2014/main" id="{76BCB608-5569-4432-83D7-C6591A9EDD40}"/>
                  </a:ext>
                </a:extLst>
              </p:cNvPr>
              <p:cNvSpPr txBox="1"/>
              <p:nvPr/>
            </p:nvSpPr>
            <p:spPr>
              <a:xfrm>
                <a:off x="1467692" y="3861050"/>
                <a:ext cx="1952180" cy="338554"/>
              </a:xfrm>
              <a:prstGeom prst="rect">
                <a:avLst/>
              </a:prstGeom>
              <a:noFill/>
            </p:spPr>
            <p:txBody>
              <a:bodyPr wrap="square" rtlCol="0" anchor="b">
                <a:spAutoFit/>
              </a:bodyPr>
              <a:lstStyle/>
              <a:p>
                <a:r>
                  <a:rPr lang="en-US" altLang="ko-KR" sz="1600" dirty="0">
                    <a:solidFill>
                      <a:schemeClr val="accent6"/>
                    </a:solidFill>
                  </a:rPr>
                  <a:t>CONTENTS HERE</a:t>
                </a:r>
              </a:p>
            </p:txBody>
          </p:sp>
        </p:grpSp>
      </p:grpSp>
      <p:grpSp>
        <p:nvGrpSpPr>
          <p:cNvPr id="1398" name="Group 1397">
            <a:extLst>
              <a:ext uri="{FF2B5EF4-FFF2-40B4-BE49-F238E27FC236}">
                <a16:creationId xmlns:a16="http://schemas.microsoft.com/office/drawing/2014/main" id="{E3938CC1-0D3B-4B9C-9B88-0474EAC37067}"/>
              </a:ext>
            </a:extLst>
          </p:cNvPr>
          <p:cNvGrpSpPr/>
          <p:nvPr/>
        </p:nvGrpSpPr>
        <p:grpSpPr>
          <a:xfrm>
            <a:off x="2965889" y="1677025"/>
            <a:ext cx="2054662" cy="1839679"/>
            <a:chOff x="895421" y="4485740"/>
            <a:chExt cx="2054662" cy="1839679"/>
          </a:xfrm>
        </p:grpSpPr>
        <p:grpSp>
          <p:nvGrpSpPr>
            <p:cNvPr id="1399" name="Group 1398">
              <a:extLst>
                <a:ext uri="{FF2B5EF4-FFF2-40B4-BE49-F238E27FC236}">
                  <a16:creationId xmlns:a16="http://schemas.microsoft.com/office/drawing/2014/main" id="{E54A5B29-E30C-4AF8-9AFC-E84EDA1FCE0F}"/>
                </a:ext>
              </a:extLst>
            </p:cNvPr>
            <p:cNvGrpSpPr/>
            <p:nvPr/>
          </p:nvGrpSpPr>
          <p:grpSpPr>
            <a:xfrm>
              <a:off x="895421" y="4485740"/>
              <a:ext cx="2054662" cy="579492"/>
              <a:chOff x="1180933" y="4046685"/>
              <a:chExt cx="2832511" cy="579492"/>
            </a:xfrm>
          </p:grpSpPr>
          <p:sp>
            <p:nvSpPr>
              <p:cNvPr id="1403" name="Chevron 50">
                <a:extLst>
                  <a:ext uri="{FF2B5EF4-FFF2-40B4-BE49-F238E27FC236}">
                    <a16:creationId xmlns:a16="http://schemas.microsoft.com/office/drawing/2014/main" id="{9A91E064-601B-4E4C-B488-DC2D309756DD}"/>
                  </a:ext>
                </a:extLst>
              </p:cNvPr>
              <p:cNvSpPr/>
              <p:nvPr/>
            </p:nvSpPr>
            <p:spPr>
              <a:xfrm>
                <a:off x="1180933" y="4059184"/>
                <a:ext cx="252000" cy="252000"/>
              </a:xfrm>
              <a:prstGeom prst="chevron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1404" name="TextBox 1403">
                <a:extLst>
                  <a:ext uri="{FF2B5EF4-FFF2-40B4-BE49-F238E27FC236}">
                    <a16:creationId xmlns:a16="http://schemas.microsoft.com/office/drawing/2014/main" id="{CB5E9F8F-8EEA-4811-A72B-2AE10844BD96}"/>
                  </a:ext>
                </a:extLst>
              </p:cNvPr>
              <p:cNvSpPr txBox="1"/>
              <p:nvPr/>
            </p:nvSpPr>
            <p:spPr>
              <a:xfrm>
                <a:off x="1432933" y="4046685"/>
                <a:ext cx="25805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405" name="Chevron 56">
                <a:extLst>
                  <a:ext uri="{FF2B5EF4-FFF2-40B4-BE49-F238E27FC236}">
                    <a16:creationId xmlns:a16="http://schemas.microsoft.com/office/drawing/2014/main" id="{A718A8B7-10F4-4380-931B-51164F6B016C}"/>
                  </a:ext>
                </a:extLst>
              </p:cNvPr>
              <p:cNvSpPr/>
              <p:nvPr/>
            </p:nvSpPr>
            <p:spPr>
              <a:xfrm>
                <a:off x="1180933" y="4361677"/>
                <a:ext cx="252000" cy="252000"/>
              </a:xfrm>
              <a:prstGeom prst="chevron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1406" name="TextBox 1405">
                <a:extLst>
                  <a:ext uri="{FF2B5EF4-FFF2-40B4-BE49-F238E27FC236}">
                    <a16:creationId xmlns:a16="http://schemas.microsoft.com/office/drawing/2014/main" id="{A07E8DD9-F04C-4608-BD7E-3C2404DFE716}"/>
                  </a:ext>
                </a:extLst>
              </p:cNvPr>
              <p:cNvSpPr txBox="1"/>
              <p:nvPr/>
            </p:nvSpPr>
            <p:spPr>
              <a:xfrm>
                <a:off x="1432933" y="4349178"/>
                <a:ext cx="25805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400" name="그룹 19">
              <a:extLst>
                <a:ext uri="{FF2B5EF4-FFF2-40B4-BE49-F238E27FC236}">
                  <a16:creationId xmlns:a16="http://schemas.microsoft.com/office/drawing/2014/main" id="{88A37CFB-46F8-4A2E-A47C-2007F8513F0B}"/>
                </a:ext>
              </a:extLst>
            </p:cNvPr>
            <p:cNvGrpSpPr/>
            <p:nvPr/>
          </p:nvGrpSpPr>
          <p:grpSpPr>
            <a:xfrm>
              <a:off x="895421" y="5195388"/>
              <a:ext cx="2010953" cy="1130031"/>
              <a:chOff x="1464245" y="3861050"/>
              <a:chExt cx="1955627" cy="1130031"/>
            </a:xfrm>
          </p:grpSpPr>
          <p:sp>
            <p:nvSpPr>
              <p:cNvPr id="1401" name="TextBox 1400">
                <a:extLst>
                  <a:ext uri="{FF2B5EF4-FFF2-40B4-BE49-F238E27FC236}">
                    <a16:creationId xmlns:a16="http://schemas.microsoft.com/office/drawing/2014/main" id="{80A3618E-692E-4D64-858F-527F7A23A946}"/>
                  </a:ext>
                </a:extLst>
              </p:cNvPr>
              <p:cNvSpPr txBox="1"/>
              <p:nvPr/>
            </p:nvSpPr>
            <p:spPr>
              <a:xfrm>
                <a:off x="1464245" y="4160084"/>
                <a:ext cx="195562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402" name="TextBox 1401">
                <a:extLst>
                  <a:ext uri="{FF2B5EF4-FFF2-40B4-BE49-F238E27FC236}">
                    <a16:creationId xmlns:a16="http://schemas.microsoft.com/office/drawing/2014/main" id="{454E66E4-A89D-4316-B587-34BA305BAE58}"/>
                  </a:ext>
                </a:extLst>
              </p:cNvPr>
              <p:cNvSpPr txBox="1"/>
              <p:nvPr/>
            </p:nvSpPr>
            <p:spPr>
              <a:xfrm>
                <a:off x="1467692" y="3861050"/>
                <a:ext cx="1952180" cy="338554"/>
              </a:xfrm>
              <a:prstGeom prst="rect">
                <a:avLst/>
              </a:prstGeom>
              <a:noFill/>
            </p:spPr>
            <p:txBody>
              <a:bodyPr wrap="square" rtlCol="0" anchor="b">
                <a:spAutoFit/>
              </a:bodyPr>
              <a:lstStyle/>
              <a:p>
                <a:r>
                  <a:rPr lang="en-US" altLang="ko-KR" sz="1600" dirty="0">
                    <a:solidFill>
                      <a:schemeClr val="accent1"/>
                    </a:solidFill>
                  </a:rPr>
                  <a:t>CONTENTS HERE</a:t>
                </a:r>
              </a:p>
            </p:txBody>
          </p:sp>
        </p:grpSp>
      </p:grpSp>
      <p:grpSp>
        <p:nvGrpSpPr>
          <p:cNvPr id="1407" name="Group 1406">
            <a:extLst>
              <a:ext uri="{FF2B5EF4-FFF2-40B4-BE49-F238E27FC236}">
                <a16:creationId xmlns:a16="http://schemas.microsoft.com/office/drawing/2014/main" id="{0E43858D-6964-4EE3-81CE-0E02F20EE9CE}"/>
              </a:ext>
            </a:extLst>
          </p:cNvPr>
          <p:cNvGrpSpPr/>
          <p:nvPr/>
        </p:nvGrpSpPr>
        <p:grpSpPr>
          <a:xfrm>
            <a:off x="5068668" y="4464471"/>
            <a:ext cx="2054662" cy="1839679"/>
            <a:chOff x="895421" y="4485740"/>
            <a:chExt cx="2054662" cy="1839679"/>
          </a:xfrm>
        </p:grpSpPr>
        <p:grpSp>
          <p:nvGrpSpPr>
            <p:cNvPr id="1408" name="Group 1407">
              <a:extLst>
                <a:ext uri="{FF2B5EF4-FFF2-40B4-BE49-F238E27FC236}">
                  <a16:creationId xmlns:a16="http://schemas.microsoft.com/office/drawing/2014/main" id="{258406FB-BCDE-4696-94B7-ACF2F9B560CD}"/>
                </a:ext>
              </a:extLst>
            </p:cNvPr>
            <p:cNvGrpSpPr/>
            <p:nvPr/>
          </p:nvGrpSpPr>
          <p:grpSpPr>
            <a:xfrm>
              <a:off x="895421" y="4485740"/>
              <a:ext cx="2054662" cy="579492"/>
              <a:chOff x="1180933" y="4046685"/>
              <a:chExt cx="2832511" cy="579492"/>
            </a:xfrm>
          </p:grpSpPr>
          <p:sp>
            <p:nvSpPr>
              <p:cNvPr id="1412" name="Chevron 50">
                <a:extLst>
                  <a:ext uri="{FF2B5EF4-FFF2-40B4-BE49-F238E27FC236}">
                    <a16:creationId xmlns:a16="http://schemas.microsoft.com/office/drawing/2014/main" id="{BB2CA4F8-58F1-4BE3-A76E-FA7F3AE41595}"/>
                  </a:ext>
                </a:extLst>
              </p:cNvPr>
              <p:cNvSpPr/>
              <p:nvPr/>
            </p:nvSpPr>
            <p:spPr>
              <a:xfrm>
                <a:off x="1180933" y="4059184"/>
                <a:ext cx="252000" cy="252000"/>
              </a:xfrm>
              <a:prstGeom prst="chevron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1413" name="TextBox 1412">
                <a:extLst>
                  <a:ext uri="{FF2B5EF4-FFF2-40B4-BE49-F238E27FC236}">
                    <a16:creationId xmlns:a16="http://schemas.microsoft.com/office/drawing/2014/main" id="{4345F44D-188C-49F2-AB4B-8ADD77F8F3F5}"/>
                  </a:ext>
                </a:extLst>
              </p:cNvPr>
              <p:cNvSpPr txBox="1"/>
              <p:nvPr/>
            </p:nvSpPr>
            <p:spPr>
              <a:xfrm>
                <a:off x="1432933" y="4046685"/>
                <a:ext cx="25805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414" name="Chevron 56">
                <a:extLst>
                  <a:ext uri="{FF2B5EF4-FFF2-40B4-BE49-F238E27FC236}">
                    <a16:creationId xmlns:a16="http://schemas.microsoft.com/office/drawing/2014/main" id="{31693A24-60D9-4A5D-A1E1-0BF0A4DCB687}"/>
                  </a:ext>
                </a:extLst>
              </p:cNvPr>
              <p:cNvSpPr/>
              <p:nvPr/>
            </p:nvSpPr>
            <p:spPr>
              <a:xfrm>
                <a:off x="1180933" y="4361677"/>
                <a:ext cx="252000" cy="252000"/>
              </a:xfrm>
              <a:prstGeom prst="chevron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1415" name="TextBox 1414">
                <a:extLst>
                  <a:ext uri="{FF2B5EF4-FFF2-40B4-BE49-F238E27FC236}">
                    <a16:creationId xmlns:a16="http://schemas.microsoft.com/office/drawing/2014/main" id="{ED72127B-1E97-4F02-8AB2-2F009B3C1D42}"/>
                  </a:ext>
                </a:extLst>
              </p:cNvPr>
              <p:cNvSpPr txBox="1"/>
              <p:nvPr/>
            </p:nvSpPr>
            <p:spPr>
              <a:xfrm>
                <a:off x="1432933" y="4349178"/>
                <a:ext cx="25805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409" name="그룹 19">
              <a:extLst>
                <a:ext uri="{FF2B5EF4-FFF2-40B4-BE49-F238E27FC236}">
                  <a16:creationId xmlns:a16="http://schemas.microsoft.com/office/drawing/2014/main" id="{9A855300-30E4-4FAB-9599-67B157BF3A1D}"/>
                </a:ext>
              </a:extLst>
            </p:cNvPr>
            <p:cNvGrpSpPr/>
            <p:nvPr/>
          </p:nvGrpSpPr>
          <p:grpSpPr>
            <a:xfrm>
              <a:off x="895421" y="5195388"/>
              <a:ext cx="2010953" cy="1130031"/>
              <a:chOff x="1464245" y="3861050"/>
              <a:chExt cx="1955627" cy="1130031"/>
            </a:xfrm>
          </p:grpSpPr>
          <p:sp>
            <p:nvSpPr>
              <p:cNvPr id="1410" name="TextBox 1409">
                <a:extLst>
                  <a:ext uri="{FF2B5EF4-FFF2-40B4-BE49-F238E27FC236}">
                    <a16:creationId xmlns:a16="http://schemas.microsoft.com/office/drawing/2014/main" id="{3EE6D243-5C3F-4EEB-A2A6-CC2C5F256B0D}"/>
                  </a:ext>
                </a:extLst>
              </p:cNvPr>
              <p:cNvSpPr txBox="1"/>
              <p:nvPr/>
            </p:nvSpPr>
            <p:spPr>
              <a:xfrm>
                <a:off x="1464245" y="4160084"/>
                <a:ext cx="195562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411" name="TextBox 1410">
                <a:extLst>
                  <a:ext uri="{FF2B5EF4-FFF2-40B4-BE49-F238E27FC236}">
                    <a16:creationId xmlns:a16="http://schemas.microsoft.com/office/drawing/2014/main" id="{1221AFE7-0E3D-462B-BC57-68A66F04E888}"/>
                  </a:ext>
                </a:extLst>
              </p:cNvPr>
              <p:cNvSpPr txBox="1"/>
              <p:nvPr/>
            </p:nvSpPr>
            <p:spPr>
              <a:xfrm>
                <a:off x="1467692" y="3861050"/>
                <a:ext cx="1952180" cy="338554"/>
              </a:xfrm>
              <a:prstGeom prst="rect">
                <a:avLst/>
              </a:prstGeom>
              <a:noFill/>
            </p:spPr>
            <p:txBody>
              <a:bodyPr wrap="square" rtlCol="0" anchor="b">
                <a:spAutoFit/>
              </a:bodyPr>
              <a:lstStyle/>
              <a:p>
                <a:r>
                  <a:rPr lang="en-US" altLang="ko-KR" sz="1600" dirty="0">
                    <a:solidFill>
                      <a:schemeClr val="accent2"/>
                    </a:solidFill>
                  </a:rPr>
                  <a:t>CONTENTS HERE</a:t>
                </a:r>
              </a:p>
            </p:txBody>
          </p:sp>
        </p:grpSp>
      </p:grpSp>
      <p:grpSp>
        <p:nvGrpSpPr>
          <p:cNvPr id="1416" name="Group 1415">
            <a:extLst>
              <a:ext uri="{FF2B5EF4-FFF2-40B4-BE49-F238E27FC236}">
                <a16:creationId xmlns:a16="http://schemas.microsoft.com/office/drawing/2014/main" id="{DFD69B80-D3CC-4D99-85D9-4B4AE9D4F314}"/>
              </a:ext>
            </a:extLst>
          </p:cNvPr>
          <p:cNvGrpSpPr/>
          <p:nvPr/>
        </p:nvGrpSpPr>
        <p:grpSpPr>
          <a:xfrm>
            <a:off x="7171447" y="1655756"/>
            <a:ext cx="2054662" cy="1839679"/>
            <a:chOff x="895421" y="4485740"/>
            <a:chExt cx="2054662" cy="1839679"/>
          </a:xfrm>
        </p:grpSpPr>
        <p:grpSp>
          <p:nvGrpSpPr>
            <p:cNvPr id="1417" name="Group 1416">
              <a:extLst>
                <a:ext uri="{FF2B5EF4-FFF2-40B4-BE49-F238E27FC236}">
                  <a16:creationId xmlns:a16="http://schemas.microsoft.com/office/drawing/2014/main" id="{AAE74644-BFB8-4C84-8AF2-9DA91262ADB0}"/>
                </a:ext>
              </a:extLst>
            </p:cNvPr>
            <p:cNvGrpSpPr/>
            <p:nvPr/>
          </p:nvGrpSpPr>
          <p:grpSpPr>
            <a:xfrm>
              <a:off x="895421" y="4485740"/>
              <a:ext cx="2054662" cy="579492"/>
              <a:chOff x="1180933" y="4046685"/>
              <a:chExt cx="2832511" cy="579492"/>
            </a:xfrm>
          </p:grpSpPr>
          <p:sp>
            <p:nvSpPr>
              <p:cNvPr id="1421" name="Chevron 50">
                <a:extLst>
                  <a:ext uri="{FF2B5EF4-FFF2-40B4-BE49-F238E27FC236}">
                    <a16:creationId xmlns:a16="http://schemas.microsoft.com/office/drawing/2014/main" id="{5CE6BBCB-4A84-41E9-A6A3-D33DD51AFB4D}"/>
                  </a:ext>
                </a:extLst>
              </p:cNvPr>
              <p:cNvSpPr/>
              <p:nvPr/>
            </p:nvSpPr>
            <p:spPr>
              <a:xfrm>
                <a:off x="1180933" y="4059184"/>
                <a:ext cx="252000" cy="252000"/>
              </a:xfrm>
              <a:prstGeom prst="chevron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1422" name="TextBox 1421">
                <a:extLst>
                  <a:ext uri="{FF2B5EF4-FFF2-40B4-BE49-F238E27FC236}">
                    <a16:creationId xmlns:a16="http://schemas.microsoft.com/office/drawing/2014/main" id="{2384976C-8AF9-43DA-9477-3835C4E63CEE}"/>
                  </a:ext>
                </a:extLst>
              </p:cNvPr>
              <p:cNvSpPr txBox="1"/>
              <p:nvPr/>
            </p:nvSpPr>
            <p:spPr>
              <a:xfrm>
                <a:off x="1432933" y="4046685"/>
                <a:ext cx="25805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423" name="Chevron 56">
                <a:extLst>
                  <a:ext uri="{FF2B5EF4-FFF2-40B4-BE49-F238E27FC236}">
                    <a16:creationId xmlns:a16="http://schemas.microsoft.com/office/drawing/2014/main" id="{90758761-1EC9-41E9-8EB3-0F0FFF2A1BF4}"/>
                  </a:ext>
                </a:extLst>
              </p:cNvPr>
              <p:cNvSpPr/>
              <p:nvPr/>
            </p:nvSpPr>
            <p:spPr>
              <a:xfrm>
                <a:off x="1180933" y="4361677"/>
                <a:ext cx="252000" cy="252000"/>
              </a:xfrm>
              <a:prstGeom prst="chevron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1424" name="TextBox 1423">
                <a:extLst>
                  <a:ext uri="{FF2B5EF4-FFF2-40B4-BE49-F238E27FC236}">
                    <a16:creationId xmlns:a16="http://schemas.microsoft.com/office/drawing/2014/main" id="{79B9C2A4-C221-4780-8B08-CCE25E2A1C79}"/>
                  </a:ext>
                </a:extLst>
              </p:cNvPr>
              <p:cNvSpPr txBox="1"/>
              <p:nvPr/>
            </p:nvSpPr>
            <p:spPr>
              <a:xfrm>
                <a:off x="1432933" y="4349178"/>
                <a:ext cx="25805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418" name="그룹 19">
              <a:extLst>
                <a:ext uri="{FF2B5EF4-FFF2-40B4-BE49-F238E27FC236}">
                  <a16:creationId xmlns:a16="http://schemas.microsoft.com/office/drawing/2014/main" id="{6211F3AD-0AE4-4E05-9D15-C2EC75656C12}"/>
                </a:ext>
              </a:extLst>
            </p:cNvPr>
            <p:cNvGrpSpPr/>
            <p:nvPr/>
          </p:nvGrpSpPr>
          <p:grpSpPr>
            <a:xfrm>
              <a:off x="895421" y="5195388"/>
              <a:ext cx="2010953" cy="1130031"/>
              <a:chOff x="1464245" y="3861050"/>
              <a:chExt cx="1955627" cy="1130031"/>
            </a:xfrm>
          </p:grpSpPr>
          <p:sp>
            <p:nvSpPr>
              <p:cNvPr id="1419" name="TextBox 1418">
                <a:extLst>
                  <a:ext uri="{FF2B5EF4-FFF2-40B4-BE49-F238E27FC236}">
                    <a16:creationId xmlns:a16="http://schemas.microsoft.com/office/drawing/2014/main" id="{1BC6A048-3161-4D69-B5B1-CC2B50CE97CB}"/>
                  </a:ext>
                </a:extLst>
              </p:cNvPr>
              <p:cNvSpPr txBox="1"/>
              <p:nvPr/>
            </p:nvSpPr>
            <p:spPr>
              <a:xfrm>
                <a:off x="1464245" y="4160084"/>
                <a:ext cx="195562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420" name="TextBox 1419">
                <a:extLst>
                  <a:ext uri="{FF2B5EF4-FFF2-40B4-BE49-F238E27FC236}">
                    <a16:creationId xmlns:a16="http://schemas.microsoft.com/office/drawing/2014/main" id="{C9E68685-99D6-4AED-9258-F61E8293A94D}"/>
                  </a:ext>
                </a:extLst>
              </p:cNvPr>
              <p:cNvSpPr txBox="1"/>
              <p:nvPr/>
            </p:nvSpPr>
            <p:spPr>
              <a:xfrm>
                <a:off x="1467692" y="3861050"/>
                <a:ext cx="1952180" cy="338554"/>
              </a:xfrm>
              <a:prstGeom prst="rect">
                <a:avLst/>
              </a:prstGeom>
              <a:noFill/>
            </p:spPr>
            <p:txBody>
              <a:bodyPr wrap="square" rtlCol="0" anchor="b">
                <a:spAutoFit/>
              </a:bodyPr>
              <a:lstStyle/>
              <a:p>
                <a:r>
                  <a:rPr lang="en-US" altLang="ko-KR" sz="1600" dirty="0">
                    <a:solidFill>
                      <a:schemeClr val="accent3"/>
                    </a:solidFill>
                  </a:rPr>
                  <a:t>CONTENTS HERE</a:t>
                </a:r>
              </a:p>
            </p:txBody>
          </p:sp>
        </p:grpSp>
      </p:grpSp>
      <p:grpSp>
        <p:nvGrpSpPr>
          <p:cNvPr id="1425" name="Group 1424">
            <a:extLst>
              <a:ext uri="{FF2B5EF4-FFF2-40B4-BE49-F238E27FC236}">
                <a16:creationId xmlns:a16="http://schemas.microsoft.com/office/drawing/2014/main" id="{9D309A55-4FB7-4772-9084-AAD96259A8DD}"/>
              </a:ext>
            </a:extLst>
          </p:cNvPr>
          <p:cNvGrpSpPr/>
          <p:nvPr/>
        </p:nvGrpSpPr>
        <p:grpSpPr>
          <a:xfrm>
            <a:off x="9274228" y="4464471"/>
            <a:ext cx="2054662" cy="1839679"/>
            <a:chOff x="895421" y="4485740"/>
            <a:chExt cx="2054662" cy="1839679"/>
          </a:xfrm>
        </p:grpSpPr>
        <p:grpSp>
          <p:nvGrpSpPr>
            <p:cNvPr id="1426" name="Group 1425">
              <a:extLst>
                <a:ext uri="{FF2B5EF4-FFF2-40B4-BE49-F238E27FC236}">
                  <a16:creationId xmlns:a16="http://schemas.microsoft.com/office/drawing/2014/main" id="{CC867967-038F-4C39-9ECE-F322988F77DD}"/>
                </a:ext>
              </a:extLst>
            </p:cNvPr>
            <p:cNvGrpSpPr/>
            <p:nvPr/>
          </p:nvGrpSpPr>
          <p:grpSpPr>
            <a:xfrm>
              <a:off x="895421" y="4485740"/>
              <a:ext cx="2054662" cy="579492"/>
              <a:chOff x="1180933" y="4046685"/>
              <a:chExt cx="2832511" cy="579492"/>
            </a:xfrm>
          </p:grpSpPr>
          <p:sp>
            <p:nvSpPr>
              <p:cNvPr id="1430" name="Chevron 50">
                <a:extLst>
                  <a:ext uri="{FF2B5EF4-FFF2-40B4-BE49-F238E27FC236}">
                    <a16:creationId xmlns:a16="http://schemas.microsoft.com/office/drawing/2014/main" id="{77FCAE02-B5B4-4E9B-9A3E-C241FA5A7E63}"/>
                  </a:ext>
                </a:extLst>
              </p:cNvPr>
              <p:cNvSpPr/>
              <p:nvPr/>
            </p:nvSpPr>
            <p:spPr>
              <a:xfrm>
                <a:off x="1180933" y="4059184"/>
                <a:ext cx="252000" cy="252000"/>
              </a:xfrm>
              <a:prstGeom prst="chevron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1431" name="TextBox 1430">
                <a:extLst>
                  <a:ext uri="{FF2B5EF4-FFF2-40B4-BE49-F238E27FC236}">
                    <a16:creationId xmlns:a16="http://schemas.microsoft.com/office/drawing/2014/main" id="{EDB1F15F-1220-43F5-9B08-B7965528EA02}"/>
                  </a:ext>
                </a:extLst>
              </p:cNvPr>
              <p:cNvSpPr txBox="1"/>
              <p:nvPr/>
            </p:nvSpPr>
            <p:spPr>
              <a:xfrm>
                <a:off x="1432933" y="4046685"/>
                <a:ext cx="25805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432" name="Chevron 56">
                <a:extLst>
                  <a:ext uri="{FF2B5EF4-FFF2-40B4-BE49-F238E27FC236}">
                    <a16:creationId xmlns:a16="http://schemas.microsoft.com/office/drawing/2014/main" id="{D8395C9A-EA2D-4CC1-AD8F-0EF63ECF387C}"/>
                  </a:ext>
                </a:extLst>
              </p:cNvPr>
              <p:cNvSpPr/>
              <p:nvPr/>
            </p:nvSpPr>
            <p:spPr>
              <a:xfrm>
                <a:off x="1180933" y="4361677"/>
                <a:ext cx="252000" cy="252000"/>
              </a:xfrm>
              <a:prstGeom prst="chevron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1433" name="TextBox 1432">
                <a:extLst>
                  <a:ext uri="{FF2B5EF4-FFF2-40B4-BE49-F238E27FC236}">
                    <a16:creationId xmlns:a16="http://schemas.microsoft.com/office/drawing/2014/main" id="{7EE5007C-B448-44E8-964E-596A77EEAA54}"/>
                  </a:ext>
                </a:extLst>
              </p:cNvPr>
              <p:cNvSpPr txBox="1"/>
              <p:nvPr/>
            </p:nvSpPr>
            <p:spPr>
              <a:xfrm>
                <a:off x="1432933" y="4349178"/>
                <a:ext cx="25805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427" name="그룹 19">
              <a:extLst>
                <a:ext uri="{FF2B5EF4-FFF2-40B4-BE49-F238E27FC236}">
                  <a16:creationId xmlns:a16="http://schemas.microsoft.com/office/drawing/2014/main" id="{64E09965-C460-4D08-BCAC-051A80A45F9D}"/>
                </a:ext>
              </a:extLst>
            </p:cNvPr>
            <p:cNvGrpSpPr/>
            <p:nvPr/>
          </p:nvGrpSpPr>
          <p:grpSpPr>
            <a:xfrm>
              <a:off x="895421" y="5195388"/>
              <a:ext cx="2010953" cy="1130031"/>
              <a:chOff x="1464245" y="3861050"/>
              <a:chExt cx="1955627" cy="1130031"/>
            </a:xfrm>
          </p:grpSpPr>
          <p:sp>
            <p:nvSpPr>
              <p:cNvPr id="1428" name="TextBox 1427">
                <a:extLst>
                  <a:ext uri="{FF2B5EF4-FFF2-40B4-BE49-F238E27FC236}">
                    <a16:creationId xmlns:a16="http://schemas.microsoft.com/office/drawing/2014/main" id="{4BAA74E9-C34B-44AC-B000-C05E741AC0BF}"/>
                  </a:ext>
                </a:extLst>
              </p:cNvPr>
              <p:cNvSpPr txBox="1"/>
              <p:nvPr/>
            </p:nvSpPr>
            <p:spPr>
              <a:xfrm>
                <a:off x="1464245" y="4160084"/>
                <a:ext cx="195562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429" name="TextBox 1428">
                <a:extLst>
                  <a:ext uri="{FF2B5EF4-FFF2-40B4-BE49-F238E27FC236}">
                    <a16:creationId xmlns:a16="http://schemas.microsoft.com/office/drawing/2014/main" id="{FAC49C51-7345-4267-B48E-421FEFC59433}"/>
                  </a:ext>
                </a:extLst>
              </p:cNvPr>
              <p:cNvSpPr txBox="1"/>
              <p:nvPr/>
            </p:nvSpPr>
            <p:spPr>
              <a:xfrm>
                <a:off x="1467692" y="3861050"/>
                <a:ext cx="1952180" cy="338554"/>
              </a:xfrm>
              <a:prstGeom prst="rect">
                <a:avLst/>
              </a:prstGeom>
              <a:noFill/>
            </p:spPr>
            <p:txBody>
              <a:bodyPr wrap="square" rtlCol="0" anchor="b">
                <a:spAutoFit/>
              </a:bodyPr>
              <a:lstStyle/>
              <a:p>
                <a:r>
                  <a:rPr lang="en-US" altLang="ko-KR" sz="1600" dirty="0">
                    <a:solidFill>
                      <a:schemeClr val="accent4"/>
                    </a:solidFill>
                  </a:rPr>
                  <a:t>CONTENTS HERE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11227</TotalTime>
  <Words>150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Agency FB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37</cp:revision>
  <dcterms:created xsi:type="dcterms:W3CDTF">2018-02-18T19:39:47Z</dcterms:created>
  <dcterms:modified xsi:type="dcterms:W3CDTF">2020-09-02T02:09:25Z</dcterms:modified>
</cp:coreProperties>
</file>