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Arrow: U-Turn 4">
            <a:extLst>
              <a:ext uri="{FF2B5EF4-FFF2-40B4-BE49-F238E27FC236}">
                <a16:creationId xmlns:a16="http://schemas.microsoft.com/office/drawing/2014/main" id="{95A903D3-24D0-4E32-B914-7386811E2972}"/>
              </a:ext>
            </a:extLst>
          </p:cNvPr>
          <p:cNvSpPr>
            <a:spLocks noChangeAspect="1"/>
          </p:cNvSpPr>
          <p:nvPr/>
        </p:nvSpPr>
        <p:spPr>
          <a:xfrm rot="5400000" flipH="1">
            <a:off x="3280471" y="2404508"/>
            <a:ext cx="3017520" cy="4744678"/>
          </a:xfrm>
          <a:prstGeom prst="uturnArrow">
            <a:avLst>
              <a:gd name="adj1" fmla="val 31450"/>
              <a:gd name="adj2" fmla="val 25000"/>
              <a:gd name="adj3" fmla="val 0"/>
              <a:gd name="adj4" fmla="val 45363"/>
              <a:gd name="adj5" fmla="val 1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Arrow: U-Turn 5">
            <a:extLst>
              <a:ext uri="{FF2B5EF4-FFF2-40B4-BE49-F238E27FC236}">
                <a16:creationId xmlns:a16="http://schemas.microsoft.com/office/drawing/2014/main" id="{AFF9C575-410F-498A-9FC5-EF27DF8EC3A1}"/>
              </a:ext>
            </a:extLst>
          </p:cNvPr>
          <p:cNvSpPr>
            <a:spLocks noChangeAspect="1"/>
          </p:cNvSpPr>
          <p:nvPr/>
        </p:nvSpPr>
        <p:spPr>
          <a:xfrm rot="16200000">
            <a:off x="1750819" y="614425"/>
            <a:ext cx="3017520" cy="4744678"/>
          </a:xfrm>
          <a:prstGeom prst="uturnArrow">
            <a:avLst>
              <a:gd name="adj1" fmla="val 31450"/>
              <a:gd name="adj2" fmla="val 25000"/>
              <a:gd name="adj3" fmla="val 0"/>
              <a:gd name="adj4" fmla="val 45363"/>
              <a:gd name="adj5" fmla="val 10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FA08EB-EAF3-445E-BDE7-32B98984DD2E}"/>
              </a:ext>
            </a:extLst>
          </p:cNvPr>
          <p:cNvSpPr/>
          <p:nvPr/>
        </p:nvSpPr>
        <p:spPr>
          <a:xfrm>
            <a:off x="0" y="5336093"/>
            <a:ext cx="2416892" cy="9495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1ABC1B37-BEC9-4CF2-93E0-B4D9E4AC1319}"/>
              </a:ext>
            </a:extLst>
          </p:cNvPr>
          <p:cNvSpPr/>
          <p:nvPr/>
        </p:nvSpPr>
        <p:spPr>
          <a:xfrm rot="5400000">
            <a:off x="6667208" y="1654200"/>
            <a:ext cx="1321806" cy="1139488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94B935F-9994-49B6-8A08-69EC68FFFD48}"/>
              </a:ext>
            </a:extLst>
          </p:cNvPr>
          <p:cNvGrpSpPr/>
          <p:nvPr/>
        </p:nvGrpSpPr>
        <p:grpSpPr>
          <a:xfrm>
            <a:off x="4611598" y="3338081"/>
            <a:ext cx="1259081" cy="1302537"/>
            <a:chOff x="2273675" y="1725714"/>
            <a:chExt cx="1259081" cy="375773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4FA7A3A-F65E-4EAC-AEE5-B84FB93A9B79}"/>
                </a:ext>
              </a:extLst>
            </p:cNvPr>
            <p:cNvSpPr/>
            <p:nvPr/>
          </p:nvSpPr>
          <p:spPr>
            <a:xfrm>
              <a:off x="2483766" y="1889186"/>
              <a:ext cx="835507" cy="3480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pic>
          <p:nvPicPr>
            <p:cNvPr id="11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6DBF2963-68CD-4A1A-9EB4-EF79A1C498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V="1">
              <a:off x="568381" y="3444739"/>
              <a:ext cx="374400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E3D761AD-A63D-448D-9D20-55C3498FA0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V="1">
              <a:off x="1494049" y="3431009"/>
              <a:ext cx="3744002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844BEBA-69AD-40E1-8594-649D4144BF89}"/>
              </a:ext>
            </a:extLst>
          </p:cNvPr>
          <p:cNvGrpSpPr/>
          <p:nvPr/>
        </p:nvGrpSpPr>
        <p:grpSpPr>
          <a:xfrm>
            <a:off x="2186488" y="5159580"/>
            <a:ext cx="1259081" cy="1302537"/>
            <a:chOff x="2273675" y="1725714"/>
            <a:chExt cx="1259081" cy="375773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4B97688-7155-4DB8-B1D9-7A34B4EC22A9}"/>
                </a:ext>
              </a:extLst>
            </p:cNvPr>
            <p:cNvSpPr/>
            <p:nvPr/>
          </p:nvSpPr>
          <p:spPr>
            <a:xfrm>
              <a:off x="2483766" y="1889186"/>
              <a:ext cx="835507" cy="3480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pic>
          <p:nvPicPr>
            <p:cNvPr id="15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A956DF6E-E3DB-4F7C-8EFF-B452235BEA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V="1">
              <a:off x="568381" y="3444739"/>
              <a:ext cx="374400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2DB5EFB6-5F42-48C7-AF47-291368A13A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V="1">
              <a:off x="1494049" y="3431009"/>
              <a:ext cx="3744002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5B064F1A-E151-46D9-8364-4210ACEEE5AF}"/>
              </a:ext>
            </a:extLst>
          </p:cNvPr>
          <p:cNvSpPr txBox="1">
            <a:spLocks/>
          </p:cNvSpPr>
          <p:nvPr/>
        </p:nvSpPr>
        <p:spPr>
          <a:xfrm>
            <a:off x="4945010" y="3799491"/>
            <a:ext cx="565207" cy="42057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cs typeface="Arial" pitchFamily="34" charset="0"/>
              </a:rPr>
              <a:t>02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95B0276E-E4DF-4CB3-8194-AE64DB9E4B89}"/>
              </a:ext>
            </a:extLst>
          </p:cNvPr>
          <p:cNvSpPr txBox="1">
            <a:spLocks/>
          </p:cNvSpPr>
          <p:nvPr/>
        </p:nvSpPr>
        <p:spPr>
          <a:xfrm>
            <a:off x="2511757" y="5609106"/>
            <a:ext cx="565207" cy="42057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cs typeface="Arial" pitchFamily="34" charset="0"/>
              </a:rPr>
              <a:t>03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1643C4-C3E2-4656-8F61-B03BEB29AE78}"/>
              </a:ext>
            </a:extLst>
          </p:cNvPr>
          <p:cNvSpPr/>
          <p:nvPr/>
        </p:nvSpPr>
        <p:spPr>
          <a:xfrm>
            <a:off x="3155999" y="1761605"/>
            <a:ext cx="3855013" cy="948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B7E04F2-C1CB-458E-BFF7-CDA9D7959362}"/>
              </a:ext>
            </a:extLst>
          </p:cNvPr>
          <p:cNvGrpSpPr/>
          <p:nvPr/>
        </p:nvGrpSpPr>
        <p:grpSpPr>
          <a:xfrm>
            <a:off x="2186488" y="1545264"/>
            <a:ext cx="1259081" cy="1302537"/>
            <a:chOff x="2273675" y="1725714"/>
            <a:chExt cx="1259081" cy="3757731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DDF805B-30AD-461A-B8C7-6DA805C74F90}"/>
                </a:ext>
              </a:extLst>
            </p:cNvPr>
            <p:cNvSpPr/>
            <p:nvPr/>
          </p:nvSpPr>
          <p:spPr>
            <a:xfrm>
              <a:off x="2483766" y="1889186"/>
              <a:ext cx="835507" cy="3480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pic>
          <p:nvPicPr>
            <p:cNvPr id="22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04CC2ABA-3A67-4A03-B35D-11F5441991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V="1">
              <a:off x="568381" y="3444739"/>
              <a:ext cx="374400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C4646126-C05D-4734-AB98-4CD92D45E5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V="1">
              <a:off x="1494049" y="3431009"/>
              <a:ext cx="3744002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D3883BC7-57CA-4217-82C4-3377F3DB6307}"/>
              </a:ext>
            </a:extLst>
          </p:cNvPr>
          <p:cNvSpPr txBox="1">
            <a:spLocks/>
          </p:cNvSpPr>
          <p:nvPr/>
        </p:nvSpPr>
        <p:spPr>
          <a:xfrm>
            <a:off x="2590792" y="1952471"/>
            <a:ext cx="565207" cy="42057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cs typeface="Arial" pitchFamily="34" charset="0"/>
              </a:rPr>
              <a:t>01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58DD400-B807-4363-A65D-95BFF4E2F6F8}"/>
              </a:ext>
            </a:extLst>
          </p:cNvPr>
          <p:cNvGrpSpPr/>
          <p:nvPr/>
        </p:nvGrpSpPr>
        <p:grpSpPr>
          <a:xfrm>
            <a:off x="8161475" y="1836013"/>
            <a:ext cx="3331165" cy="775862"/>
            <a:chOff x="6324699" y="2356411"/>
            <a:chExt cx="2736305" cy="775862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8701F97-E9DF-4305-884F-D549ADDB9083}"/>
                </a:ext>
              </a:extLst>
            </p:cNvPr>
            <p:cNvSpPr txBox="1"/>
            <p:nvPr/>
          </p:nvSpPr>
          <p:spPr>
            <a:xfrm>
              <a:off x="6324700" y="2670608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Simple Presentation  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064E1FD-4657-4799-BD90-F9C2C0AB7CD1}"/>
                </a:ext>
              </a:extLst>
            </p:cNvPr>
            <p:cNvSpPr txBox="1"/>
            <p:nvPr/>
          </p:nvSpPr>
          <p:spPr>
            <a:xfrm>
              <a:off x="6324699" y="2356411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33">
            <a:extLst>
              <a:ext uri="{FF2B5EF4-FFF2-40B4-BE49-F238E27FC236}">
                <a16:creationId xmlns:a16="http://schemas.microsoft.com/office/drawing/2014/main" id="{4CBD9559-61AA-4241-8867-F1D45A50AA17}"/>
              </a:ext>
            </a:extLst>
          </p:cNvPr>
          <p:cNvGrpSpPr/>
          <p:nvPr/>
        </p:nvGrpSpPr>
        <p:grpSpPr>
          <a:xfrm>
            <a:off x="7933702" y="3676976"/>
            <a:ext cx="3371058" cy="909259"/>
            <a:chOff x="395534" y="3667819"/>
            <a:chExt cx="3972999" cy="1132252"/>
          </a:xfrm>
          <a:noFill/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6924963-56D4-463D-A94C-492DD67C5116}"/>
                </a:ext>
              </a:extLst>
            </p:cNvPr>
            <p:cNvSpPr txBox="1"/>
            <p:nvPr/>
          </p:nvSpPr>
          <p:spPr>
            <a:xfrm>
              <a:off x="395534" y="3667819"/>
              <a:ext cx="3972999" cy="34493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7B82DC1-C22D-43A2-8BF1-133046B28367}"/>
                </a:ext>
              </a:extLst>
            </p:cNvPr>
            <p:cNvSpPr txBox="1"/>
            <p:nvPr/>
          </p:nvSpPr>
          <p:spPr>
            <a:xfrm>
              <a:off x="395536" y="3995231"/>
              <a:ext cx="3972997" cy="80484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BBA6D4E3-4D4D-4A16-ABC7-AA276B5556BB}"/>
              </a:ext>
            </a:extLst>
          </p:cNvPr>
          <p:cNvSpPr txBox="1"/>
          <p:nvPr/>
        </p:nvSpPr>
        <p:spPr>
          <a:xfrm>
            <a:off x="7933703" y="3130614"/>
            <a:ext cx="33710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2" name="AutoShape 92">
            <a:extLst>
              <a:ext uri="{FF2B5EF4-FFF2-40B4-BE49-F238E27FC236}">
                <a16:creationId xmlns:a16="http://schemas.microsoft.com/office/drawing/2014/main" id="{FA48F185-B548-4279-B04D-855C5CEFB2E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97855" y="4836752"/>
            <a:ext cx="560666" cy="560666"/>
          </a:xfrm>
          <a:prstGeom prst="rect">
            <a:avLst/>
          </a:prstGeom>
          <a:noFill/>
          <a:ln w="38100">
            <a:solidFill>
              <a:schemeClr val="accent1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33" name="Rounded Rectangle 12">
            <a:extLst>
              <a:ext uri="{FF2B5EF4-FFF2-40B4-BE49-F238E27FC236}">
                <a16:creationId xmlns:a16="http://schemas.microsoft.com/office/drawing/2014/main" id="{E73F680E-3BA3-4DA6-AF85-E603557D3BA9}"/>
              </a:ext>
            </a:extLst>
          </p:cNvPr>
          <p:cNvSpPr>
            <a:spLocks noChangeAspect="1"/>
          </p:cNvSpPr>
          <p:nvPr/>
        </p:nvSpPr>
        <p:spPr>
          <a:xfrm>
            <a:off x="8022903" y="4911509"/>
            <a:ext cx="310571" cy="370101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21ECEE9-E751-44B8-A26D-E775AE29D454}"/>
              </a:ext>
            </a:extLst>
          </p:cNvPr>
          <p:cNvSpPr txBox="1"/>
          <p:nvPr/>
        </p:nvSpPr>
        <p:spPr>
          <a:xfrm>
            <a:off x="7535943" y="5514827"/>
            <a:ext cx="125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" name="AutoShape 92">
            <a:extLst>
              <a:ext uri="{FF2B5EF4-FFF2-40B4-BE49-F238E27FC236}">
                <a16:creationId xmlns:a16="http://schemas.microsoft.com/office/drawing/2014/main" id="{E6518904-E71D-43C3-B4ED-7073625C901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245211" y="4836690"/>
            <a:ext cx="560666" cy="560728"/>
          </a:xfrm>
          <a:prstGeom prst="rect">
            <a:avLst/>
          </a:prstGeom>
          <a:noFill/>
          <a:ln w="38100">
            <a:solidFill>
              <a:schemeClr val="accent2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36" name="Trapezoid 10">
            <a:extLst>
              <a:ext uri="{FF2B5EF4-FFF2-40B4-BE49-F238E27FC236}">
                <a16:creationId xmlns:a16="http://schemas.microsoft.com/office/drawing/2014/main" id="{65392C3C-4E61-44D7-99CD-D1FCC7FEBC2F}"/>
              </a:ext>
            </a:extLst>
          </p:cNvPr>
          <p:cNvSpPr/>
          <p:nvPr/>
        </p:nvSpPr>
        <p:spPr>
          <a:xfrm>
            <a:off x="9345640" y="4931171"/>
            <a:ext cx="368250" cy="367819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1CA7A2C-BB8F-43C1-9963-F187AA4716BC}"/>
              </a:ext>
            </a:extLst>
          </p:cNvPr>
          <p:cNvSpPr txBox="1"/>
          <p:nvPr/>
        </p:nvSpPr>
        <p:spPr>
          <a:xfrm>
            <a:off x="8888925" y="5514827"/>
            <a:ext cx="125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AutoShape 92">
            <a:extLst>
              <a:ext uri="{FF2B5EF4-FFF2-40B4-BE49-F238E27FC236}">
                <a16:creationId xmlns:a16="http://schemas.microsoft.com/office/drawing/2014/main" id="{1421A073-142E-4F96-8399-D4C56A35805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586941" y="4836690"/>
            <a:ext cx="560666" cy="560728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39" name="Oval 7">
            <a:extLst>
              <a:ext uri="{FF2B5EF4-FFF2-40B4-BE49-F238E27FC236}">
                <a16:creationId xmlns:a16="http://schemas.microsoft.com/office/drawing/2014/main" id="{23294D96-7DFC-46F0-A53C-A53163E88D73}"/>
              </a:ext>
            </a:extLst>
          </p:cNvPr>
          <p:cNvSpPr/>
          <p:nvPr/>
        </p:nvSpPr>
        <p:spPr>
          <a:xfrm>
            <a:off x="10721725" y="4893735"/>
            <a:ext cx="308516" cy="40525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58466D8-8D1B-4C73-8EB5-C861C3E7ECE5}"/>
              </a:ext>
            </a:extLst>
          </p:cNvPr>
          <p:cNvSpPr txBox="1"/>
          <p:nvPr/>
        </p:nvSpPr>
        <p:spPr>
          <a:xfrm>
            <a:off x="10241908" y="5514827"/>
            <a:ext cx="125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1" name="Group 33">
            <a:extLst>
              <a:ext uri="{FF2B5EF4-FFF2-40B4-BE49-F238E27FC236}">
                <a16:creationId xmlns:a16="http://schemas.microsoft.com/office/drawing/2014/main" id="{F3A10AF8-98F8-4450-892C-F831F7878759}"/>
              </a:ext>
            </a:extLst>
          </p:cNvPr>
          <p:cNvGrpSpPr/>
          <p:nvPr/>
        </p:nvGrpSpPr>
        <p:grpSpPr>
          <a:xfrm>
            <a:off x="3418653" y="1769314"/>
            <a:ext cx="2739074" cy="909260"/>
            <a:chOff x="395534" y="3667819"/>
            <a:chExt cx="3972999" cy="1132254"/>
          </a:xfrm>
          <a:noFill/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07B15C5-F6AC-4EA8-ABC4-6E661F542B47}"/>
                </a:ext>
              </a:extLst>
            </p:cNvPr>
            <p:cNvSpPr txBox="1"/>
            <p:nvPr/>
          </p:nvSpPr>
          <p:spPr>
            <a:xfrm>
              <a:off x="395534" y="3667819"/>
              <a:ext cx="3972999" cy="34493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BE2D6D6-E32C-41A9-867D-EADC7C7A1A5F}"/>
                </a:ext>
              </a:extLst>
            </p:cNvPr>
            <p:cNvSpPr txBox="1"/>
            <p:nvPr/>
          </p:nvSpPr>
          <p:spPr>
            <a:xfrm>
              <a:off x="395535" y="3995231"/>
              <a:ext cx="3972998" cy="80484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44" name="Group 33">
            <a:extLst>
              <a:ext uri="{FF2B5EF4-FFF2-40B4-BE49-F238E27FC236}">
                <a16:creationId xmlns:a16="http://schemas.microsoft.com/office/drawing/2014/main" id="{B032261B-9AFB-4A98-AED8-BFF621A6DC50}"/>
              </a:ext>
            </a:extLst>
          </p:cNvPr>
          <p:cNvGrpSpPr/>
          <p:nvPr/>
        </p:nvGrpSpPr>
        <p:grpSpPr>
          <a:xfrm>
            <a:off x="1909326" y="3580398"/>
            <a:ext cx="2739074" cy="909260"/>
            <a:chOff x="395534" y="3667819"/>
            <a:chExt cx="3972999" cy="1132254"/>
          </a:xfrm>
          <a:noFill/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87D9EFC-3073-48A7-8E46-B78E333355E1}"/>
                </a:ext>
              </a:extLst>
            </p:cNvPr>
            <p:cNvSpPr txBox="1"/>
            <p:nvPr/>
          </p:nvSpPr>
          <p:spPr>
            <a:xfrm>
              <a:off x="395534" y="3667819"/>
              <a:ext cx="3972999" cy="34493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21149B2-18BB-4951-BAA0-405AD17E7225}"/>
                </a:ext>
              </a:extLst>
            </p:cNvPr>
            <p:cNvSpPr txBox="1"/>
            <p:nvPr/>
          </p:nvSpPr>
          <p:spPr>
            <a:xfrm>
              <a:off x="395535" y="3995231"/>
              <a:ext cx="3972998" cy="80484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47" name="Group 33">
            <a:extLst>
              <a:ext uri="{FF2B5EF4-FFF2-40B4-BE49-F238E27FC236}">
                <a16:creationId xmlns:a16="http://schemas.microsoft.com/office/drawing/2014/main" id="{A694CA03-9F71-45BB-9710-E4144ADC9C3B}"/>
              </a:ext>
            </a:extLst>
          </p:cNvPr>
          <p:cNvGrpSpPr/>
          <p:nvPr/>
        </p:nvGrpSpPr>
        <p:grpSpPr>
          <a:xfrm>
            <a:off x="3418653" y="5368400"/>
            <a:ext cx="2739074" cy="909260"/>
            <a:chOff x="395534" y="3667819"/>
            <a:chExt cx="3972999" cy="1132254"/>
          </a:xfrm>
          <a:noFill/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51F92966-6C74-4BF7-8AF0-5471FD2A5FE3}"/>
                </a:ext>
              </a:extLst>
            </p:cNvPr>
            <p:cNvSpPr txBox="1"/>
            <p:nvPr/>
          </p:nvSpPr>
          <p:spPr>
            <a:xfrm>
              <a:off x="395534" y="3667819"/>
              <a:ext cx="3972999" cy="34493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819809B-8982-46D1-AD78-28E18E73519C}"/>
                </a:ext>
              </a:extLst>
            </p:cNvPr>
            <p:cNvSpPr txBox="1"/>
            <p:nvPr/>
          </p:nvSpPr>
          <p:spPr>
            <a:xfrm>
              <a:off x="395535" y="3995231"/>
              <a:ext cx="3972998" cy="80484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144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2020-09-02T01:02:46Z</dcterms:modified>
</cp:coreProperties>
</file>