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6" name="Arrow: Up 125">
            <a:extLst>
              <a:ext uri="{FF2B5EF4-FFF2-40B4-BE49-F238E27FC236}">
                <a16:creationId xmlns:a16="http://schemas.microsoft.com/office/drawing/2014/main" id="{F5701A44-653B-4CEC-B2CD-09F99C165FE5}"/>
              </a:ext>
            </a:extLst>
          </p:cNvPr>
          <p:cNvSpPr/>
          <p:nvPr/>
        </p:nvSpPr>
        <p:spPr>
          <a:xfrm rot="10800000">
            <a:off x="9450832" y="3962399"/>
            <a:ext cx="1624240" cy="2423595"/>
          </a:xfrm>
          <a:prstGeom prst="upArrow">
            <a:avLst>
              <a:gd name="adj1" fmla="val 52229"/>
              <a:gd name="adj2" fmla="val 50000"/>
            </a:avLst>
          </a:prstGeom>
          <a:solidFill>
            <a:schemeClr val="bg1"/>
          </a:solidFill>
          <a:ln w="1905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/>
          </a:p>
        </p:txBody>
      </p:sp>
      <p:sp>
        <p:nvSpPr>
          <p:cNvPr id="127" name="Arrow: Up 126">
            <a:extLst>
              <a:ext uri="{FF2B5EF4-FFF2-40B4-BE49-F238E27FC236}">
                <a16:creationId xmlns:a16="http://schemas.microsoft.com/office/drawing/2014/main" id="{60A7A3EF-710C-40B1-BD16-9BC0BD724D6F}"/>
              </a:ext>
            </a:extLst>
          </p:cNvPr>
          <p:cNvSpPr/>
          <p:nvPr/>
        </p:nvSpPr>
        <p:spPr>
          <a:xfrm rot="10800000">
            <a:off x="3853006" y="3962400"/>
            <a:ext cx="1624240" cy="2423595"/>
          </a:xfrm>
          <a:prstGeom prst="upArrow">
            <a:avLst>
              <a:gd name="adj1" fmla="val 52229"/>
              <a:gd name="adj2" fmla="val 50000"/>
            </a:avLst>
          </a:prstGeom>
          <a:solidFill>
            <a:schemeClr val="bg1"/>
          </a:solidFill>
          <a:ln w="19050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/>
          </a:p>
        </p:txBody>
      </p:sp>
      <p:sp>
        <p:nvSpPr>
          <p:cNvPr id="128" name="Arrow: Up 127">
            <a:extLst>
              <a:ext uri="{FF2B5EF4-FFF2-40B4-BE49-F238E27FC236}">
                <a16:creationId xmlns:a16="http://schemas.microsoft.com/office/drawing/2014/main" id="{9D6A9032-6ACB-400E-86D2-1751C10EC191}"/>
              </a:ext>
            </a:extLst>
          </p:cNvPr>
          <p:cNvSpPr/>
          <p:nvPr/>
        </p:nvSpPr>
        <p:spPr>
          <a:xfrm>
            <a:off x="6654820" y="1538804"/>
            <a:ext cx="1624240" cy="2423595"/>
          </a:xfrm>
          <a:prstGeom prst="upArrow">
            <a:avLst>
              <a:gd name="adj1" fmla="val 52229"/>
              <a:gd name="adj2" fmla="val 50000"/>
            </a:avLst>
          </a:prstGeom>
          <a:solidFill>
            <a:schemeClr val="bg1"/>
          </a:solidFill>
          <a:ln w="1905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/>
          </a:p>
        </p:txBody>
      </p:sp>
      <p:sp>
        <p:nvSpPr>
          <p:cNvPr id="129" name="Arrow: Up 128">
            <a:extLst>
              <a:ext uri="{FF2B5EF4-FFF2-40B4-BE49-F238E27FC236}">
                <a16:creationId xmlns:a16="http://schemas.microsoft.com/office/drawing/2014/main" id="{45E99BA0-0B4C-443C-83C0-00500896B478}"/>
              </a:ext>
            </a:extLst>
          </p:cNvPr>
          <p:cNvSpPr/>
          <p:nvPr/>
        </p:nvSpPr>
        <p:spPr>
          <a:xfrm>
            <a:off x="1056994" y="1538805"/>
            <a:ext cx="1624240" cy="2423595"/>
          </a:xfrm>
          <a:prstGeom prst="upArrow">
            <a:avLst>
              <a:gd name="adj1" fmla="val 52229"/>
              <a:gd name="adj2" fmla="val 50000"/>
            </a:avLst>
          </a:prstGeom>
          <a:solidFill>
            <a:schemeClr val="bg1"/>
          </a:solidFill>
          <a:ln w="190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/>
          </a:p>
        </p:txBody>
      </p:sp>
      <p:cxnSp>
        <p:nvCxnSpPr>
          <p:cNvPr id="130" name="직선 연결선 55">
            <a:extLst>
              <a:ext uri="{FF2B5EF4-FFF2-40B4-BE49-F238E27FC236}">
                <a16:creationId xmlns:a16="http://schemas.microsoft.com/office/drawing/2014/main" id="{CD88C481-AB11-4777-8AAF-40AF302160B1}"/>
              </a:ext>
            </a:extLst>
          </p:cNvPr>
          <p:cNvCxnSpPr>
            <a:cxnSpLocks/>
          </p:cNvCxnSpPr>
          <p:nvPr/>
        </p:nvCxnSpPr>
        <p:spPr>
          <a:xfrm rot="10800000">
            <a:off x="2866239" y="3950944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olid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1" name="직선 연결선 56">
            <a:extLst>
              <a:ext uri="{FF2B5EF4-FFF2-40B4-BE49-F238E27FC236}">
                <a16:creationId xmlns:a16="http://schemas.microsoft.com/office/drawing/2014/main" id="{EE5357F0-4336-43AD-93B9-83972CB75D7B}"/>
              </a:ext>
            </a:extLst>
          </p:cNvPr>
          <p:cNvCxnSpPr>
            <a:cxnSpLocks/>
          </p:cNvCxnSpPr>
          <p:nvPr/>
        </p:nvCxnSpPr>
        <p:spPr>
          <a:xfrm rot="10800000">
            <a:off x="5665152" y="3950945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olid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32" name="직선 연결선 57">
            <a:extLst>
              <a:ext uri="{FF2B5EF4-FFF2-40B4-BE49-F238E27FC236}">
                <a16:creationId xmlns:a16="http://schemas.microsoft.com/office/drawing/2014/main" id="{FF0BEF6D-A0C7-416A-8BFA-F1C7A0065B82}"/>
              </a:ext>
            </a:extLst>
          </p:cNvPr>
          <p:cNvCxnSpPr>
            <a:cxnSpLocks/>
          </p:cNvCxnSpPr>
          <p:nvPr/>
        </p:nvCxnSpPr>
        <p:spPr>
          <a:xfrm rot="10800000">
            <a:off x="8464065" y="3950944"/>
            <a:ext cx="804665" cy="0"/>
          </a:xfrm>
          <a:prstGeom prst="line">
            <a:avLst/>
          </a:prstGeom>
          <a:noFill/>
          <a:ln w="19050">
            <a:solidFill>
              <a:schemeClr val="accent6"/>
            </a:solidFill>
            <a:prstDash val="solid"/>
            <a:headEnd type="triangle" w="med" len="lg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AA04B012-3FE5-4348-BBCB-86F9DE22F4B3}"/>
              </a:ext>
            </a:extLst>
          </p:cNvPr>
          <p:cNvGrpSpPr/>
          <p:nvPr/>
        </p:nvGrpSpPr>
        <p:grpSpPr>
          <a:xfrm>
            <a:off x="4246148" y="3529065"/>
            <a:ext cx="843758" cy="843758"/>
            <a:chOff x="4100762" y="3428944"/>
            <a:chExt cx="1044000" cy="1044000"/>
          </a:xfrm>
        </p:grpSpPr>
        <p:sp>
          <p:nvSpPr>
            <p:cNvPr id="134" name="타원 44">
              <a:extLst>
                <a:ext uri="{FF2B5EF4-FFF2-40B4-BE49-F238E27FC236}">
                  <a16:creationId xmlns:a16="http://schemas.microsoft.com/office/drawing/2014/main" id="{4AD65DB6-3A35-4725-8907-DA6E8E2C372C}"/>
                </a:ext>
              </a:extLst>
            </p:cNvPr>
            <p:cNvSpPr/>
            <p:nvPr/>
          </p:nvSpPr>
          <p:spPr>
            <a:xfrm>
              <a:off x="4100762" y="3428944"/>
              <a:ext cx="1044000" cy="1044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35" name="Oval 10">
              <a:extLst>
                <a:ext uri="{FF2B5EF4-FFF2-40B4-BE49-F238E27FC236}">
                  <a16:creationId xmlns:a16="http://schemas.microsoft.com/office/drawing/2014/main" id="{FD8246AF-3B8F-41BA-BA24-D090EBFA2C84}"/>
                </a:ext>
              </a:extLst>
            </p:cNvPr>
            <p:cNvSpPr/>
            <p:nvPr/>
          </p:nvSpPr>
          <p:spPr>
            <a:xfrm>
              <a:off x="4190762" y="3518944"/>
              <a:ext cx="864000" cy="864000"/>
            </a:xfrm>
            <a:prstGeom prst="ellipse">
              <a:avLst/>
            </a:prstGeom>
            <a:solidFill>
              <a:schemeClr val="accent2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6BFB8015-4960-40C4-9A62-7C2D6112847C}"/>
              </a:ext>
            </a:extLst>
          </p:cNvPr>
          <p:cNvGrpSpPr/>
          <p:nvPr/>
        </p:nvGrpSpPr>
        <p:grpSpPr>
          <a:xfrm>
            <a:off x="1447235" y="3529065"/>
            <a:ext cx="843758" cy="843758"/>
            <a:chOff x="1301849" y="3428944"/>
            <a:chExt cx="1044000" cy="1044000"/>
          </a:xfrm>
        </p:grpSpPr>
        <p:sp>
          <p:nvSpPr>
            <p:cNvPr id="137" name="타원 41">
              <a:extLst>
                <a:ext uri="{FF2B5EF4-FFF2-40B4-BE49-F238E27FC236}">
                  <a16:creationId xmlns:a16="http://schemas.microsoft.com/office/drawing/2014/main" id="{BE1A61C1-350A-473F-AAF3-E04EC2CE9769}"/>
                </a:ext>
              </a:extLst>
            </p:cNvPr>
            <p:cNvSpPr/>
            <p:nvPr/>
          </p:nvSpPr>
          <p:spPr>
            <a:xfrm>
              <a:off x="1301849" y="3428944"/>
              <a:ext cx="1044000" cy="1044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38" name="Oval 10">
              <a:extLst>
                <a:ext uri="{FF2B5EF4-FFF2-40B4-BE49-F238E27FC236}">
                  <a16:creationId xmlns:a16="http://schemas.microsoft.com/office/drawing/2014/main" id="{B165B97C-5E9C-4B66-848E-13C5648DF83F}"/>
                </a:ext>
              </a:extLst>
            </p:cNvPr>
            <p:cNvSpPr/>
            <p:nvPr/>
          </p:nvSpPr>
          <p:spPr>
            <a:xfrm>
              <a:off x="1386263" y="3513358"/>
              <a:ext cx="864000" cy="864000"/>
            </a:xfrm>
            <a:prstGeom prst="ellipse">
              <a:avLst/>
            </a:prstGeom>
            <a:solidFill>
              <a:schemeClr val="accent1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089A72E1-6126-4580-8CDD-81D3C3F0970C}"/>
              </a:ext>
            </a:extLst>
          </p:cNvPr>
          <p:cNvGrpSpPr/>
          <p:nvPr/>
        </p:nvGrpSpPr>
        <p:grpSpPr>
          <a:xfrm>
            <a:off x="7045061" y="3529065"/>
            <a:ext cx="843758" cy="843758"/>
            <a:chOff x="6899675" y="3428944"/>
            <a:chExt cx="1044000" cy="1044000"/>
          </a:xfrm>
        </p:grpSpPr>
        <p:sp>
          <p:nvSpPr>
            <p:cNvPr id="140" name="타원 47">
              <a:extLst>
                <a:ext uri="{FF2B5EF4-FFF2-40B4-BE49-F238E27FC236}">
                  <a16:creationId xmlns:a16="http://schemas.microsoft.com/office/drawing/2014/main" id="{56419B9B-62AA-46E7-8B77-16E2210BD2FE}"/>
                </a:ext>
              </a:extLst>
            </p:cNvPr>
            <p:cNvSpPr/>
            <p:nvPr/>
          </p:nvSpPr>
          <p:spPr>
            <a:xfrm>
              <a:off x="6899675" y="3428944"/>
              <a:ext cx="1044000" cy="1044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41" name="Oval 10">
              <a:extLst>
                <a:ext uri="{FF2B5EF4-FFF2-40B4-BE49-F238E27FC236}">
                  <a16:creationId xmlns:a16="http://schemas.microsoft.com/office/drawing/2014/main" id="{F2B5FF06-D5CD-4627-9064-3E8E0DDA9633}"/>
                </a:ext>
              </a:extLst>
            </p:cNvPr>
            <p:cNvSpPr/>
            <p:nvPr/>
          </p:nvSpPr>
          <p:spPr>
            <a:xfrm>
              <a:off x="6989675" y="3518944"/>
              <a:ext cx="864000" cy="864000"/>
            </a:xfrm>
            <a:prstGeom prst="ellipse">
              <a:avLst/>
            </a:prstGeom>
            <a:solidFill>
              <a:schemeClr val="accent3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496EEA0E-3059-40BF-A2CD-D20A94D88B06}"/>
              </a:ext>
            </a:extLst>
          </p:cNvPr>
          <p:cNvGrpSpPr/>
          <p:nvPr/>
        </p:nvGrpSpPr>
        <p:grpSpPr>
          <a:xfrm>
            <a:off x="9843975" y="3529065"/>
            <a:ext cx="843758" cy="843758"/>
            <a:chOff x="9698589" y="3428944"/>
            <a:chExt cx="1044000" cy="1044000"/>
          </a:xfrm>
        </p:grpSpPr>
        <p:sp>
          <p:nvSpPr>
            <p:cNvPr id="143" name="타원 50">
              <a:extLst>
                <a:ext uri="{FF2B5EF4-FFF2-40B4-BE49-F238E27FC236}">
                  <a16:creationId xmlns:a16="http://schemas.microsoft.com/office/drawing/2014/main" id="{7BADE50B-1F39-438F-8DCF-2337BCF47424}"/>
                </a:ext>
              </a:extLst>
            </p:cNvPr>
            <p:cNvSpPr/>
            <p:nvPr/>
          </p:nvSpPr>
          <p:spPr>
            <a:xfrm>
              <a:off x="9698589" y="3428944"/>
              <a:ext cx="1044000" cy="10440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4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0501AA04-96A9-4140-9125-A4D6DE06C389}"/>
                </a:ext>
              </a:extLst>
            </p:cNvPr>
            <p:cNvSpPr/>
            <p:nvPr/>
          </p:nvSpPr>
          <p:spPr>
            <a:xfrm>
              <a:off x="9788589" y="3518944"/>
              <a:ext cx="864000" cy="864000"/>
            </a:xfrm>
            <a:prstGeom prst="ellipse">
              <a:avLst/>
            </a:prstGeom>
            <a:solidFill>
              <a:schemeClr val="accent4"/>
            </a:solidFill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JM" sz="2700">
                <a:solidFill>
                  <a:srgbClr val="0070C0"/>
                </a:solidFill>
              </a:endParaRP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753954BF-FD45-4F66-B69F-E6F5E0EDC3DD}"/>
              </a:ext>
            </a:extLst>
          </p:cNvPr>
          <p:cNvGrpSpPr/>
          <p:nvPr/>
        </p:nvGrpSpPr>
        <p:grpSpPr>
          <a:xfrm>
            <a:off x="1119249" y="4620239"/>
            <a:ext cx="1485353" cy="1477328"/>
            <a:chOff x="2725123" y="4283314"/>
            <a:chExt cx="1292073" cy="1477328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478BA9AD-1FC9-4B18-A9B7-975794BA6E2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DE94CC2F-DBE3-498A-9EDE-33E8105E109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7EC50038-7A25-4CBB-B455-7AB0A040A440}"/>
              </a:ext>
            </a:extLst>
          </p:cNvPr>
          <p:cNvGrpSpPr/>
          <p:nvPr/>
        </p:nvGrpSpPr>
        <p:grpSpPr>
          <a:xfrm>
            <a:off x="3922583" y="1792462"/>
            <a:ext cx="1485353" cy="1477328"/>
            <a:chOff x="2725123" y="4283314"/>
            <a:chExt cx="1292073" cy="1477328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004191FB-35BB-4E6D-84E6-928081530CEB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6E3F3D9A-736A-4A3E-B53D-7F870007BB84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1858184E-4617-40A5-BB09-D5A3E1A7FC80}"/>
              </a:ext>
            </a:extLst>
          </p:cNvPr>
          <p:cNvGrpSpPr/>
          <p:nvPr/>
        </p:nvGrpSpPr>
        <p:grpSpPr>
          <a:xfrm>
            <a:off x="6725917" y="4670501"/>
            <a:ext cx="1485353" cy="1477328"/>
            <a:chOff x="2725123" y="4283314"/>
            <a:chExt cx="1292073" cy="1477328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97857576-F091-4F36-9555-0A26CE98E6AA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F8351B13-F93F-4CF7-B293-02764C323ADD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15168BE6-9933-4BF0-9EDD-B34C9B6A9324}"/>
              </a:ext>
            </a:extLst>
          </p:cNvPr>
          <p:cNvGrpSpPr/>
          <p:nvPr/>
        </p:nvGrpSpPr>
        <p:grpSpPr>
          <a:xfrm>
            <a:off x="9529250" y="1842724"/>
            <a:ext cx="1485353" cy="1477328"/>
            <a:chOff x="2725123" y="4283314"/>
            <a:chExt cx="1292073" cy="1477328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AA4BAD7E-0AB0-4F10-8C52-09E55E7C2A7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AC38ED64-E3D5-496E-ABA1-3732D6C754C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" name="TextBox 156">
            <a:extLst>
              <a:ext uri="{FF2B5EF4-FFF2-40B4-BE49-F238E27FC236}">
                <a16:creationId xmlns:a16="http://schemas.microsoft.com/office/drawing/2014/main" id="{43B556D7-6FEC-45D7-95EB-627E2D885A33}"/>
              </a:ext>
            </a:extLst>
          </p:cNvPr>
          <p:cNvSpPr txBox="1"/>
          <p:nvPr/>
        </p:nvSpPr>
        <p:spPr>
          <a:xfrm>
            <a:off x="1532254" y="3690528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A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8" name="Chord 15">
            <a:extLst>
              <a:ext uri="{FF2B5EF4-FFF2-40B4-BE49-F238E27FC236}">
                <a16:creationId xmlns:a16="http://schemas.microsoft.com/office/drawing/2014/main" id="{500E16B3-D382-4B12-9EFA-EFAF649C3CB5}"/>
              </a:ext>
            </a:extLst>
          </p:cNvPr>
          <p:cNvSpPr/>
          <p:nvPr/>
        </p:nvSpPr>
        <p:spPr>
          <a:xfrm>
            <a:off x="10191460" y="5547664"/>
            <a:ext cx="160932" cy="35087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9" name="Rectangle 36">
            <a:extLst>
              <a:ext uri="{FF2B5EF4-FFF2-40B4-BE49-F238E27FC236}">
                <a16:creationId xmlns:a16="http://schemas.microsoft.com/office/drawing/2014/main" id="{01C74FFF-C2E8-40F7-9795-CED4132515C7}"/>
              </a:ext>
            </a:extLst>
          </p:cNvPr>
          <p:cNvSpPr/>
          <p:nvPr/>
        </p:nvSpPr>
        <p:spPr>
          <a:xfrm>
            <a:off x="7309596" y="2119723"/>
            <a:ext cx="314688" cy="263054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0" name="Rounded Rectangle 5">
            <a:extLst>
              <a:ext uri="{FF2B5EF4-FFF2-40B4-BE49-F238E27FC236}">
                <a16:creationId xmlns:a16="http://schemas.microsoft.com/office/drawing/2014/main" id="{72D1C4E5-CD45-4EF3-9023-C21371A6F8BE}"/>
              </a:ext>
            </a:extLst>
          </p:cNvPr>
          <p:cNvSpPr/>
          <p:nvPr/>
        </p:nvSpPr>
        <p:spPr>
          <a:xfrm flipH="1">
            <a:off x="4506847" y="5645572"/>
            <a:ext cx="316556" cy="26114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1" name="Teardrop 1">
            <a:extLst>
              <a:ext uri="{FF2B5EF4-FFF2-40B4-BE49-F238E27FC236}">
                <a16:creationId xmlns:a16="http://schemas.microsoft.com/office/drawing/2014/main" id="{A569C03B-B847-42D1-9202-00E90AE940E8}"/>
              </a:ext>
            </a:extLst>
          </p:cNvPr>
          <p:cNvSpPr/>
          <p:nvPr/>
        </p:nvSpPr>
        <p:spPr>
          <a:xfrm rot="18805991">
            <a:off x="1709634" y="2062091"/>
            <a:ext cx="304579" cy="301401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B194705F-CB47-4220-99CB-A9CAB611F51C}"/>
              </a:ext>
            </a:extLst>
          </p:cNvPr>
          <p:cNvSpPr txBox="1"/>
          <p:nvPr/>
        </p:nvSpPr>
        <p:spPr>
          <a:xfrm>
            <a:off x="4328265" y="3688419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B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C8EDDA6-4622-4722-82B0-366333179B30}"/>
              </a:ext>
            </a:extLst>
          </p:cNvPr>
          <p:cNvSpPr txBox="1"/>
          <p:nvPr/>
        </p:nvSpPr>
        <p:spPr>
          <a:xfrm>
            <a:off x="7124276" y="3686310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C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3D1EE895-74E3-45FF-BA11-B20A181B4020}"/>
              </a:ext>
            </a:extLst>
          </p:cNvPr>
          <p:cNvSpPr txBox="1"/>
          <p:nvPr/>
        </p:nvSpPr>
        <p:spPr>
          <a:xfrm>
            <a:off x="9920287" y="3684201"/>
            <a:ext cx="673720" cy="507831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bg1"/>
                </a:solidFill>
                <a:cs typeface="Arial" pitchFamily="34" charset="0"/>
              </a:rPr>
              <a:t>D</a:t>
            </a:r>
            <a:endParaRPr lang="ko-KR" altLang="en-US" sz="27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C8FB002E-A7DE-4722-B434-CBCA74B575FB}"/>
              </a:ext>
            </a:extLst>
          </p:cNvPr>
          <p:cNvSpPr txBox="1"/>
          <p:nvPr/>
        </p:nvSpPr>
        <p:spPr>
          <a:xfrm>
            <a:off x="1493726" y="2494114"/>
            <a:ext cx="750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DBB203AC-BF6D-4B7A-810C-E164C8DD665B}"/>
              </a:ext>
            </a:extLst>
          </p:cNvPr>
          <p:cNvSpPr txBox="1"/>
          <p:nvPr/>
        </p:nvSpPr>
        <p:spPr>
          <a:xfrm>
            <a:off x="4289737" y="4806158"/>
            <a:ext cx="750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C3E664DF-59B7-49E1-A2B2-6C3B82D0FA00}"/>
              </a:ext>
            </a:extLst>
          </p:cNvPr>
          <p:cNvSpPr txBox="1"/>
          <p:nvPr/>
        </p:nvSpPr>
        <p:spPr>
          <a:xfrm>
            <a:off x="7075304" y="2493680"/>
            <a:ext cx="750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FD9CCC6-1AFC-4DB7-B82A-EDFEA7551341}"/>
              </a:ext>
            </a:extLst>
          </p:cNvPr>
          <p:cNvSpPr txBox="1"/>
          <p:nvPr/>
        </p:nvSpPr>
        <p:spPr>
          <a:xfrm>
            <a:off x="9871315" y="4805724"/>
            <a:ext cx="750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116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129</cp:revision>
  <dcterms:created xsi:type="dcterms:W3CDTF">2018-02-18T19:39:47Z</dcterms:created>
  <dcterms:modified xsi:type="dcterms:W3CDTF">2020-09-07T06:15:14Z</dcterms:modified>
</cp:coreProperties>
</file>