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02488612376403"/>
          <c:y val="0.10316937020699739"/>
          <c:w val="0.94708921230974341"/>
          <c:h val="0.782543041129465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08B7-4BCD-AA39-C64BBC57270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8B7-4BCD-AA39-C64BBC57270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B7-4BCD-AA39-C64BBC5727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02488612376403"/>
          <c:y val="0.10316937020699739"/>
          <c:w val="0.94708921230974341"/>
          <c:h val="0.782543041129465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2EA1-4E94-8651-1E1215C90F6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EA1-4E94-8651-1E1215C90F6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A1-4E94-8651-1E1215C90F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02488612376403"/>
          <c:y val="0.10316937020699739"/>
          <c:w val="0.94708921230974341"/>
          <c:h val="0.782543041129465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5E3-40BC-940D-E8ADEB9BCBCD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5E3-40BC-940D-E8ADEB9BCBC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68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E3-40BC-940D-E8ADEB9BC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A3C2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71B5-49FF-A82C-7553D251ED6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71B5-49FF-A82C-7553D251ED6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71B5-49FF-A82C-7553D251ED6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71B5-49FF-A82C-7553D251ED66}"/>
              </c:ext>
            </c:extLst>
          </c:dPt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35</c:v>
                </c:pt>
                <c:pt idx="2">
                  <c:v>68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1B5-49FF-A82C-7553D251ED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45</c:v>
                </c:pt>
                <c:pt idx="1">
                  <c:v>65</c:v>
                </c:pt>
                <c:pt idx="2">
                  <c:v>32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1B5-49FF-A82C-7553D251E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540808"/>
        <c:axId val="326723968"/>
      </c:barChart>
      <c:catAx>
        <c:axId val="181540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26723968"/>
        <c:crosses val="autoZero"/>
        <c:auto val="1"/>
        <c:lblAlgn val="ctr"/>
        <c:lblOffset val="100"/>
        <c:noMultiLvlLbl val="0"/>
      </c:catAx>
      <c:valAx>
        <c:axId val="32672396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pPr>
            <a:endParaRPr lang="en-US"/>
          </a:p>
        </c:txPr>
        <c:crossAx val="18154080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02488612376403"/>
          <c:y val="0.10316937020699739"/>
          <c:w val="0.94708921230974341"/>
          <c:h val="0.782543041129465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3F6C-4B51-B51D-01C1357C908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F6C-4B51-B51D-01C1357C908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6C-4B51-B51D-01C1357C9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raphic 17">
            <a:extLst>
              <a:ext uri="{FF2B5EF4-FFF2-40B4-BE49-F238E27FC236}">
                <a16:creationId xmlns:a16="http://schemas.microsoft.com/office/drawing/2014/main" id="{66F61ACF-AD41-4262-A687-268B3E20191D}"/>
              </a:ext>
            </a:extLst>
          </p:cNvPr>
          <p:cNvGrpSpPr/>
          <p:nvPr/>
        </p:nvGrpSpPr>
        <p:grpSpPr>
          <a:xfrm>
            <a:off x="3016849" y="3746791"/>
            <a:ext cx="4459016" cy="2616858"/>
            <a:chOff x="2687161" y="3731096"/>
            <a:chExt cx="5158677" cy="3027467"/>
          </a:xfrm>
          <a:solidFill>
            <a:schemeClr val="bg1">
              <a:lumMod val="75000"/>
            </a:schemeClr>
          </a:solidFill>
        </p:grpSpPr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3DFAA3BD-1CF7-44EB-A884-3904FC464606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ABAED1E0-83A8-4158-BB92-E292631ABBB5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DCC87D3C-7F91-444E-85DD-CFB08DE025C9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37EC585E-C20A-4D4B-863E-6156040E4FAE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7A036714-5180-469C-84C9-042AE01B4F2A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A4A14779-8785-472A-AB06-693C7FAC2563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5FD771E5-FAD8-447C-8A38-F2ACBC4616A2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8261FEB8-2AD4-4F77-92F6-0C682CA4AAE0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5F48094B-9F47-4434-822E-3F1FA7E68357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4E0ECBEA-1CBD-44B1-8589-0A6B83252BCA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75E5BCF0-1800-45F1-98DC-756FAA76B93E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B0CA9623-13A5-4683-AEC9-452049522469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3BED3A2A-88E2-4D1D-9201-2C80A1B1CB1E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F4E4E2F2-3C51-48DB-A022-2CB3FA52FF3F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7B389078-653E-4296-B8D8-DB429EB19B86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DDCCEA90-FB74-4068-8CE5-5197C80319B0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8F39D2C4-8A45-4A53-9EDA-DAB7FC16372E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65670F96-A2DC-40AA-88D7-04779DCAD601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8C1424EE-4A20-419A-85E2-2641B6FE5EBE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190A33CD-7C8A-42C5-BAE3-86CA8437983B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3" name="Freeform: Shape 362">
              <a:extLst>
                <a:ext uri="{FF2B5EF4-FFF2-40B4-BE49-F238E27FC236}">
                  <a16:creationId xmlns:a16="http://schemas.microsoft.com/office/drawing/2014/main" id="{93BD1EB2-DBF1-43DE-A649-EEE4D04F711D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B076530B-6FA0-4C9C-B674-C7E3F3652A29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18EEDA5F-2DED-45B6-A4ED-59D33BE171D4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F6059B4F-0E5A-43B8-A1CF-DF1A3C00C110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7" name="Freeform: Shape 366">
              <a:extLst>
                <a:ext uri="{FF2B5EF4-FFF2-40B4-BE49-F238E27FC236}">
                  <a16:creationId xmlns:a16="http://schemas.microsoft.com/office/drawing/2014/main" id="{8ECFB1D6-CA53-4572-8A00-674257FF27CC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8" name="Freeform: Shape 367">
              <a:extLst>
                <a:ext uri="{FF2B5EF4-FFF2-40B4-BE49-F238E27FC236}">
                  <a16:creationId xmlns:a16="http://schemas.microsoft.com/office/drawing/2014/main" id="{EAA55E9E-D7C0-47C5-A11F-444392208AA6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9" name="Freeform: Shape 368">
              <a:extLst>
                <a:ext uri="{FF2B5EF4-FFF2-40B4-BE49-F238E27FC236}">
                  <a16:creationId xmlns:a16="http://schemas.microsoft.com/office/drawing/2014/main" id="{2B02FB30-91CE-411A-98AE-C60D843B0ECD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0" name="Freeform: Shape 369">
              <a:extLst>
                <a:ext uri="{FF2B5EF4-FFF2-40B4-BE49-F238E27FC236}">
                  <a16:creationId xmlns:a16="http://schemas.microsoft.com/office/drawing/2014/main" id="{294D06EB-FE06-4D78-9F57-3E6719024D13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" name="Freeform: Shape 370">
              <a:extLst>
                <a:ext uri="{FF2B5EF4-FFF2-40B4-BE49-F238E27FC236}">
                  <a16:creationId xmlns:a16="http://schemas.microsoft.com/office/drawing/2014/main" id="{F6812A78-810A-466E-9BDD-B491F6769A96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2" name="Freeform: Shape 371">
              <a:extLst>
                <a:ext uri="{FF2B5EF4-FFF2-40B4-BE49-F238E27FC236}">
                  <a16:creationId xmlns:a16="http://schemas.microsoft.com/office/drawing/2014/main" id="{C8D01C55-9B12-4EB9-A578-9349A3FBA940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" name="Freeform: Shape 372">
              <a:extLst>
                <a:ext uri="{FF2B5EF4-FFF2-40B4-BE49-F238E27FC236}">
                  <a16:creationId xmlns:a16="http://schemas.microsoft.com/office/drawing/2014/main" id="{B46A84A3-F2C3-46DB-9DCA-FCB93EBF0630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4" name="Freeform: Shape 373">
              <a:extLst>
                <a:ext uri="{FF2B5EF4-FFF2-40B4-BE49-F238E27FC236}">
                  <a16:creationId xmlns:a16="http://schemas.microsoft.com/office/drawing/2014/main" id="{ECFCB8B5-0E6F-405D-BE22-236501E27431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5" name="Freeform: Shape 374">
              <a:extLst>
                <a:ext uri="{FF2B5EF4-FFF2-40B4-BE49-F238E27FC236}">
                  <a16:creationId xmlns:a16="http://schemas.microsoft.com/office/drawing/2014/main" id="{FADFE35E-3D6A-4F47-A982-EFB4EAC98F71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6" name="Freeform: Shape 375">
              <a:extLst>
                <a:ext uri="{FF2B5EF4-FFF2-40B4-BE49-F238E27FC236}">
                  <a16:creationId xmlns:a16="http://schemas.microsoft.com/office/drawing/2014/main" id="{664875D2-3363-441E-BC92-DFB3430FCFF9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" name="Freeform: Shape 376">
              <a:extLst>
                <a:ext uri="{FF2B5EF4-FFF2-40B4-BE49-F238E27FC236}">
                  <a16:creationId xmlns:a16="http://schemas.microsoft.com/office/drawing/2014/main" id="{34745ADE-383F-4E94-8752-CB746B393A12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8" name="Freeform: Shape 377">
              <a:extLst>
                <a:ext uri="{FF2B5EF4-FFF2-40B4-BE49-F238E27FC236}">
                  <a16:creationId xmlns:a16="http://schemas.microsoft.com/office/drawing/2014/main" id="{3F11A306-135F-4B5E-AE24-DE4C47C777F4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9" name="Freeform: Shape 378">
              <a:extLst>
                <a:ext uri="{FF2B5EF4-FFF2-40B4-BE49-F238E27FC236}">
                  <a16:creationId xmlns:a16="http://schemas.microsoft.com/office/drawing/2014/main" id="{311E6C58-1F62-4C26-84A3-C52F99457903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0" name="Freeform: Shape 379">
              <a:extLst>
                <a:ext uri="{FF2B5EF4-FFF2-40B4-BE49-F238E27FC236}">
                  <a16:creationId xmlns:a16="http://schemas.microsoft.com/office/drawing/2014/main" id="{C27CC64E-D29F-4118-91F7-9D687B155D17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1" name="Freeform: Shape 380">
              <a:extLst>
                <a:ext uri="{FF2B5EF4-FFF2-40B4-BE49-F238E27FC236}">
                  <a16:creationId xmlns:a16="http://schemas.microsoft.com/office/drawing/2014/main" id="{32215FEA-A520-47E3-AA69-6CBE0384760D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2" name="Freeform: Shape 381">
              <a:extLst>
                <a:ext uri="{FF2B5EF4-FFF2-40B4-BE49-F238E27FC236}">
                  <a16:creationId xmlns:a16="http://schemas.microsoft.com/office/drawing/2014/main" id="{5941FDE5-38D0-4F6C-A426-8D85A3868549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3" name="Freeform: Shape 382">
              <a:extLst>
                <a:ext uri="{FF2B5EF4-FFF2-40B4-BE49-F238E27FC236}">
                  <a16:creationId xmlns:a16="http://schemas.microsoft.com/office/drawing/2014/main" id="{C6711123-CA1E-44C3-B879-563323062E7B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4" name="Freeform: Shape 383">
              <a:extLst>
                <a:ext uri="{FF2B5EF4-FFF2-40B4-BE49-F238E27FC236}">
                  <a16:creationId xmlns:a16="http://schemas.microsoft.com/office/drawing/2014/main" id="{BAC29611-16BA-4D6D-B3DE-F34335746527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5" name="Freeform: Shape 384">
              <a:extLst>
                <a:ext uri="{FF2B5EF4-FFF2-40B4-BE49-F238E27FC236}">
                  <a16:creationId xmlns:a16="http://schemas.microsoft.com/office/drawing/2014/main" id="{A0103D82-DEA0-4D7F-A5EE-8B81FD8E93C6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" name="Freeform: Shape 385">
              <a:extLst>
                <a:ext uri="{FF2B5EF4-FFF2-40B4-BE49-F238E27FC236}">
                  <a16:creationId xmlns:a16="http://schemas.microsoft.com/office/drawing/2014/main" id="{289DC475-337F-4409-8B1D-1825DD864892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" name="Freeform: Shape 386">
              <a:extLst>
                <a:ext uri="{FF2B5EF4-FFF2-40B4-BE49-F238E27FC236}">
                  <a16:creationId xmlns:a16="http://schemas.microsoft.com/office/drawing/2014/main" id="{A747FF31-831F-47E2-BFE3-89B9E42D0A38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" name="Freeform: Shape 387">
              <a:extLst>
                <a:ext uri="{FF2B5EF4-FFF2-40B4-BE49-F238E27FC236}">
                  <a16:creationId xmlns:a16="http://schemas.microsoft.com/office/drawing/2014/main" id="{77E54CA4-8077-4A6D-B8C3-A1AF8CF45B6B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" name="Freeform: Shape 388">
              <a:extLst>
                <a:ext uri="{FF2B5EF4-FFF2-40B4-BE49-F238E27FC236}">
                  <a16:creationId xmlns:a16="http://schemas.microsoft.com/office/drawing/2014/main" id="{A190A96A-46C8-4F4A-87F8-02043DF964AD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" name="Freeform: Shape 389">
              <a:extLst>
                <a:ext uri="{FF2B5EF4-FFF2-40B4-BE49-F238E27FC236}">
                  <a16:creationId xmlns:a16="http://schemas.microsoft.com/office/drawing/2014/main" id="{19C63360-A157-431D-84BD-07AB34DBC69F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" name="Freeform: Shape 390">
              <a:extLst>
                <a:ext uri="{FF2B5EF4-FFF2-40B4-BE49-F238E27FC236}">
                  <a16:creationId xmlns:a16="http://schemas.microsoft.com/office/drawing/2014/main" id="{219847C7-E14E-4844-A88D-50B2198D6B15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" name="Freeform: Shape 391">
              <a:extLst>
                <a:ext uri="{FF2B5EF4-FFF2-40B4-BE49-F238E27FC236}">
                  <a16:creationId xmlns:a16="http://schemas.microsoft.com/office/drawing/2014/main" id="{C2C48D7A-71AA-4545-995F-727204C9F9E2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" name="Freeform: Shape 392">
              <a:extLst>
                <a:ext uri="{FF2B5EF4-FFF2-40B4-BE49-F238E27FC236}">
                  <a16:creationId xmlns:a16="http://schemas.microsoft.com/office/drawing/2014/main" id="{97317609-2AE0-4B96-AEAB-9D41FEAEE25E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" name="Freeform: Shape 393">
              <a:extLst>
                <a:ext uri="{FF2B5EF4-FFF2-40B4-BE49-F238E27FC236}">
                  <a16:creationId xmlns:a16="http://schemas.microsoft.com/office/drawing/2014/main" id="{49B1FB4E-DB4B-45CC-AE54-BA4C1F7BDEF4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" name="Freeform: Shape 394">
              <a:extLst>
                <a:ext uri="{FF2B5EF4-FFF2-40B4-BE49-F238E27FC236}">
                  <a16:creationId xmlns:a16="http://schemas.microsoft.com/office/drawing/2014/main" id="{E2FD926D-FB32-48FC-AF51-04E4B503618A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" name="Freeform: Shape 395">
              <a:extLst>
                <a:ext uri="{FF2B5EF4-FFF2-40B4-BE49-F238E27FC236}">
                  <a16:creationId xmlns:a16="http://schemas.microsoft.com/office/drawing/2014/main" id="{A8D1E9B3-1A4D-4972-956E-C4BEDD7A920C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" name="Freeform: Shape 396">
              <a:extLst>
                <a:ext uri="{FF2B5EF4-FFF2-40B4-BE49-F238E27FC236}">
                  <a16:creationId xmlns:a16="http://schemas.microsoft.com/office/drawing/2014/main" id="{CD9F6E55-7901-4E9D-9F56-9E67F7B639BC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" name="Freeform: Shape 397">
              <a:extLst>
                <a:ext uri="{FF2B5EF4-FFF2-40B4-BE49-F238E27FC236}">
                  <a16:creationId xmlns:a16="http://schemas.microsoft.com/office/drawing/2014/main" id="{9FB2CC9F-B441-4C98-AA93-7B8D52810E65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" name="Freeform: Shape 398">
              <a:extLst>
                <a:ext uri="{FF2B5EF4-FFF2-40B4-BE49-F238E27FC236}">
                  <a16:creationId xmlns:a16="http://schemas.microsoft.com/office/drawing/2014/main" id="{7AF47ADE-602A-41C2-A59B-7367A3F810AE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0" name="Freeform: Shape 399">
              <a:extLst>
                <a:ext uri="{FF2B5EF4-FFF2-40B4-BE49-F238E27FC236}">
                  <a16:creationId xmlns:a16="http://schemas.microsoft.com/office/drawing/2014/main" id="{B3570C56-CD47-4D83-BAD0-44E3A892F01D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1" name="Freeform: Shape 400">
              <a:extLst>
                <a:ext uri="{FF2B5EF4-FFF2-40B4-BE49-F238E27FC236}">
                  <a16:creationId xmlns:a16="http://schemas.microsoft.com/office/drawing/2014/main" id="{FF853831-7D19-4F73-B165-CFD022FFA409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2" name="Freeform: Shape 401">
              <a:extLst>
                <a:ext uri="{FF2B5EF4-FFF2-40B4-BE49-F238E27FC236}">
                  <a16:creationId xmlns:a16="http://schemas.microsoft.com/office/drawing/2014/main" id="{29090CDE-52E1-4A13-9736-CC283A4CFCC2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3" name="Freeform: Shape 402">
              <a:extLst>
                <a:ext uri="{FF2B5EF4-FFF2-40B4-BE49-F238E27FC236}">
                  <a16:creationId xmlns:a16="http://schemas.microsoft.com/office/drawing/2014/main" id="{C5005B90-2349-425F-85B3-98392C3E7DF4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4" name="Freeform: Shape 403">
              <a:extLst>
                <a:ext uri="{FF2B5EF4-FFF2-40B4-BE49-F238E27FC236}">
                  <a16:creationId xmlns:a16="http://schemas.microsoft.com/office/drawing/2014/main" id="{919E48BB-EE2D-4507-A216-87516FF29360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5" name="Freeform: Shape 404">
              <a:extLst>
                <a:ext uri="{FF2B5EF4-FFF2-40B4-BE49-F238E27FC236}">
                  <a16:creationId xmlns:a16="http://schemas.microsoft.com/office/drawing/2014/main" id="{5E4EA0A7-1172-469C-91C8-63E5ED8F2A3B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6" name="Freeform: Shape 405">
              <a:extLst>
                <a:ext uri="{FF2B5EF4-FFF2-40B4-BE49-F238E27FC236}">
                  <a16:creationId xmlns:a16="http://schemas.microsoft.com/office/drawing/2014/main" id="{0408C267-7E9D-4384-848E-113E6323693F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7" name="Freeform: Shape 406">
              <a:extLst>
                <a:ext uri="{FF2B5EF4-FFF2-40B4-BE49-F238E27FC236}">
                  <a16:creationId xmlns:a16="http://schemas.microsoft.com/office/drawing/2014/main" id="{081BBE01-84C5-4F31-B0F0-E01E2A25155F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id="{4B1AB0C6-CA39-4E56-9498-2B0CB11B8D60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9" name="Freeform: Shape 408">
              <a:extLst>
                <a:ext uri="{FF2B5EF4-FFF2-40B4-BE49-F238E27FC236}">
                  <a16:creationId xmlns:a16="http://schemas.microsoft.com/office/drawing/2014/main" id="{86A1FEA6-5D72-44C1-BF1D-193EF1556062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0" name="Freeform: Shape 409">
              <a:extLst>
                <a:ext uri="{FF2B5EF4-FFF2-40B4-BE49-F238E27FC236}">
                  <a16:creationId xmlns:a16="http://schemas.microsoft.com/office/drawing/2014/main" id="{31FEAD79-95DD-4180-B46C-FF868DDE63EF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1" name="Freeform: Shape 410">
              <a:extLst>
                <a:ext uri="{FF2B5EF4-FFF2-40B4-BE49-F238E27FC236}">
                  <a16:creationId xmlns:a16="http://schemas.microsoft.com/office/drawing/2014/main" id="{B4683CD0-3FCC-432A-AB56-035E50B1771F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2" name="Freeform: Shape 411">
              <a:extLst>
                <a:ext uri="{FF2B5EF4-FFF2-40B4-BE49-F238E27FC236}">
                  <a16:creationId xmlns:a16="http://schemas.microsoft.com/office/drawing/2014/main" id="{86924A01-4D29-48EC-AC03-C72294E97F24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3" name="Freeform: Shape 412">
              <a:extLst>
                <a:ext uri="{FF2B5EF4-FFF2-40B4-BE49-F238E27FC236}">
                  <a16:creationId xmlns:a16="http://schemas.microsoft.com/office/drawing/2014/main" id="{01735513-19A2-4541-8696-83BF4245067F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4" name="Freeform: Shape 413">
              <a:extLst>
                <a:ext uri="{FF2B5EF4-FFF2-40B4-BE49-F238E27FC236}">
                  <a16:creationId xmlns:a16="http://schemas.microsoft.com/office/drawing/2014/main" id="{7BE309EA-4F31-46BE-B884-8337977E59D6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5" name="Freeform: Shape 414">
              <a:extLst>
                <a:ext uri="{FF2B5EF4-FFF2-40B4-BE49-F238E27FC236}">
                  <a16:creationId xmlns:a16="http://schemas.microsoft.com/office/drawing/2014/main" id="{E0FFFBC8-3EB8-424F-8F1D-55710C024A6B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07293D7B-5F8A-424C-8FD7-D332E65309EA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" name="Freeform: Shape 416">
              <a:extLst>
                <a:ext uri="{FF2B5EF4-FFF2-40B4-BE49-F238E27FC236}">
                  <a16:creationId xmlns:a16="http://schemas.microsoft.com/office/drawing/2014/main" id="{220490A4-5899-42AF-A8CD-8320D8AD0EF8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" name="Freeform: Shape 417">
              <a:extLst>
                <a:ext uri="{FF2B5EF4-FFF2-40B4-BE49-F238E27FC236}">
                  <a16:creationId xmlns:a16="http://schemas.microsoft.com/office/drawing/2014/main" id="{351E298B-AEDD-49AC-A4DE-4B1F4D9A74F3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" name="Freeform: Shape 418">
              <a:extLst>
                <a:ext uri="{FF2B5EF4-FFF2-40B4-BE49-F238E27FC236}">
                  <a16:creationId xmlns:a16="http://schemas.microsoft.com/office/drawing/2014/main" id="{A00E56B9-47B2-4643-90F6-6EEE7DBE295B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42AB6857-CFD1-4256-BA55-AF77C8D9284C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" name="Freeform: Shape 420">
              <a:extLst>
                <a:ext uri="{FF2B5EF4-FFF2-40B4-BE49-F238E27FC236}">
                  <a16:creationId xmlns:a16="http://schemas.microsoft.com/office/drawing/2014/main" id="{BC14D379-CDC2-499B-80C7-80405F9338AC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" name="Freeform: Shape 421">
              <a:extLst>
                <a:ext uri="{FF2B5EF4-FFF2-40B4-BE49-F238E27FC236}">
                  <a16:creationId xmlns:a16="http://schemas.microsoft.com/office/drawing/2014/main" id="{98249F7E-2861-4ACD-A150-1CF6419D6DF8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3" name="Freeform: Shape 422">
              <a:extLst>
                <a:ext uri="{FF2B5EF4-FFF2-40B4-BE49-F238E27FC236}">
                  <a16:creationId xmlns:a16="http://schemas.microsoft.com/office/drawing/2014/main" id="{A96EEA34-0D2B-430A-B5F8-A8E3E3A406FF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" name="Freeform: Shape 423">
              <a:extLst>
                <a:ext uri="{FF2B5EF4-FFF2-40B4-BE49-F238E27FC236}">
                  <a16:creationId xmlns:a16="http://schemas.microsoft.com/office/drawing/2014/main" id="{C3E4DF1B-B3F0-474F-A94B-4CFD91B38FC7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5" name="Freeform: Shape 424">
              <a:extLst>
                <a:ext uri="{FF2B5EF4-FFF2-40B4-BE49-F238E27FC236}">
                  <a16:creationId xmlns:a16="http://schemas.microsoft.com/office/drawing/2014/main" id="{A264509C-EBCB-4BEF-A8B7-05EA18793D91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" name="Freeform: Shape 425">
              <a:extLst>
                <a:ext uri="{FF2B5EF4-FFF2-40B4-BE49-F238E27FC236}">
                  <a16:creationId xmlns:a16="http://schemas.microsoft.com/office/drawing/2014/main" id="{62204DB8-87C7-4F9A-9FF0-8B6DE8960890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7" name="Freeform: Shape 426">
              <a:extLst>
                <a:ext uri="{FF2B5EF4-FFF2-40B4-BE49-F238E27FC236}">
                  <a16:creationId xmlns:a16="http://schemas.microsoft.com/office/drawing/2014/main" id="{6F6A5A1F-42DF-4A31-AFA8-FF2731342756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8" name="Freeform: Shape 427">
              <a:extLst>
                <a:ext uri="{FF2B5EF4-FFF2-40B4-BE49-F238E27FC236}">
                  <a16:creationId xmlns:a16="http://schemas.microsoft.com/office/drawing/2014/main" id="{DDCC5E7D-602A-4A79-B30A-F24EE13E7DD6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9" name="Freeform: Shape 428">
              <a:extLst>
                <a:ext uri="{FF2B5EF4-FFF2-40B4-BE49-F238E27FC236}">
                  <a16:creationId xmlns:a16="http://schemas.microsoft.com/office/drawing/2014/main" id="{40BC8552-44BF-4B4A-A100-FF7A20A54479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" name="Freeform: Shape 429">
              <a:extLst>
                <a:ext uri="{FF2B5EF4-FFF2-40B4-BE49-F238E27FC236}">
                  <a16:creationId xmlns:a16="http://schemas.microsoft.com/office/drawing/2014/main" id="{CF9B6CF0-6D2B-415B-8C95-1688948FC8F5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" name="Freeform: Shape 430">
              <a:extLst>
                <a:ext uri="{FF2B5EF4-FFF2-40B4-BE49-F238E27FC236}">
                  <a16:creationId xmlns:a16="http://schemas.microsoft.com/office/drawing/2014/main" id="{41166ECC-6065-4D18-845A-1832F2CB46E1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" name="Freeform: Shape 431">
              <a:extLst>
                <a:ext uri="{FF2B5EF4-FFF2-40B4-BE49-F238E27FC236}">
                  <a16:creationId xmlns:a16="http://schemas.microsoft.com/office/drawing/2014/main" id="{742DF6AF-42B4-46AD-BEA5-D974F8ED8C39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" name="Freeform: Shape 432">
              <a:extLst>
                <a:ext uri="{FF2B5EF4-FFF2-40B4-BE49-F238E27FC236}">
                  <a16:creationId xmlns:a16="http://schemas.microsoft.com/office/drawing/2014/main" id="{D509A013-11CF-40A6-B3BE-CF4EF772D47B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" name="Freeform: Shape 433">
              <a:extLst>
                <a:ext uri="{FF2B5EF4-FFF2-40B4-BE49-F238E27FC236}">
                  <a16:creationId xmlns:a16="http://schemas.microsoft.com/office/drawing/2014/main" id="{D42AED56-E3FD-4083-A746-05B34828BF9C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" name="Freeform: Shape 434">
              <a:extLst>
                <a:ext uri="{FF2B5EF4-FFF2-40B4-BE49-F238E27FC236}">
                  <a16:creationId xmlns:a16="http://schemas.microsoft.com/office/drawing/2014/main" id="{E00917EA-E435-45A1-8A41-FBA9A3913C25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6" name="Freeform: Shape 435">
              <a:extLst>
                <a:ext uri="{FF2B5EF4-FFF2-40B4-BE49-F238E27FC236}">
                  <a16:creationId xmlns:a16="http://schemas.microsoft.com/office/drawing/2014/main" id="{E8590ECF-E029-4D75-9BC7-7FD358576C41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7" name="Freeform: Shape 436">
              <a:extLst>
                <a:ext uri="{FF2B5EF4-FFF2-40B4-BE49-F238E27FC236}">
                  <a16:creationId xmlns:a16="http://schemas.microsoft.com/office/drawing/2014/main" id="{71DC2811-850C-4BE2-B62B-4957315FA0DD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8" name="Freeform: Shape 437">
              <a:extLst>
                <a:ext uri="{FF2B5EF4-FFF2-40B4-BE49-F238E27FC236}">
                  <a16:creationId xmlns:a16="http://schemas.microsoft.com/office/drawing/2014/main" id="{B7C89B02-F2D0-4B79-B536-6388DECC5480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9" name="Freeform: Shape 438">
              <a:extLst>
                <a:ext uri="{FF2B5EF4-FFF2-40B4-BE49-F238E27FC236}">
                  <a16:creationId xmlns:a16="http://schemas.microsoft.com/office/drawing/2014/main" id="{6861FDD7-66D4-4774-AC11-CE77ABD28DEA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0" name="Freeform: Shape 439">
              <a:extLst>
                <a:ext uri="{FF2B5EF4-FFF2-40B4-BE49-F238E27FC236}">
                  <a16:creationId xmlns:a16="http://schemas.microsoft.com/office/drawing/2014/main" id="{A51BB715-71BD-4BB8-B7F1-9258A8D6BE16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1" name="Freeform: Shape 440">
              <a:extLst>
                <a:ext uri="{FF2B5EF4-FFF2-40B4-BE49-F238E27FC236}">
                  <a16:creationId xmlns:a16="http://schemas.microsoft.com/office/drawing/2014/main" id="{3AFAB22F-6B25-49FA-8068-67E24ECDB08B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2" name="Freeform: Shape 441">
              <a:extLst>
                <a:ext uri="{FF2B5EF4-FFF2-40B4-BE49-F238E27FC236}">
                  <a16:creationId xmlns:a16="http://schemas.microsoft.com/office/drawing/2014/main" id="{2BF311E7-0A01-4058-9A09-DE3F594F1181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3" name="Freeform: Shape 442">
              <a:extLst>
                <a:ext uri="{FF2B5EF4-FFF2-40B4-BE49-F238E27FC236}">
                  <a16:creationId xmlns:a16="http://schemas.microsoft.com/office/drawing/2014/main" id="{68AEF22F-B71D-478B-BE2E-ADB9724787B0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4" name="Freeform: Shape 443">
              <a:extLst>
                <a:ext uri="{FF2B5EF4-FFF2-40B4-BE49-F238E27FC236}">
                  <a16:creationId xmlns:a16="http://schemas.microsoft.com/office/drawing/2014/main" id="{E3ABE02A-6ADF-45F5-B7AE-9E5A293B04D7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5" name="Freeform: Shape 444">
              <a:extLst>
                <a:ext uri="{FF2B5EF4-FFF2-40B4-BE49-F238E27FC236}">
                  <a16:creationId xmlns:a16="http://schemas.microsoft.com/office/drawing/2014/main" id="{56FC103D-865F-4F21-93B6-3783FFFA0905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6" name="Freeform: Shape 445">
              <a:extLst>
                <a:ext uri="{FF2B5EF4-FFF2-40B4-BE49-F238E27FC236}">
                  <a16:creationId xmlns:a16="http://schemas.microsoft.com/office/drawing/2014/main" id="{F3D983E9-B088-4DE9-89C1-40B2D40753F2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7" name="Freeform: Shape 446">
              <a:extLst>
                <a:ext uri="{FF2B5EF4-FFF2-40B4-BE49-F238E27FC236}">
                  <a16:creationId xmlns:a16="http://schemas.microsoft.com/office/drawing/2014/main" id="{29C0C72A-29EF-439A-9000-7E197121EF54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8" name="Freeform: Shape 447">
              <a:extLst>
                <a:ext uri="{FF2B5EF4-FFF2-40B4-BE49-F238E27FC236}">
                  <a16:creationId xmlns:a16="http://schemas.microsoft.com/office/drawing/2014/main" id="{65C4F74A-5F32-4F45-B36D-9F17BE9FBE8C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9" name="Freeform: Shape 448">
              <a:extLst>
                <a:ext uri="{FF2B5EF4-FFF2-40B4-BE49-F238E27FC236}">
                  <a16:creationId xmlns:a16="http://schemas.microsoft.com/office/drawing/2014/main" id="{1DCB42D3-6AD2-4C79-A852-6696A5AA758F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0" name="Freeform: Shape 449">
              <a:extLst>
                <a:ext uri="{FF2B5EF4-FFF2-40B4-BE49-F238E27FC236}">
                  <a16:creationId xmlns:a16="http://schemas.microsoft.com/office/drawing/2014/main" id="{00DC82B8-DDCA-441C-8332-92A95D15A413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1" name="Freeform: Shape 450">
              <a:extLst>
                <a:ext uri="{FF2B5EF4-FFF2-40B4-BE49-F238E27FC236}">
                  <a16:creationId xmlns:a16="http://schemas.microsoft.com/office/drawing/2014/main" id="{1BC55EE6-F229-4377-AAAD-8187DE5FA251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2" name="Freeform: Shape 451">
              <a:extLst>
                <a:ext uri="{FF2B5EF4-FFF2-40B4-BE49-F238E27FC236}">
                  <a16:creationId xmlns:a16="http://schemas.microsoft.com/office/drawing/2014/main" id="{B6EBBAE6-FA3B-4B9B-8694-BEC7E1B696DD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3" name="Freeform: Shape 452">
              <a:extLst>
                <a:ext uri="{FF2B5EF4-FFF2-40B4-BE49-F238E27FC236}">
                  <a16:creationId xmlns:a16="http://schemas.microsoft.com/office/drawing/2014/main" id="{654B74C2-6C57-471F-8A2D-7735F890F3E0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4" name="Freeform: Shape 453">
              <a:extLst>
                <a:ext uri="{FF2B5EF4-FFF2-40B4-BE49-F238E27FC236}">
                  <a16:creationId xmlns:a16="http://schemas.microsoft.com/office/drawing/2014/main" id="{39DDEE9A-8211-4587-9A93-C81EFD1CA6C4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4D60C0D-5BEE-483A-B046-14136A329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6052529"/>
              </p:ext>
            </p:extLst>
          </p:nvPr>
        </p:nvGraphicFramePr>
        <p:xfrm>
          <a:off x="1129403" y="2531121"/>
          <a:ext cx="1807821" cy="176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A6288F81-67E4-4A28-83D3-0FE3E7E00C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496677"/>
              </p:ext>
            </p:extLst>
          </p:nvPr>
        </p:nvGraphicFramePr>
        <p:xfrm>
          <a:off x="4287381" y="1395795"/>
          <a:ext cx="1807821" cy="176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7222F35-9AAB-4FD4-A8CF-2972190D6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5262241"/>
              </p:ext>
            </p:extLst>
          </p:nvPr>
        </p:nvGraphicFramePr>
        <p:xfrm>
          <a:off x="2560740" y="1587964"/>
          <a:ext cx="1807821" cy="176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17" name="TextBox 316">
            <a:extLst>
              <a:ext uri="{FF2B5EF4-FFF2-40B4-BE49-F238E27FC236}">
                <a16:creationId xmlns:a16="http://schemas.microsoft.com/office/drawing/2014/main" id="{AF30C428-A3E7-47D2-9CDE-61844D92C3E7}"/>
              </a:ext>
            </a:extLst>
          </p:cNvPr>
          <p:cNvSpPr txBox="1"/>
          <p:nvPr/>
        </p:nvSpPr>
        <p:spPr>
          <a:xfrm>
            <a:off x="988730" y="6054350"/>
            <a:ext cx="115212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2EDEB44E-C9BA-4717-8F7A-6A86DB991076}"/>
              </a:ext>
            </a:extLst>
          </p:cNvPr>
          <p:cNvSpPr txBox="1"/>
          <p:nvPr/>
        </p:nvSpPr>
        <p:spPr>
          <a:xfrm>
            <a:off x="1219993" y="5111577"/>
            <a:ext cx="720080" cy="4001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256A0B7C-D95A-4FFF-A123-919DDFA41FAE}"/>
              </a:ext>
            </a:extLst>
          </p:cNvPr>
          <p:cNvSpPr txBox="1"/>
          <p:nvPr/>
        </p:nvSpPr>
        <p:spPr>
          <a:xfrm>
            <a:off x="1497062" y="4160786"/>
            <a:ext cx="115212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4768543E-15B7-4F18-9879-D91BE705B300}"/>
              </a:ext>
            </a:extLst>
          </p:cNvPr>
          <p:cNvSpPr txBox="1"/>
          <p:nvPr/>
        </p:nvSpPr>
        <p:spPr>
          <a:xfrm>
            <a:off x="1728325" y="3218013"/>
            <a:ext cx="720080" cy="4001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7ECF6F62-2A6A-40CE-8B5A-C0200BB6DADC}"/>
              </a:ext>
            </a:extLst>
          </p:cNvPr>
          <p:cNvSpPr txBox="1"/>
          <p:nvPr/>
        </p:nvSpPr>
        <p:spPr>
          <a:xfrm>
            <a:off x="2960254" y="3201381"/>
            <a:ext cx="115212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EF2404E8-9B5C-4C4C-ABA8-2D303C325D5D}"/>
              </a:ext>
            </a:extLst>
          </p:cNvPr>
          <p:cNvSpPr txBox="1"/>
          <p:nvPr/>
        </p:nvSpPr>
        <p:spPr>
          <a:xfrm>
            <a:off x="3191517" y="2258608"/>
            <a:ext cx="720080" cy="4001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68%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2A06E3DF-CA2C-4B4E-B7E7-D1EB8F2C260F}"/>
              </a:ext>
            </a:extLst>
          </p:cNvPr>
          <p:cNvSpPr txBox="1"/>
          <p:nvPr/>
        </p:nvSpPr>
        <p:spPr>
          <a:xfrm>
            <a:off x="4709817" y="3022839"/>
            <a:ext cx="115212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CAD0E924-4C64-423E-9D35-A87EA1B38511}"/>
              </a:ext>
            </a:extLst>
          </p:cNvPr>
          <p:cNvSpPr txBox="1"/>
          <p:nvPr/>
        </p:nvSpPr>
        <p:spPr>
          <a:xfrm>
            <a:off x="4941080" y="2080066"/>
            <a:ext cx="720080" cy="4001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75%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8227B2E1-24EE-4DA1-A920-CB7AAD93698C}"/>
              </a:ext>
            </a:extLst>
          </p:cNvPr>
          <p:cNvSpPr txBox="1"/>
          <p:nvPr/>
        </p:nvSpPr>
        <p:spPr>
          <a:xfrm>
            <a:off x="9949343" y="1608858"/>
            <a:ext cx="1331246" cy="285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8D87E86C-C556-4AF8-893B-6C296DE81A5F}"/>
              </a:ext>
            </a:extLst>
          </p:cNvPr>
          <p:cNvSpPr txBox="1"/>
          <p:nvPr/>
        </p:nvSpPr>
        <p:spPr>
          <a:xfrm>
            <a:off x="9443055" y="2074991"/>
            <a:ext cx="2022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327" name="Chart 326">
            <a:extLst>
              <a:ext uri="{FF2B5EF4-FFF2-40B4-BE49-F238E27FC236}">
                <a16:creationId xmlns:a16="http://schemas.microsoft.com/office/drawing/2014/main" id="{52907854-5399-41F8-86AE-ACA0DB2C49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1100273"/>
              </p:ext>
            </p:extLst>
          </p:nvPr>
        </p:nvGraphicFramePr>
        <p:xfrm>
          <a:off x="8086451" y="3663274"/>
          <a:ext cx="3542631" cy="2339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28" name="TextBox 327">
            <a:extLst>
              <a:ext uri="{FF2B5EF4-FFF2-40B4-BE49-F238E27FC236}">
                <a16:creationId xmlns:a16="http://schemas.microsoft.com/office/drawing/2014/main" id="{D508D789-0AF7-46A9-9CD7-B93D91FA9FB0}"/>
              </a:ext>
            </a:extLst>
          </p:cNvPr>
          <p:cNvSpPr txBox="1"/>
          <p:nvPr/>
        </p:nvSpPr>
        <p:spPr>
          <a:xfrm>
            <a:off x="9388045" y="5979536"/>
            <a:ext cx="122456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F078F24C-7CA1-42E9-807E-BED1D34AC926}"/>
              </a:ext>
            </a:extLst>
          </p:cNvPr>
          <p:cNvSpPr txBox="1"/>
          <p:nvPr/>
        </p:nvSpPr>
        <p:spPr>
          <a:xfrm>
            <a:off x="7531712" y="1608858"/>
            <a:ext cx="1331246" cy="285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D9B14CFD-FA4E-4A11-99F7-6B6EF7737508}"/>
              </a:ext>
            </a:extLst>
          </p:cNvPr>
          <p:cNvSpPr txBox="1"/>
          <p:nvPr/>
        </p:nvSpPr>
        <p:spPr>
          <a:xfrm>
            <a:off x="7025424" y="2074991"/>
            <a:ext cx="2022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1" name="Oval 330">
            <a:extLst>
              <a:ext uri="{FF2B5EF4-FFF2-40B4-BE49-F238E27FC236}">
                <a16:creationId xmlns:a16="http://schemas.microsoft.com/office/drawing/2014/main" id="{96CF8A24-0C51-45CC-959C-2C57D89B6E61}"/>
              </a:ext>
            </a:extLst>
          </p:cNvPr>
          <p:cNvSpPr/>
          <p:nvPr/>
        </p:nvSpPr>
        <p:spPr>
          <a:xfrm>
            <a:off x="3533824" y="4534868"/>
            <a:ext cx="252000" cy="252000"/>
          </a:xfrm>
          <a:prstGeom prst="ellipse">
            <a:avLst/>
          </a:prstGeom>
          <a:solidFill>
            <a:schemeClr val="bg1"/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2" name="Oval 331">
            <a:extLst>
              <a:ext uri="{FF2B5EF4-FFF2-40B4-BE49-F238E27FC236}">
                <a16:creationId xmlns:a16="http://schemas.microsoft.com/office/drawing/2014/main" id="{33114774-E89F-4545-B940-F3B8B80A62F5}"/>
              </a:ext>
            </a:extLst>
          </p:cNvPr>
          <p:cNvSpPr/>
          <p:nvPr/>
        </p:nvSpPr>
        <p:spPr>
          <a:xfrm>
            <a:off x="4225187" y="5727703"/>
            <a:ext cx="252000" cy="252000"/>
          </a:xfrm>
          <a:prstGeom prst="ellipse">
            <a:avLst/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3" name="Oval 332">
            <a:extLst>
              <a:ext uri="{FF2B5EF4-FFF2-40B4-BE49-F238E27FC236}">
                <a16:creationId xmlns:a16="http://schemas.microsoft.com/office/drawing/2014/main" id="{93930DFF-9FCE-48EE-9DE9-C0A95098ADF2}"/>
              </a:ext>
            </a:extLst>
          </p:cNvPr>
          <p:cNvSpPr/>
          <p:nvPr/>
        </p:nvSpPr>
        <p:spPr>
          <a:xfrm>
            <a:off x="5477507" y="4463347"/>
            <a:ext cx="252000" cy="252000"/>
          </a:xfrm>
          <a:prstGeom prst="ellipse">
            <a:avLst/>
          </a:prstGeom>
          <a:solidFill>
            <a:schemeClr val="bg1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4" name="Oval 333">
            <a:extLst>
              <a:ext uri="{FF2B5EF4-FFF2-40B4-BE49-F238E27FC236}">
                <a16:creationId xmlns:a16="http://schemas.microsoft.com/office/drawing/2014/main" id="{C585BFCB-F4A3-42D7-A898-C33C96D6BB05}"/>
              </a:ext>
            </a:extLst>
          </p:cNvPr>
          <p:cNvSpPr/>
          <p:nvPr/>
        </p:nvSpPr>
        <p:spPr>
          <a:xfrm>
            <a:off x="6587179" y="5727703"/>
            <a:ext cx="252000" cy="252000"/>
          </a:xfrm>
          <a:prstGeom prst="ellipse">
            <a:avLst/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35" name="Straight Arrow Connector 334">
            <a:extLst>
              <a:ext uri="{FF2B5EF4-FFF2-40B4-BE49-F238E27FC236}">
                <a16:creationId xmlns:a16="http://schemas.microsoft.com/office/drawing/2014/main" id="{3828BA28-F943-4DA1-B5F3-3C3D90ACF177}"/>
              </a:ext>
            </a:extLst>
          </p:cNvPr>
          <p:cNvCxnSpPr>
            <a:cxnSpLocks/>
            <a:stCxn id="332" idx="2"/>
          </p:cNvCxnSpPr>
          <p:nvPr/>
        </p:nvCxnSpPr>
        <p:spPr>
          <a:xfrm flipH="1" flipV="1">
            <a:off x="2338754" y="5436056"/>
            <a:ext cx="1886433" cy="417647"/>
          </a:xfrm>
          <a:prstGeom prst="straightConnector1">
            <a:avLst/>
          </a:prstGeom>
          <a:ln w="19050">
            <a:solidFill>
              <a:schemeClr val="accent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>
            <a:extLst>
              <a:ext uri="{FF2B5EF4-FFF2-40B4-BE49-F238E27FC236}">
                <a16:creationId xmlns:a16="http://schemas.microsoft.com/office/drawing/2014/main" id="{DE6316D4-1DE7-4F4F-82F6-DAEFFFD7CDC3}"/>
              </a:ext>
            </a:extLst>
          </p:cNvPr>
          <p:cNvCxnSpPr>
            <a:cxnSpLocks/>
            <a:stCxn id="331" idx="1"/>
          </p:cNvCxnSpPr>
          <p:nvPr/>
        </p:nvCxnSpPr>
        <p:spPr>
          <a:xfrm flipH="1" flipV="1">
            <a:off x="2649190" y="3913611"/>
            <a:ext cx="921539" cy="658162"/>
          </a:xfrm>
          <a:prstGeom prst="straightConnector1">
            <a:avLst/>
          </a:prstGeom>
          <a:ln w="19050">
            <a:solidFill>
              <a:schemeClr val="accent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BA5DA603-FA8C-42A7-A096-E8423063C680}"/>
              </a:ext>
            </a:extLst>
          </p:cNvPr>
          <p:cNvCxnSpPr>
            <a:cxnSpLocks/>
            <a:stCxn id="333" idx="1"/>
          </p:cNvCxnSpPr>
          <p:nvPr/>
        </p:nvCxnSpPr>
        <p:spPr>
          <a:xfrm flipH="1" flipV="1">
            <a:off x="4055594" y="3039673"/>
            <a:ext cx="1458818" cy="1460579"/>
          </a:xfrm>
          <a:prstGeom prst="straightConnector1">
            <a:avLst/>
          </a:prstGeom>
          <a:ln w="19050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>
            <a:extLst>
              <a:ext uri="{FF2B5EF4-FFF2-40B4-BE49-F238E27FC236}">
                <a16:creationId xmlns:a16="http://schemas.microsoft.com/office/drawing/2014/main" id="{4D09C0DC-5627-4F7C-9EEF-1C956071DF0D}"/>
              </a:ext>
            </a:extLst>
          </p:cNvPr>
          <p:cNvCxnSpPr>
            <a:cxnSpLocks/>
            <a:stCxn id="334" idx="1"/>
          </p:cNvCxnSpPr>
          <p:nvPr/>
        </p:nvCxnSpPr>
        <p:spPr>
          <a:xfrm flipH="1" flipV="1">
            <a:off x="5869321" y="2870766"/>
            <a:ext cx="754763" cy="2893842"/>
          </a:xfrm>
          <a:prstGeom prst="straightConnector1">
            <a:avLst/>
          </a:prstGeom>
          <a:ln w="19050">
            <a:solidFill>
              <a:schemeClr val="accent4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9" name="Chart 338">
            <a:extLst>
              <a:ext uri="{FF2B5EF4-FFF2-40B4-BE49-F238E27FC236}">
                <a16:creationId xmlns:a16="http://schemas.microsoft.com/office/drawing/2014/main" id="{5828E449-5B07-4BFA-BD0F-3A6B397FF5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816670"/>
              </p:ext>
            </p:extLst>
          </p:nvPr>
        </p:nvGraphicFramePr>
        <p:xfrm>
          <a:off x="598162" y="4423005"/>
          <a:ext cx="1807821" cy="176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40" name="Rectangle 16">
            <a:extLst>
              <a:ext uri="{FF2B5EF4-FFF2-40B4-BE49-F238E27FC236}">
                <a16:creationId xmlns:a16="http://schemas.microsoft.com/office/drawing/2014/main" id="{940CE4DA-7941-48DF-92FB-8B398BF8DE61}"/>
              </a:ext>
            </a:extLst>
          </p:cNvPr>
          <p:cNvSpPr/>
          <p:nvPr/>
        </p:nvSpPr>
        <p:spPr>
          <a:xfrm rot="2700000">
            <a:off x="7178830" y="1621950"/>
            <a:ext cx="163086" cy="29238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1" name="Rectangle 9">
            <a:extLst>
              <a:ext uri="{FF2B5EF4-FFF2-40B4-BE49-F238E27FC236}">
                <a16:creationId xmlns:a16="http://schemas.microsoft.com/office/drawing/2014/main" id="{3196C1BC-2D3E-4CCA-B191-42F661E71CED}"/>
              </a:ext>
            </a:extLst>
          </p:cNvPr>
          <p:cNvSpPr/>
          <p:nvPr/>
        </p:nvSpPr>
        <p:spPr>
          <a:xfrm>
            <a:off x="9555815" y="1633484"/>
            <a:ext cx="254766" cy="23848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12707</TotalTime>
  <Words>90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74</cp:revision>
  <dcterms:created xsi:type="dcterms:W3CDTF">2018-02-18T19:39:47Z</dcterms:created>
  <dcterms:modified xsi:type="dcterms:W3CDTF">2020-09-10T07:30:25Z</dcterms:modified>
</cp:coreProperties>
</file>