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85" name="Group 5384">
            <a:extLst>
              <a:ext uri="{FF2B5EF4-FFF2-40B4-BE49-F238E27FC236}">
                <a16:creationId xmlns:a16="http://schemas.microsoft.com/office/drawing/2014/main" id="{CAA77C24-7E3E-4338-B902-2301DFB559D1}"/>
              </a:ext>
            </a:extLst>
          </p:cNvPr>
          <p:cNvGrpSpPr/>
          <p:nvPr/>
        </p:nvGrpSpPr>
        <p:grpSpPr>
          <a:xfrm>
            <a:off x="5629213" y="1784422"/>
            <a:ext cx="5961910" cy="3855841"/>
            <a:chOff x="428931" y="1889464"/>
            <a:chExt cx="5961910" cy="3855841"/>
          </a:xfrm>
        </p:grpSpPr>
        <p:grpSp>
          <p:nvGrpSpPr>
            <p:cNvPr id="5386" name="Group 5385">
              <a:extLst>
                <a:ext uri="{FF2B5EF4-FFF2-40B4-BE49-F238E27FC236}">
                  <a16:creationId xmlns:a16="http://schemas.microsoft.com/office/drawing/2014/main" id="{9CE16AE1-8C90-4A3E-813E-AFE2CA3457A8}"/>
                </a:ext>
              </a:extLst>
            </p:cNvPr>
            <p:cNvGrpSpPr/>
            <p:nvPr/>
          </p:nvGrpSpPr>
          <p:grpSpPr>
            <a:xfrm rot="10800000" flipH="1">
              <a:off x="3003246" y="2774611"/>
              <a:ext cx="197051" cy="1538514"/>
              <a:chOff x="10641180" y="438150"/>
              <a:chExt cx="247650" cy="1828800"/>
            </a:xfrm>
            <a:solidFill>
              <a:schemeClr val="accent2"/>
            </a:solidFill>
          </p:grpSpPr>
          <p:sp>
            <p:nvSpPr>
              <p:cNvPr id="5459" name="Rectangle: Rounded Corners 5458">
                <a:extLst>
                  <a:ext uri="{FF2B5EF4-FFF2-40B4-BE49-F238E27FC236}">
                    <a16:creationId xmlns:a16="http://schemas.microsoft.com/office/drawing/2014/main" id="{0BBCC35F-C6F1-4C06-8402-F02413E8814F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0" name="Rectangle: Rounded Corners 5459">
                <a:extLst>
                  <a:ext uri="{FF2B5EF4-FFF2-40B4-BE49-F238E27FC236}">
                    <a16:creationId xmlns:a16="http://schemas.microsoft.com/office/drawing/2014/main" id="{6F69F0DE-C848-4449-98FD-9872218F2E66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97017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87" name="Group 5386">
              <a:extLst>
                <a:ext uri="{FF2B5EF4-FFF2-40B4-BE49-F238E27FC236}">
                  <a16:creationId xmlns:a16="http://schemas.microsoft.com/office/drawing/2014/main" id="{4B30D7EE-9A8C-4156-A9A0-1121197AFE97}"/>
                </a:ext>
              </a:extLst>
            </p:cNvPr>
            <p:cNvGrpSpPr/>
            <p:nvPr/>
          </p:nvGrpSpPr>
          <p:grpSpPr>
            <a:xfrm rot="10800000" flipH="1">
              <a:off x="883087" y="2979395"/>
              <a:ext cx="197051" cy="1455146"/>
              <a:chOff x="10641180" y="438150"/>
              <a:chExt cx="247650" cy="1828800"/>
            </a:xfrm>
            <a:solidFill>
              <a:schemeClr val="accent2"/>
            </a:solidFill>
          </p:grpSpPr>
          <p:sp>
            <p:nvSpPr>
              <p:cNvPr id="5457" name="Rectangle: Rounded Corners 5456">
                <a:extLst>
                  <a:ext uri="{FF2B5EF4-FFF2-40B4-BE49-F238E27FC236}">
                    <a16:creationId xmlns:a16="http://schemas.microsoft.com/office/drawing/2014/main" id="{82E90DD7-B61E-4C60-812C-46710A454E4A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8" name="Rectangle: Rounded Corners 5457">
                <a:extLst>
                  <a:ext uri="{FF2B5EF4-FFF2-40B4-BE49-F238E27FC236}">
                    <a16:creationId xmlns:a16="http://schemas.microsoft.com/office/drawing/2014/main" id="{48392F37-F792-4154-8F4E-6881FF654F81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7598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88" name="Group 5387">
              <a:extLst>
                <a:ext uri="{FF2B5EF4-FFF2-40B4-BE49-F238E27FC236}">
                  <a16:creationId xmlns:a16="http://schemas.microsoft.com/office/drawing/2014/main" id="{A75A1F5E-110C-45D5-8153-065FD47846F9}"/>
                </a:ext>
              </a:extLst>
            </p:cNvPr>
            <p:cNvGrpSpPr/>
            <p:nvPr/>
          </p:nvGrpSpPr>
          <p:grpSpPr>
            <a:xfrm rot="10800000" flipH="1">
              <a:off x="3714509" y="3182303"/>
              <a:ext cx="197051" cy="1673418"/>
              <a:chOff x="10641180" y="362514"/>
              <a:chExt cx="247650" cy="1989158"/>
            </a:xfrm>
            <a:solidFill>
              <a:schemeClr val="accent1"/>
            </a:solidFill>
          </p:grpSpPr>
          <p:sp>
            <p:nvSpPr>
              <p:cNvPr id="5455" name="Rectangle: Rounded Corners 5454">
                <a:extLst>
                  <a:ext uri="{FF2B5EF4-FFF2-40B4-BE49-F238E27FC236}">
                    <a16:creationId xmlns:a16="http://schemas.microsoft.com/office/drawing/2014/main" id="{F3B6B3CF-B81B-4D7D-9BD5-FE8AFB767262}"/>
                  </a:ext>
                </a:extLst>
              </p:cNvPr>
              <p:cNvSpPr/>
              <p:nvPr/>
            </p:nvSpPr>
            <p:spPr>
              <a:xfrm>
                <a:off x="10751289" y="362514"/>
                <a:ext cx="27432" cy="198915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6" name="Rectangle: Rounded Corners 5455">
                <a:extLst>
                  <a:ext uri="{FF2B5EF4-FFF2-40B4-BE49-F238E27FC236}">
                    <a16:creationId xmlns:a16="http://schemas.microsoft.com/office/drawing/2014/main" id="{DEEDC3B7-DFC8-4429-9EF5-EDD4D9714EF3}"/>
                  </a:ext>
                </a:extLst>
              </p:cNvPr>
              <p:cNvSpPr/>
              <p:nvPr/>
            </p:nvSpPr>
            <p:spPr>
              <a:xfrm>
                <a:off x="10641180" y="494815"/>
                <a:ext cx="247650" cy="1611559"/>
              </a:xfrm>
              <a:prstGeom prst="roundRect">
                <a:avLst>
                  <a:gd name="adj" fmla="val 4615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89" name="Group 5388">
              <a:extLst>
                <a:ext uri="{FF2B5EF4-FFF2-40B4-BE49-F238E27FC236}">
                  <a16:creationId xmlns:a16="http://schemas.microsoft.com/office/drawing/2014/main" id="{119E3453-5C8A-4142-9076-C6AC73906DDE}"/>
                </a:ext>
              </a:extLst>
            </p:cNvPr>
            <p:cNvGrpSpPr/>
            <p:nvPr/>
          </p:nvGrpSpPr>
          <p:grpSpPr>
            <a:xfrm rot="10800000" flipH="1">
              <a:off x="1342163" y="3020854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53" name="Rectangle: Rounded Corners 5452">
                <a:extLst>
                  <a:ext uri="{FF2B5EF4-FFF2-40B4-BE49-F238E27FC236}">
                    <a16:creationId xmlns:a16="http://schemas.microsoft.com/office/drawing/2014/main" id="{32B86BC6-A172-4AB3-96DC-6C4025A080F5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4" name="Rectangle: Rounded Corners 5453">
                <a:extLst>
                  <a:ext uri="{FF2B5EF4-FFF2-40B4-BE49-F238E27FC236}">
                    <a16:creationId xmlns:a16="http://schemas.microsoft.com/office/drawing/2014/main" id="{1905FB63-F31C-41EA-A15D-7AAA890884A2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0" name="Group 5389">
              <a:extLst>
                <a:ext uri="{FF2B5EF4-FFF2-40B4-BE49-F238E27FC236}">
                  <a16:creationId xmlns:a16="http://schemas.microsoft.com/office/drawing/2014/main" id="{E912A427-FF03-453B-85B8-2C71CD740417}"/>
                </a:ext>
              </a:extLst>
            </p:cNvPr>
            <p:cNvGrpSpPr/>
            <p:nvPr/>
          </p:nvGrpSpPr>
          <p:grpSpPr>
            <a:xfrm rot="10800000" flipH="1">
              <a:off x="2070894" y="1889464"/>
              <a:ext cx="197051" cy="1455146"/>
              <a:chOff x="10630391" y="1182550"/>
              <a:chExt cx="247650" cy="1828800"/>
            </a:xfrm>
            <a:solidFill>
              <a:schemeClr val="accent2"/>
            </a:solidFill>
          </p:grpSpPr>
          <p:sp>
            <p:nvSpPr>
              <p:cNvPr id="5451" name="Rectangle: Rounded Corners 5450">
                <a:extLst>
                  <a:ext uri="{FF2B5EF4-FFF2-40B4-BE49-F238E27FC236}">
                    <a16:creationId xmlns:a16="http://schemas.microsoft.com/office/drawing/2014/main" id="{9844AAF3-19AA-49F4-B937-36A3E06E1562}"/>
                  </a:ext>
                </a:extLst>
              </p:cNvPr>
              <p:cNvSpPr/>
              <p:nvPr/>
            </p:nvSpPr>
            <p:spPr>
              <a:xfrm>
                <a:off x="10722133" y="11825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52" name="Rectangle: Rounded Corners 5451">
                <a:extLst>
                  <a:ext uri="{FF2B5EF4-FFF2-40B4-BE49-F238E27FC236}">
                    <a16:creationId xmlns:a16="http://schemas.microsoft.com/office/drawing/2014/main" id="{2E1D05ED-317F-470F-9C99-74532925992D}"/>
                  </a:ext>
                </a:extLst>
              </p:cNvPr>
              <p:cNvSpPr/>
              <p:nvPr/>
            </p:nvSpPr>
            <p:spPr>
              <a:xfrm>
                <a:off x="10630391" y="1455616"/>
                <a:ext cx="247650" cy="724247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391" name="Group 5390">
              <a:extLst>
                <a:ext uri="{FF2B5EF4-FFF2-40B4-BE49-F238E27FC236}">
                  <a16:creationId xmlns:a16="http://schemas.microsoft.com/office/drawing/2014/main" id="{AA07552B-1F0F-4518-9CBE-55FFE7336BF6}"/>
                </a:ext>
              </a:extLst>
            </p:cNvPr>
            <p:cNvGrpSpPr/>
            <p:nvPr/>
          </p:nvGrpSpPr>
          <p:grpSpPr>
            <a:xfrm rot="10800000" flipH="1">
              <a:off x="4458420" y="2985359"/>
              <a:ext cx="197051" cy="1455146"/>
              <a:chOff x="10662618" y="438150"/>
              <a:chExt cx="247650" cy="1828800"/>
            </a:xfrm>
            <a:solidFill>
              <a:schemeClr val="accent1"/>
            </a:solidFill>
          </p:grpSpPr>
          <p:sp>
            <p:nvSpPr>
              <p:cNvPr id="5449" name="Rectangle: Rounded Corners 5448">
                <a:extLst>
                  <a:ext uri="{FF2B5EF4-FFF2-40B4-BE49-F238E27FC236}">
                    <a16:creationId xmlns:a16="http://schemas.microsoft.com/office/drawing/2014/main" id="{CAF7FECC-84F1-4C36-A955-A1DF144D4D38}"/>
                  </a:ext>
                </a:extLst>
              </p:cNvPr>
              <p:cNvSpPr/>
              <p:nvPr/>
            </p:nvSpPr>
            <p:spPr>
              <a:xfrm>
                <a:off x="10772727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0" name="Rectangle: Rounded Corners 5449">
                <a:extLst>
                  <a:ext uri="{FF2B5EF4-FFF2-40B4-BE49-F238E27FC236}">
                    <a16:creationId xmlns:a16="http://schemas.microsoft.com/office/drawing/2014/main" id="{721E435B-02E4-4976-8FF8-491C96679635}"/>
                  </a:ext>
                </a:extLst>
              </p:cNvPr>
              <p:cNvSpPr/>
              <p:nvPr/>
            </p:nvSpPr>
            <p:spPr>
              <a:xfrm>
                <a:off x="10662618" y="736515"/>
                <a:ext cx="247650" cy="101490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392" name="Group 5391">
              <a:extLst>
                <a:ext uri="{FF2B5EF4-FFF2-40B4-BE49-F238E27FC236}">
                  <a16:creationId xmlns:a16="http://schemas.microsoft.com/office/drawing/2014/main" id="{C4A6889F-AD86-4338-91C5-091D8653B1AC}"/>
                </a:ext>
              </a:extLst>
            </p:cNvPr>
            <p:cNvGrpSpPr/>
            <p:nvPr/>
          </p:nvGrpSpPr>
          <p:grpSpPr>
            <a:xfrm rot="10800000" flipH="1">
              <a:off x="3990486" y="3316174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47" name="Rectangle: Rounded Corners 5446">
                <a:extLst>
                  <a:ext uri="{FF2B5EF4-FFF2-40B4-BE49-F238E27FC236}">
                    <a16:creationId xmlns:a16="http://schemas.microsoft.com/office/drawing/2014/main" id="{199F9767-477C-4DF7-B898-0148D99BB643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8" name="Rectangle: Rounded Corners 5447">
                <a:extLst>
                  <a:ext uri="{FF2B5EF4-FFF2-40B4-BE49-F238E27FC236}">
                    <a16:creationId xmlns:a16="http://schemas.microsoft.com/office/drawing/2014/main" id="{9E61D2FD-6537-4DCE-B9DE-25EA05C9BCC5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3893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3" name="Group 5392">
              <a:extLst>
                <a:ext uri="{FF2B5EF4-FFF2-40B4-BE49-F238E27FC236}">
                  <a16:creationId xmlns:a16="http://schemas.microsoft.com/office/drawing/2014/main" id="{25A99A49-2D0A-4B35-92AD-D304A154D504}"/>
                </a:ext>
              </a:extLst>
            </p:cNvPr>
            <p:cNvGrpSpPr/>
            <p:nvPr/>
          </p:nvGrpSpPr>
          <p:grpSpPr>
            <a:xfrm rot="10800000" flipH="1">
              <a:off x="4216912" y="2833046"/>
              <a:ext cx="197051" cy="1455146"/>
              <a:chOff x="10641180" y="438150"/>
              <a:chExt cx="247650" cy="1828800"/>
            </a:xfrm>
            <a:solidFill>
              <a:schemeClr val="accent2"/>
            </a:solidFill>
          </p:grpSpPr>
          <p:sp>
            <p:nvSpPr>
              <p:cNvPr id="5445" name="Rectangle: Rounded Corners 5444">
                <a:extLst>
                  <a:ext uri="{FF2B5EF4-FFF2-40B4-BE49-F238E27FC236}">
                    <a16:creationId xmlns:a16="http://schemas.microsoft.com/office/drawing/2014/main" id="{6BEC32E3-DB5F-45D2-B7DD-6068605BCFA1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6" name="Rectangle: Rounded Corners 5445">
                <a:extLst>
                  <a:ext uri="{FF2B5EF4-FFF2-40B4-BE49-F238E27FC236}">
                    <a16:creationId xmlns:a16="http://schemas.microsoft.com/office/drawing/2014/main" id="{C39B4A4B-7F16-4C16-AFC9-0934BC99A40A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61603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4" name="Group 5393">
              <a:extLst>
                <a:ext uri="{FF2B5EF4-FFF2-40B4-BE49-F238E27FC236}">
                  <a16:creationId xmlns:a16="http://schemas.microsoft.com/office/drawing/2014/main" id="{62B146FA-8438-4BCE-A396-6FB4641647A6}"/>
                </a:ext>
              </a:extLst>
            </p:cNvPr>
            <p:cNvGrpSpPr/>
            <p:nvPr/>
          </p:nvGrpSpPr>
          <p:grpSpPr>
            <a:xfrm rot="10800000" flipH="1">
              <a:off x="1594349" y="2198799"/>
              <a:ext cx="197051" cy="1455146"/>
              <a:chOff x="10653055" y="438150"/>
              <a:chExt cx="247650" cy="1828800"/>
            </a:xfrm>
            <a:solidFill>
              <a:schemeClr val="accent2"/>
            </a:solidFill>
          </p:grpSpPr>
          <p:sp>
            <p:nvSpPr>
              <p:cNvPr id="5443" name="Rectangle: Rounded Corners 5442">
                <a:extLst>
                  <a:ext uri="{FF2B5EF4-FFF2-40B4-BE49-F238E27FC236}">
                    <a16:creationId xmlns:a16="http://schemas.microsoft.com/office/drawing/2014/main" id="{BF36D73A-A83D-47E1-B5DB-662473E511B3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4" name="Rectangle: Rounded Corners 5443">
                <a:extLst>
                  <a:ext uri="{FF2B5EF4-FFF2-40B4-BE49-F238E27FC236}">
                    <a16:creationId xmlns:a16="http://schemas.microsoft.com/office/drawing/2014/main" id="{289A6268-B65B-4AFA-AB30-4B4F73F8143A}"/>
                  </a:ext>
                </a:extLst>
              </p:cNvPr>
              <p:cNvSpPr/>
              <p:nvPr/>
            </p:nvSpPr>
            <p:spPr>
              <a:xfrm>
                <a:off x="10653055" y="682991"/>
                <a:ext cx="247650" cy="1056674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5" name="Group 5394">
              <a:extLst>
                <a:ext uri="{FF2B5EF4-FFF2-40B4-BE49-F238E27FC236}">
                  <a16:creationId xmlns:a16="http://schemas.microsoft.com/office/drawing/2014/main" id="{2A8AB456-32B6-424E-9E08-DE0EDB2D0D1D}"/>
                </a:ext>
              </a:extLst>
            </p:cNvPr>
            <p:cNvGrpSpPr/>
            <p:nvPr/>
          </p:nvGrpSpPr>
          <p:grpSpPr>
            <a:xfrm rot="10800000" flipH="1">
              <a:off x="1827638" y="2309215"/>
              <a:ext cx="197051" cy="873087"/>
              <a:chOff x="10641180" y="500718"/>
              <a:chExt cx="247650" cy="1097280"/>
            </a:xfrm>
            <a:solidFill>
              <a:schemeClr val="accent2"/>
            </a:solidFill>
          </p:grpSpPr>
          <p:sp>
            <p:nvSpPr>
              <p:cNvPr id="5441" name="Rectangle: Rounded Corners 5440">
                <a:extLst>
                  <a:ext uri="{FF2B5EF4-FFF2-40B4-BE49-F238E27FC236}">
                    <a16:creationId xmlns:a16="http://schemas.microsoft.com/office/drawing/2014/main" id="{8AD7C596-68EF-40F4-A94C-0B10CEC0D71A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2" name="Rectangle: Rounded Corners 5441">
                <a:extLst>
                  <a:ext uri="{FF2B5EF4-FFF2-40B4-BE49-F238E27FC236}">
                    <a16:creationId xmlns:a16="http://schemas.microsoft.com/office/drawing/2014/main" id="{4B1C3264-18FE-4A47-B74D-DEEF3C7FC3DC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6" name="Group 5395">
              <a:extLst>
                <a:ext uri="{FF2B5EF4-FFF2-40B4-BE49-F238E27FC236}">
                  <a16:creationId xmlns:a16="http://schemas.microsoft.com/office/drawing/2014/main" id="{E2E767FD-0616-40CD-8C3C-3BBA314C4811}"/>
                </a:ext>
              </a:extLst>
            </p:cNvPr>
            <p:cNvGrpSpPr/>
            <p:nvPr/>
          </p:nvGrpSpPr>
          <p:grpSpPr>
            <a:xfrm rot="10800000" flipH="1">
              <a:off x="653548" y="3555421"/>
              <a:ext cx="197051" cy="873087"/>
              <a:chOff x="10641180" y="500718"/>
              <a:chExt cx="247650" cy="1097280"/>
            </a:xfrm>
            <a:solidFill>
              <a:schemeClr val="accent2"/>
            </a:solidFill>
          </p:grpSpPr>
          <p:sp>
            <p:nvSpPr>
              <p:cNvPr id="5439" name="Rectangle: Rounded Corners 5438">
                <a:extLst>
                  <a:ext uri="{FF2B5EF4-FFF2-40B4-BE49-F238E27FC236}">
                    <a16:creationId xmlns:a16="http://schemas.microsoft.com/office/drawing/2014/main" id="{76F5C435-152A-4C71-8E7A-D73D81333D65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0" name="Rectangle: Rounded Corners 5439">
                <a:extLst>
                  <a:ext uri="{FF2B5EF4-FFF2-40B4-BE49-F238E27FC236}">
                    <a16:creationId xmlns:a16="http://schemas.microsoft.com/office/drawing/2014/main" id="{6FB2731B-74BE-45F6-B0D9-C22B30E4C359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7" name="Group 5396">
              <a:extLst>
                <a:ext uri="{FF2B5EF4-FFF2-40B4-BE49-F238E27FC236}">
                  <a16:creationId xmlns:a16="http://schemas.microsoft.com/office/drawing/2014/main" id="{1C5A5712-E25D-4AE6-B59E-17EDE8F56CE4}"/>
                </a:ext>
              </a:extLst>
            </p:cNvPr>
            <p:cNvGrpSpPr/>
            <p:nvPr/>
          </p:nvGrpSpPr>
          <p:grpSpPr>
            <a:xfrm rot="10800000" flipH="1">
              <a:off x="428931" y="3518667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37" name="Rectangle: Rounded Corners 5436">
                <a:extLst>
                  <a:ext uri="{FF2B5EF4-FFF2-40B4-BE49-F238E27FC236}">
                    <a16:creationId xmlns:a16="http://schemas.microsoft.com/office/drawing/2014/main" id="{1959DF8A-5C98-4CFE-8C61-4A3DB27F52FE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8" name="Rectangle: Rounded Corners 5437">
                <a:extLst>
                  <a:ext uri="{FF2B5EF4-FFF2-40B4-BE49-F238E27FC236}">
                    <a16:creationId xmlns:a16="http://schemas.microsoft.com/office/drawing/2014/main" id="{0FF58D5C-F34C-49F5-85DA-25B39C063C75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8" name="Group 5397">
              <a:extLst>
                <a:ext uri="{FF2B5EF4-FFF2-40B4-BE49-F238E27FC236}">
                  <a16:creationId xmlns:a16="http://schemas.microsoft.com/office/drawing/2014/main" id="{5FE7CB25-79C6-495C-9400-A7EC8C7393CB}"/>
                </a:ext>
              </a:extLst>
            </p:cNvPr>
            <p:cNvGrpSpPr/>
            <p:nvPr/>
          </p:nvGrpSpPr>
          <p:grpSpPr>
            <a:xfrm rot="10800000" flipH="1">
              <a:off x="5902145" y="4133705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35" name="Rectangle: Rounded Corners 5434">
                <a:extLst>
                  <a:ext uri="{FF2B5EF4-FFF2-40B4-BE49-F238E27FC236}">
                    <a16:creationId xmlns:a16="http://schemas.microsoft.com/office/drawing/2014/main" id="{F103D1F1-6D47-4A17-82B1-C091EA54B9EE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6" name="Rectangle: Rounded Corners 5435">
                <a:extLst>
                  <a:ext uri="{FF2B5EF4-FFF2-40B4-BE49-F238E27FC236}">
                    <a16:creationId xmlns:a16="http://schemas.microsoft.com/office/drawing/2014/main" id="{8F2F83AC-D90F-48A8-A97E-B16AD87530AC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9" name="Group 5398">
              <a:extLst>
                <a:ext uri="{FF2B5EF4-FFF2-40B4-BE49-F238E27FC236}">
                  <a16:creationId xmlns:a16="http://schemas.microsoft.com/office/drawing/2014/main" id="{16B16B03-96CF-4660-9E96-69426265DD1E}"/>
                </a:ext>
              </a:extLst>
            </p:cNvPr>
            <p:cNvGrpSpPr/>
            <p:nvPr/>
          </p:nvGrpSpPr>
          <p:grpSpPr>
            <a:xfrm rot="10800000" flipH="1">
              <a:off x="5188901" y="3300670"/>
              <a:ext cx="197051" cy="1538514"/>
              <a:chOff x="10641180" y="438150"/>
              <a:chExt cx="247650" cy="1828800"/>
            </a:xfrm>
            <a:solidFill>
              <a:schemeClr val="accent2"/>
            </a:solidFill>
          </p:grpSpPr>
          <p:sp>
            <p:nvSpPr>
              <p:cNvPr id="5433" name="Rectangle: Rounded Corners 5432">
                <a:extLst>
                  <a:ext uri="{FF2B5EF4-FFF2-40B4-BE49-F238E27FC236}">
                    <a16:creationId xmlns:a16="http://schemas.microsoft.com/office/drawing/2014/main" id="{5F500A8B-A975-4561-918F-7EA13FC3E4E3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4" name="Rectangle: Rounded Corners 5433">
                <a:extLst>
                  <a:ext uri="{FF2B5EF4-FFF2-40B4-BE49-F238E27FC236}">
                    <a16:creationId xmlns:a16="http://schemas.microsoft.com/office/drawing/2014/main" id="{C343DA59-2770-4376-B82A-9ED13048BA3A}"/>
                  </a:ext>
                </a:extLst>
              </p:cNvPr>
              <p:cNvSpPr/>
              <p:nvPr/>
            </p:nvSpPr>
            <p:spPr>
              <a:xfrm>
                <a:off x="10641180" y="1044533"/>
                <a:ext cx="247650" cy="575236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0" name="Group 5399">
              <a:extLst>
                <a:ext uri="{FF2B5EF4-FFF2-40B4-BE49-F238E27FC236}">
                  <a16:creationId xmlns:a16="http://schemas.microsoft.com/office/drawing/2014/main" id="{11A6EB12-BAFC-4159-A6EE-8AD5E185442C}"/>
                </a:ext>
              </a:extLst>
            </p:cNvPr>
            <p:cNvGrpSpPr/>
            <p:nvPr/>
          </p:nvGrpSpPr>
          <p:grpSpPr>
            <a:xfrm rot="10800000" flipH="1">
              <a:off x="4941130" y="3676395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31" name="Rectangle: Rounded Corners 5430">
                <a:extLst>
                  <a:ext uri="{FF2B5EF4-FFF2-40B4-BE49-F238E27FC236}">
                    <a16:creationId xmlns:a16="http://schemas.microsoft.com/office/drawing/2014/main" id="{5E93AD05-D0E4-44D2-B31F-9AE04B5C1AF6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2" name="Rectangle: Rounded Corners 5431">
                <a:extLst>
                  <a:ext uri="{FF2B5EF4-FFF2-40B4-BE49-F238E27FC236}">
                    <a16:creationId xmlns:a16="http://schemas.microsoft.com/office/drawing/2014/main" id="{A114E0B9-4046-46EF-AEB9-DCB4C838D82A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1" name="Group 5400">
              <a:extLst>
                <a:ext uri="{FF2B5EF4-FFF2-40B4-BE49-F238E27FC236}">
                  <a16:creationId xmlns:a16="http://schemas.microsoft.com/office/drawing/2014/main" id="{BCCA4A31-94F1-4635-9FA1-04182BF11E29}"/>
                </a:ext>
              </a:extLst>
            </p:cNvPr>
            <p:cNvGrpSpPr/>
            <p:nvPr/>
          </p:nvGrpSpPr>
          <p:grpSpPr>
            <a:xfrm rot="10800000" flipH="1">
              <a:off x="5419938" y="3590496"/>
              <a:ext cx="197051" cy="873087"/>
              <a:chOff x="10641180" y="500718"/>
              <a:chExt cx="247650" cy="1097280"/>
            </a:xfrm>
            <a:solidFill>
              <a:schemeClr val="accent2"/>
            </a:solidFill>
          </p:grpSpPr>
          <p:sp>
            <p:nvSpPr>
              <p:cNvPr id="5429" name="Rectangle: Rounded Corners 5428">
                <a:extLst>
                  <a:ext uri="{FF2B5EF4-FFF2-40B4-BE49-F238E27FC236}">
                    <a16:creationId xmlns:a16="http://schemas.microsoft.com/office/drawing/2014/main" id="{EF283D7B-9C2A-4A3C-A4B4-4380EEB6EA46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0" name="Rectangle: Rounded Corners 5429">
                <a:extLst>
                  <a:ext uri="{FF2B5EF4-FFF2-40B4-BE49-F238E27FC236}">
                    <a16:creationId xmlns:a16="http://schemas.microsoft.com/office/drawing/2014/main" id="{BF391649-941B-4262-B297-714EA0E08DB8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698171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2" name="Group 5401">
              <a:extLst>
                <a:ext uri="{FF2B5EF4-FFF2-40B4-BE49-F238E27FC236}">
                  <a16:creationId xmlns:a16="http://schemas.microsoft.com/office/drawing/2014/main" id="{9253F6CF-19DA-4635-A450-22BE85142D42}"/>
                </a:ext>
              </a:extLst>
            </p:cNvPr>
            <p:cNvGrpSpPr/>
            <p:nvPr/>
          </p:nvGrpSpPr>
          <p:grpSpPr>
            <a:xfrm rot="10800000" flipH="1">
              <a:off x="4714221" y="3409318"/>
              <a:ext cx="197051" cy="1455146"/>
              <a:chOff x="10641180" y="438150"/>
              <a:chExt cx="247650" cy="1828800"/>
            </a:xfrm>
            <a:solidFill>
              <a:schemeClr val="accent1"/>
            </a:solidFill>
          </p:grpSpPr>
          <p:sp>
            <p:nvSpPr>
              <p:cNvPr id="5427" name="Rectangle: Rounded Corners 5426">
                <a:extLst>
                  <a:ext uri="{FF2B5EF4-FFF2-40B4-BE49-F238E27FC236}">
                    <a16:creationId xmlns:a16="http://schemas.microsoft.com/office/drawing/2014/main" id="{5615DE1B-A3E7-44BA-ADAB-AC6EEA3D15C7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8" name="Rectangle: Rounded Corners 5427">
                <a:extLst>
                  <a:ext uri="{FF2B5EF4-FFF2-40B4-BE49-F238E27FC236}">
                    <a16:creationId xmlns:a16="http://schemas.microsoft.com/office/drawing/2014/main" id="{CDEE9556-D2E4-4A06-AAC5-5BFC7823EA21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3" name="Group 5402">
              <a:extLst>
                <a:ext uri="{FF2B5EF4-FFF2-40B4-BE49-F238E27FC236}">
                  <a16:creationId xmlns:a16="http://schemas.microsoft.com/office/drawing/2014/main" id="{9905C4E5-F2A0-43E1-B430-2C6CCFB97771}"/>
                </a:ext>
              </a:extLst>
            </p:cNvPr>
            <p:cNvGrpSpPr/>
            <p:nvPr/>
          </p:nvGrpSpPr>
          <p:grpSpPr>
            <a:xfrm rot="10800000" flipH="1">
              <a:off x="1114826" y="2630324"/>
              <a:ext cx="197051" cy="1455146"/>
              <a:chOff x="10641180" y="438150"/>
              <a:chExt cx="247650" cy="1828800"/>
            </a:xfrm>
            <a:solidFill>
              <a:schemeClr val="accent2"/>
            </a:solidFill>
          </p:grpSpPr>
          <p:sp>
            <p:nvSpPr>
              <p:cNvPr id="5425" name="Rectangle: Rounded Corners 5424">
                <a:extLst>
                  <a:ext uri="{FF2B5EF4-FFF2-40B4-BE49-F238E27FC236}">
                    <a16:creationId xmlns:a16="http://schemas.microsoft.com/office/drawing/2014/main" id="{B2B22A12-441D-44E4-97E9-6607EE15723E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6" name="Rectangle: Rounded Corners 5425">
                <a:extLst>
                  <a:ext uri="{FF2B5EF4-FFF2-40B4-BE49-F238E27FC236}">
                    <a16:creationId xmlns:a16="http://schemas.microsoft.com/office/drawing/2014/main" id="{7F607AC3-81C5-4BA7-BA50-ACD96DB4E82A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837951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4" name="Group 5403">
              <a:extLst>
                <a:ext uri="{FF2B5EF4-FFF2-40B4-BE49-F238E27FC236}">
                  <a16:creationId xmlns:a16="http://schemas.microsoft.com/office/drawing/2014/main" id="{CFC4138F-ACBC-4929-8F2B-ED7EF08EAD36}"/>
                </a:ext>
              </a:extLst>
            </p:cNvPr>
            <p:cNvGrpSpPr/>
            <p:nvPr/>
          </p:nvGrpSpPr>
          <p:grpSpPr>
            <a:xfrm rot="10800000" flipH="1">
              <a:off x="2297706" y="2563761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23" name="Rectangle: Rounded Corners 5422">
                <a:extLst>
                  <a:ext uri="{FF2B5EF4-FFF2-40B4-BE49-F238E27FC236}">
                    <a16:creationId xmlns:a16="http://schemas.microsoft.com/office/drawing/2014/main" id="{EDC60974-638B-40ED-BEDD-559317BC4EDB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4" name="Rectangle: Rounded Corners 5423">
                <a:extLst>
                  <a:ext uri="{FF2B5EF4-FFF2-40B4-BE49-F238E27FC236}">
                    <a16:creationId xmlns:a16="http://schemas.microsoft.com/office/drawing/2014/main" id="{64A39F50-B330-4B47-AC72-68774004C282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744129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5" name="Group 5404">
              <a:extLst>
                <a:ext uri="{FF2B5EF4-FFF2-40B4-BE49-F238E27FC236}">
                  <a16:creationId xmlns:a16="http://schemas.microsoft.com/office/drawing/2014/main" id="{95F0B766-34D0-4216-B5F7-D6015542E0E0}"/>
                </a:ext>
              </a:extLst>
            </p:cNvPr>
            <p:cNvGrpSpPr/>
            <p:nvPr/>
          </p:nvGrpSpPr>
          <p:grpSpPr>
            <a:xfrm rot="10800000" flipH="1">
              <a:off x="2545997" y="2990843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21" name="Rectangle: Rounded Corners 5420">
                <a:extLst>
                  <a:ext uri="{FF2B5EF4-FFF2-40B4-BE49-F238E27FC236}">
                    <a16:creationId xmlns:a16="http://schemas.microsoft.com/office/drawing/2014/main" id="{00A8A342-E1AA-4129-99BB-357247006817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2" name="Rectangle: Rounded Corners 5421">
                <a:extLst>
                  <a:ext uri="{FF2B5EF4-FFF2-40B4-BE49-F238E27FC236}">
                    <a16:creationId xmlns:a16="http://schemas.microsoft.com/office/drawing/2014/main" id="{5CCE41F3-C9FA-4068-B711-4524D66B77F8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7843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6" name="Group 5405">
              <a:extLst>
                <a:ext uri="{FF2B5EF4-FFF2-40B4-BE49-F238E27FC236}">
                  <a16:creationId xmlns:a16="http://schemas.microsoft.com/office/drawing/2014/main" id="{61795160-57DC-4211-948F-68807005F2F1}"/>
                </a:ext>
              </a:extLst>
            </p:cNvPr>
            <p:cNvGrpSpPr/>
            <p:nvPr/>
          </p:nvGrpSpPr>
          <p:grpSpPr>
            <a:xfrm rot="10800000" flipH="1">
              <a:off x="2780136" y="3217401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19" name="Rectangle: Rounded Corners 5418">
                <a:extLst>
                  <a:ext uri="{FF2B5EF4-FFF2-40B4-BE49-F238E27FC236}">
                    <a16:creationId xmlns:a16="http://schemas.microsoft.com/office/drawing/2014/main" id="{E036C9DC-3F67-49D4-A06C-D542EA28693C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0" name="Rectangle: Rounded Corners 5419">
                <a:extLst>
                  <a:ext uri="{FF2B5EF4-FFF2-40B4-BE49-F238E27FC236}">
                    <a16:creationId xmlns:a16="http://schemas.microsoft.com/office/drawing/2014/main" id="{272CF64F-FE07-4889-9274-58116165FEA1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7" name="Group 5406">
              <a:extLst>
                <a:ext uri="{FF2B5EF4-FFF2-40B4-BE49-F238E27FC236}">
                  <a16:creationId xmlns:a16="http://schemas.microsoft.com/office/drawing/2014/main" id="{41A35EC1-3C67-489C-A651-5CB0428D4A0C}"/>
                </a:ext>
              </a:extLst>
            </p:cNvPr>
            <p:cNvGrpSpPr/>
            <p:nvPr/>
          </p:nvGrpSpPr>
          <p:grpSpPr>
            <a:xfrm rot="10800000" flipH="1">
              <a:off x="3488562" y="2978246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17" name="Rectangle: Rounded Corners 5416">
                <a:extLst>
                  <a:ext uri="{FF2B5EF4-FFF2-40B4-BE49-F238E27FC236}">
                    <a16:creationId xmlns:a16="http://schemas.microsoft.com/office/drawing/2014/main" id="{B1A1EA67-6517-4723-ADFE-A0D343CEF417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8" name="Rectangle: Rounded Corners 5417">
                <a:extLst>
                  <a:ext uri="{FF2B5EF4-FFF2-40B4-BE49-F238E27FC236}">
                    <a16:creationId xmlns:a16="http://schemas.microsoft.com/office/drawing/2014/main" id="{A142CF85-CE50-4119-972A-56D60567154C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39621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8" name="Group 5407">
              <a:extLst>
                <a:ext uri="{FF2B5EF4-FFF2-40B4-BE49-F238E27FC236}">
                  <a16:creationId xmlns:a16="http://schemas.microsoft.com/office/drawing/2014/main" id="{194BB1D6-092F-47FA-88A1-C5426C5859C6}"/>
                </a:ext>
              </a:extLst>
            </p:cNvPr>
            <p:cNvGrpSpPr/>
            <p:nvPr/>
          </p:nvGrpSpPr>
          <p:grpSpPr>
            <a:xfrm rot="10800000" flipH="1">
              <a:off x="3228488" y="2307321"/>
              <a:ext cx="197051" cy="1455146"/>
              <a:chOff x="10641180" y="438150"/>
              <a:chExt cx="247650" cy="1828800"/>
            </a:xfrm>
            <a:solidFill>
              <a:schemeClr val="accent1"/>
            </a:solidFill>
          </p:grpSpPr>
          <p:sp>
            <p:nvSpPr>
              <p:cNvPr id="5415" name="Rectangle: Rounded Corners 5414">
                <a:extLst>
                  <a:ext uri="{FF2B5EF4-FFF2-40B4-BE49-F238E27FC236}">
                    <a16:creationId xmlns:a16="http://schemas.microsoft.com/office/drawing/2014/main" id="{0D21E507-274E-4555-9F0F-ED7C9F96C0D8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16" name="Rectangle: Rounded Corners 5415">
                <a:extLst>
                  <a:ext uri="{FF2B5EF4-FFF2-40B4-BE49-F238E27FC236}">
                    <a16:creationId xmlns:a16="http://schemas.microsoft.com/office/drawing/2014/main" id="{C5894E46-B2B5-43AD-BA6B-261C5BF9E9D1}"/>
                  </a:ext>
                </a:extLst>
              </p:cNvPr>
              <p:cNvSpPr/>
              <p:nvPr/>
            </p:nvSpPr>
            <p:spPr>
              <a:xfrm>
                <a:off x="10641180" y="1044533"/>
                <a:ext cx="247650" cy="36338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09" name="Group 5408">
              <a:extLst>
                <a:ext uri="{FF2B5EF4-FFF2-40B4-BE49-F238E27FC236}">
                  <a16:creationId xmlns:a16="http://schemas.microsoft.com/office/drawing/2014/main" id="{8733791A-82C4-4999-A5C9-015998CF8FF0}"/>
                </a:ext>
              </a:extLst>
            </p:cNvPr>
            <p:cNvGrpSpPr/>
            <p:nvPr/>
          </p:nvGrpSpPr>
          <p:grpSpPr>
            <a:xfrm rot="10800000" flipH="1">
              <a:off x="5650127" y="4050003"/>
              <a:ext cx="197051" cy="873087"/>
              <a:chOff x="10641180" y="500718"/>
              <a:chExt cx="247650" cy="1097280"/>
            </a:xfrm>
            <a:solidFill>
              <a:schemeClr val="accent1"/>
            </a:solidFill>
          </p:grpSpPr>
          <p:sp>
            <p:nvSpPr>
              <p:cNvPr id="5413" name="Rectangle: Rounded Corners 5412">
                <a:extLst>
                  <a:ext uri="{FF2B5EF4-FFF2-40B4-BE49-F238E27FC236}">
                    <a16:creationId xmlns:a16="http://schemas.microsoft.com/office/drawing/2014/main" id="{A6369135-A4E5-4326-8ED8-9B93A83DA71C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4" name="Rectangle: Rounded Corners 5413">
                <a:extLst>
                  <a:ext uri="{FF2B5EF4-FFF2-40B4-BE49-F238E27FC236}">
                    <a16:creationId xmlns:a16="http://schemas.microsoft.com/office/drawing/2014/main" id="{DEFD9F98-1524-439D-B276-499F3C8981F5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82577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10" name="Group 5409">
              <a:extLst>
                <a:ext uri="{FF2B5EF4-FFF2-40B4-BE49-F238E27FC236}">
                  <a16:creationId xmlns:a16="http://schemas.microsoft.com/office/drawing/2014/main" id="{0ACB5ABE-DD30-4060-96F4-229EE856EA9B}"/>
                </a:ext>
              </a:extLst>
            </p:cNvPr>
            <p:cNvGrpSpPr/>
            <p:nvPr/>
          </p:nvGrpSpPr>
          <p:grpSpPr>
            <a:xfrm rot="10800000" flipH="1">
              <a:off x="6193790" y="4206791"/>
              <a:ext cx="197051" cy="1538514"/>
              <a:chOff x="10641180" y="438150"/>
              <a:chExt cx="247650" cy="1828800"/>
            </a:xfrm>
            <a:solidFill>
              <a:schemeClr val="accent1"/>
            </a:solidFill>
          </p:grpSpPr>
          <p:sp>
            <p:nvSpPr>
              <p:cNvPr id="5411" name="Rectangle: Rounded Corners 5410">
                <a:extLst>
                  <a:ext uri="{FF2B5EF4-FFF2-40B4-BE49-F238E27FC236}">
                    <a16:creationId xmlns:a16="http://schemas.microsoft.com/office/drawing/2014/main" id="{E5633845-35D2-4A9B-AFA3-8551DB3AF1E2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2" name="Rectangle: Rounded Corners 5411">
                <a:extLst>
                  <a:ext uri="{FF2B5EF4-FFF2-40B4-BE49-F238E27FC236}">
                    <a16:creationId xmlns:a16="http://schemas.microsoft.com/office/drawing/2014/main" id="{7FF91EA9-25A0-4D46-92AB-EBDE4B63904C}"/>
                  </a:ext>
                </a:extLst>
              </p:cNvPr>
              <p:cNvSpPr/>
              <p:nvPr/>
            </p:nvSpPr>
            <p:spPr>
              <a:xfrm>
                <a:off x="10641180" y="1044533"/>
                <a:ext cx="247650" cy="57523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61" name="Group 5460">
            <a:extLst>
              <a:ext uri="{FF2B5EF4-FFF2-40B4-BE49-F238E27FC236}">
                <a16:creationId xmlns:a16="http://schemas.microsoft.com/office/drawing/2014/main" id="{305D72FE-CAF5-4B3C-886B-23DB1606C6B5}"/>
              </a:ext>
            </a:extLst>
          </p:cNvPr>
          <p:cNvGrpSpPr/>
          <p:nvPr/>
        </p:nvGrpSpPr>
        <p:grpSpPr>
          <a:xfrm>
            <a:off x="10385568" y="1257166"/>
            <a:ext cx="1057294" cy="2509800"/>
            <a:chOff x="3203626" y="308113"/>
            <a:chExt cx="1057294" cy="2509800"/>
          </a:xfrm>
        </p:grpSpPr>
        <p:sp>
          <p:nvSpPr>
            <p:cNvPr id="5462" name="Freeform: Shape 5461">
              <a:extLst>
                <a:ext uri="{FF2B5EF4-FFF2-40B4-BE49-F238E27FC236}">
                  <a16:creationId xmlns:a16="http://schemas.microsoft.com/office/drawing/2014/main" id="{3529C4A8-B5B1-4E97-949C-31AEDCB9ADD9}"/>
                </a:ext>
              </a:extLst>
            </p:cNvPr>
            <p:cNvSpPr/>
            <p:nvPr/>
          </p:nvSpPr>
          <p:spPr>
            <a:xfrm rot="9900000">
              <a:off x="3203626" y="1153022"/>
              <a:ext cx="1057294" cy="1664891"/>
            </a:xfrm>
            <a:custGeom>
              <a:avLst/>
              <a:gdLst>
                <a:gd name="connsiteX0" fmla="*/ 897402 w 930482"/>
                <a:gd name="connsiteY0" fmla="*/ 873838 h 1464648"/>
                <a:gd name="connsiteX1" fmla="*/ 793671 w 930482"/>
                <a:gd name="connsiteY1" fmla="*/ 1069240 h 1464648"/>
                <a:gd name="connsiteX2" fmla="*/ 603439 w 930482"/>
                <a:gd name="connsiteY2" fmla="*/ 1334255 h 1464648"/>
                <a:gd name="connsiteX3" fmla="*/ 568632 w 930482"/>
                <a:gd name="connsiteY3" fmla="*/ 1464867 h 1464648"/>
                <a:gd name="connsiteX4" fmla="*/ 547954 w 930482"/>
                <a:gd name="connsiteY4" fmla="*/ 1460043 h 1464648"/>
                <a:gd name="connsiteX5" fmla="*/ 387015 w 930482"/>
                <a:gd name="connsiteY5" fmla="*/ 1371130 h 1464648"/>
                <a:gd name="connsiteX6" fmla="*/ 238827 w 930482"/>
                <a:gd name="connsiteY6" fmla="*/ 1317369 h 1464648"/>
                <a:gd name="connsiteX7" fmla="*/ 126136 w 930482"/>
                <a:gd name="connsiteY7" fmla="*/ 1308753 h 1464648"/>
                <a:gd name="connsiteX8" fmla="*/ 54109 w 930482"/>
                <a:gd name="connsiteY8" fmla="*/ 1173661 h 1464648"/>
                <a:gd name="connsiteX9" fmla="*/ 4 w 930482"/>
                <a:gd name="connsiteY9" fmla="*/ 913815 h 1464648"/>
                <a:gd name="connsiteX10" fmla="*/ 23438 w 930482"/>
                <a:gd name="connsiteY10" fmla="*/ 783892 h 1464648"/>
                <a:gd name="connsiteX11" fmla="*/ 51697 w 930482"/>
                <a:gd name="connsiteY11" fmla="*/ 406185 h 1464648"/>
                <a:gd name="connsiteX12" fmla="*/ 54454 w 930482"/>
                <a:gd name="connsiteY12" fmla="*/ 396191 h 1464648"/>
                <a:gd name="connsiteX13" fmla="*/ 99255 w 930482"/>
                <a:gd name="connsiteY13" fmla="*/ 389987 h 1464648"/>
                <a:gd name="connsiteX14" fmla="*/ 160943 w 930482"/>
                <a:gd name="connsiteY14" fmla="*/ 415145 h 1464648"/>
                <a:gd name="connsiteX15" fmla="*/ 191269 w 930482"/>
                <a:gd name="connsiteY15" fmla="*/ 492685 h 1464648"/>
                <a:gd name="connsiteX16" fmla="*/ 206433 w 930482"/>
                <a:gd name="connsiteY16" fmla="*/ 640873 h 1464648"/>
                <a:gd name="connsiteX17" fmla="*/ 207122 w 930482"/>
                <a:gd name="connsiteY17" fmla="*/ 710832 h 1464648"/>
                <a:gd name="connsiteX18" fmla="*/ 207811 w 930482"/>
                <a:gd name="connsiteY18" fmla="*/ 774242 h 1464648"/>
                <a:gd name="connsiteX19" fmla="*/ 246065 w 930482"/>
                <a:gd name="connsiteY19" fmla="*/ 673612 h 1464648"/>
                <a:gd name="connsiteX20" fmla="*/ 361513 w 930482"/>
                <a:gd name="connsiteY20" fmla="*/ 376547 h 1464648"/>
                <a:gd name="connsiteX21" fmla="*/ 472482 w 930482"/>
                <a:gd name="connsiteY21" fmla="*/ 93611 h 1464648"/>
                <a:gd name="connsiteX22" fmla="*/ 522452 w 930482"/>
                <a:gd name="connsiteY22" fmla="*/ 20207 h 1464648"/>
                <a:gd name="connsiteX23" fmla="*/ 573457 w 930482"/>
                <a:gd name="connsiteY23" fmla="*/ 1252 h 1464648"/>
                <a:gd name="connsiteX24" fmla="*/ 606540 w 930482"/>
                <a:gd name="connsiteY24" fmla="*/ 119458 h 1464648"/>
                <a:gd name="connsiteX25" fmla="*/ 578970 w 930482"/>
                <a:gd name="connsiteY25" fmla="*/ 237319 h 1464648"/>
                <a:gd name="connsiteX26" fmla="*/ 528656 w 930482"/>
                <a:gd name="connsiteY26" fmla="*/ 414800 h 1464648"/>
                <a:gd name="connsiteX27" fmla="*/ 506600 w 930482"/>
                <a:gd name="connsiteY27" fmla="*/ 586423 h 1464648"/>
                <a:gd name="connsiteX28" fmla="*/ 518317 w 930482"/>
                <a:gd name="connsiteY28" fmla="*/ 602275 h 1464648"/>
                <a:gd name="connsiteX29" fmla="*/ 532102 w 930482"/>
                <a:gd name="connsiteY29" fmla="*/ 589869 h 1464648"/>
                <a:gd name="connsiteX30" fmla="*/ 626528 w 930482"/>
                <a:gd name="connsiteY30" fmla="*/ 480279 h 1464648"/>
                <a:gd name="connsiteX31" fmla="*/ 718888 w 930482"/>
                <a:gd name="connsiteY31" fmla="*/ 415145 h 1464648"/>
                <a:gd name="connsiteX32" fmla="*/ 778852 w 930482"/>
                <a:gd name="connsiteY32" fmla="*/ 453398 h 1464648"/>
                <a:gd name="connsiteX33" fmla="*/ 781954 w 930482"/>
                <a:gd name="connsiteY33" fmla="*/ 508193 h 1464648"/>
                <a:gd name="connsiteX34" fmla="*/ 761276 w 930482"/>
                <a:gd name="connsiteY34" fmla="*/ 559887 h 1464648"/>
                <a:gd name="connsiteX35" fmla="*/ 839850 w 930482"/>
                <a:gd name="connsiteY35" fmla="*/ 538520 h 1464648"/>
                <a:gd name="connsiteX36" fmla="*/ 887753 w 930482"/>
                <a:gd name="connsiteY36" fmla="*/ 610202 h 1464648"/>
                <a:gd name="connsiteX37" fmla="*/ 870866 w 930482"/>
                <a:gd name="connsiteY37" fmla="*/ 697736 h 1464648"/>
                <a:gd name="connsiteX38" fmla="*/ 931520 w 930482"/>
                <a:gd name="connsiteY38" fmla="*/ 770451 h 1464648"/>
                <a:gd name="connsiteX39" fmla="*/ 897402 w 930482"/>
                <a:gd name="connsiteY39" fmla="*/ 873838 h 1464648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18317 w 931855"/>
                <a:gd name="connsiteY28" fmla="*/ 60227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18317 w 931855"/>
                <a:gd name="connsiteY28" fmla="*/ 60227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05617 w 931855"/>
                <a:gd name="connsiteY28" fmla="*/ 59973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485297 w 931855"/>
                <a:gd name="connsiteY28" fmla="*/ 57941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18908 w 931855"/>
                <a:gd name="connsiteY29" fmla="*/ 47011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18908 w 931855"/>
                <a:gd name="connsiteY29" fmla="*/ 470119 h 1466100"/>
                <a:gd name="connsiteX30" fmla="*/ 70364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18908 w 931855"/>
                <a:gd name="connsiteY29" fmla="*/ 470119 h 1466100"/>
                <a:gd name="connsiteX30" fmla="*/ 70364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3816 w 931855"/>
                <a:gd name="connsiteY33" fmla="*/ 56496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7365"/>
                <a:gd name="connsiteX1" fmla="*/ 793671 w 931855"/>
                <a:gd name="connsiteY1" fmla="*/ 1069240 h 1467365"/>
                <a:gd name="connsiteX2" fmla="*/ 603439 w 931855"/>
                <a:gd name="connsiteY2" fmla="*/ 1334255 h 1467365"/>
                <a:gd name="connsiteX3" fmla="*/ 583872 w 931855"/>
                <a:gd name="connsiteY3" fmla="*/ 1459787 h 1467365"/>
                <a:gd name="connsiteX4" fmla="*/ 547954 w 931855"/>
                <a:gd name="connsiteY4" fmla="*/ 1460043 h 1467365"/>
                <a:gd name="connsiteX5" fmla="*/ 387015 w 931855"/>
                <a:gd name="connsiteY5" fmla="*/ 1371130 h 1467365"/>
                <a:gd name="connsiteX6" fmla="*/ 238827 w 931855"/>
                <a:gd name="connsiteY6" fmla="*/ 1317369 h 1467365"/>
                <a:gd name="connsiteX7" fmla="*/ 126136 w 931855"/>
                <a:gd name="connsiteY7" fmla="*/ 1308753 h 1467365"/>
                <a:gd name="connsiteX8" fmla="*/ 54109 w 931855"/>
                <a:gd name="connsiteY8" fmla="*/ 1173661 h 1467365"/>
                <a:gd name="connsiteX9" fmla="*/ 4 w 931855"/>
                <a:gd name="connsiteY9" fmla="*/ 913815 h 1467365"/>
                <a:gd name="connsiteX10" fmla="*/ 23438 w 931855"/>
                <a:gd name="connsiteY10" fmla="*/ 783892 h 1467365"/>
                <a:gd name="connsiteX11" fmla="*/ 51697 w 931855"/>
                <a:gd name="connsiteY11" fmla="*/ 406185 h 1467365"/>
                <a:gd name="connsiteX12" fmla="*/ 54454 w 931855"/>
                <a:gd name="connsiteY12" fmla="*/ 396191 h 1467365"/>
                <a:gd name="connsiteX13" fmla="*/ 99255 w 931855"/>
                <a:gd name="connsiteY13" fmla="*/ 389987 h 1467365"/>
                <a:gd name="connsiteX14" fmla="*/ 160943 w 931855"/>
                <a:gd name="connsiteY14" fmla="*/ 415145 h 1467365"/>
                <a:gd name="connsiteX15" fmla="*/ 191269 w 931855"/>
                <a:gd name="connsiteY15" fmla="*/ 492685 h 1467365"/>
                <a:gd name="connsiteX16" fmla="*/ 206433 w 931855"/>
                <a:gd name="connsiteY16" fmla="*/ 640873 h 1467365"/>
                <a:gd name="connsiteX17" fmla="*/ 207122 w 931855"/>
                <a:gd name="connsiteY17" fmla="*/ 710832 h 1467365"/>
                <a:gd name="connsiteX18" fmla="*/ 207811 w 931855"/>
                <a:gd name="connsiteY18" fmla="*/ 774242 h 1467365"/>
                <a:gd name="connsiteX19" fmla="*/ 246065 w 931855"/>
                <a:gd name="connsiteY19" fmla="*/ 673612 h 1467365"/>
                <a:gd name="connsiteX20" fmla="*/ 361513 w 931855"/>
                <a:gd name="connsiteY20" fmla="*/ 376547 h 1467365"/>
                <a:gd name="connsiteX21" fmla="*/ 472482 w 931855"/>
                <a:gd name="connsiteY21" fmla="*/ 93611 h 1467365"/>
                <a:gd name="connsiteX22" fmla="*/ 522452 w 931855"/>
                <a:gd name="connsiteY22" fmla="*/ 20207 h 1467365"/>
                <a:gd name="connsiteX23" fmla="*/ 573457 w 931855"/>
                <a:gd name="connsiteY23" fmla="*/ 1252 h 1467365"/>
                <a:gd name="connsiteX24" fmla="*/ 606540 w 931855"/>
                <a:gd name="connsiteY24" fmla="*/ 119458 h 1467365"/>
                <a:gd name="connsiteX25" fmla="*/ 578970 w 931855"/>
                <a:gd name="connsiteY25" fmla="*/ 237319 h 1467365"/>
                <a:gd name="connsiteX26" fmla="*/ 528656 w 931855"/>
                <a:gd name="connsiteY26" fmla="*/ 414800 h 1467365"/>
                <a:gd name="connsiteX27" fmla="*/ 491360 w 931855"/>
                <a:gd name="connsiteY27" fmla="*/ 583883 h 1467365"/>
                <a:gd name="connsiteX28" fmla="*/ 527022 w 931855"/>
                <a:gd name="connsiteY28" fmla="*/ 582249 h 1467365"/>
                <a:gd name="connsiteX29" fmla="*/ 618908 w 931855"/>
                <a:gd name="connsiteY29" fmla="*/ 470119 h 1467365"/>
                <a:gd name="connsiteX30" fmla="*/ 703648 w 931855"/>
                <a:gd name="connsiteY30" fmla="*/ 415145 h 1467365"/>
                <a:gd name="connsiteX31" fmla="*/ 778852 w 931855"/>
                <a:gd name="connsiteY31" fmla="*/ 453398 h 1467365"/>
                <a:gd name="connsiteX32" fmla="*/ 781954 w 931855"/>
                <a:gd name="connsiteY32" fmla="*/ 508193 h 1467365"/>
                <a:gd name="connsiteX33" fmla="*/ 763816 w 931855"/>
                <a:gd name="connsiteY33" fmla="*/ 564967 h 1467365"/>
                <a:gd name="connsiteX34" fmla="*/ 839850 w 931855"/>
                <a:gd name="connsiteY34" fmla="*/ 538520 h 1467365"/>
                <a:gd name="connsiteX35" fmla="*/ 887753 w 931855"/>
                <a:gd name="connsiteY35" fmla="*/ 610202 h 1467365"/>
                <a:gd name="connsiteX36" fmla="*/ 870866 w 931855"/>
                <a:gd name="connsiteY36" fmla="*/ 697736 h 1467365"/>
                <a:gd name="connsiteX37" fmla="*/ 931520 w 931855"/>
                <a:gd name="connsiteY37" fmla="*/ 770451 h 1467365"/>
                <a:gd name="connsiteX38" fmla="*/ 897402 w 931855"/>
                <a:gd name="connsiteY38" fmla="*/ 873838 h 1467365"/>
                <a:gd name="connsiteX0" fmla="*/ 897402 w 931855"/>
                <a:gd name="connsiteY0" fmla="*/ 873838 h 1467365"/>
                <a:gd name="connsiteX1" fmla="*/ 793671 w 931855"/>
                <a:gd name="connsiteY1" fmla="*/ 1069240 h 1467365"/>
                <a:gd name="connsiteX2" fmla="*/ 603439 w 931855"/>
                <a:gd name="connsiteY2" fmla="*/ 1334255 h 1467365"/>
                <a:gd name="connsiteX3" fmla="*/ 583872 w 931855"/>
                <a:gd name="connsiteY3" fmla="*/ 1459787 h 1467365"/>
                <a:gd name="connsiteX4" fmla="*/ 547954 w 931855"/>
                <a:gd name="connsiteY4" fmla="*/ 1460043 h 1467365"/>
                <a:gd name="connsiteX5" fmla="*/ 387015 w 931855"/>
                <a:gd name="connsiteY5" fmla="*/ 1371130 h 1467365"/>
                <a:gd name="connsiteX6" fmla="*/ 238827 w 931855"/>
                <a:gd name="connsiteY6" fmla="*/ 1317369 h 1467365"/>
                <a:gd name="connsiteX7" fmla="*/ 126136 w 931855"/>
                <a:gd name="connsiteY7" fmla="*/ 1308753 h 1467365"/>
                <a:gd name="connsiteX8" fmla="*/ 54109 w 931855"/>
                <a:gd name="connsiteY8" fmla="*/ 1173661 h 1467365"/>
                <a:gd name="connsiteX9" fmla="*/ 4 w 931855"/>
                <a:gd name="connsiteY9" fmla="*/ 913815 h 1467365"/>
                <a:gd name="connsiteX10" fmla="*/ 23438 w 931855"/>
                <a:gd name="connsiteY10" fmla="*/ 783892 h 1467365"/>
                <a:gd name="connsiteX11" fmla="*/ 51697 w 931855"/>
                <a:gd name="connsiteY11" fmla="*/ 406185 h 1467365"/>
                <a:gd name="connsiteX12" fmla="*/ 54454 w 931855"/>
                <a:gd name="connsiteY12" fmla="*/ 396191 h 1467365"/>
                <a:gd name="connsiteX13" fmla="*/ 99255 w 931855"/>
                <a:gd name="connsiteY13" fmla="*/ 389987 h 1467365"/>
                <a:gd name="connsiteX14" fmla="*/ 160943 w 931855"/>
                <a:gd name="connsiteY14" fmla="*/ 415145 h 1467365"/>
                <a:gd name="connsiteX15" fmla="*/ 191269 w 931855"/>
                <a:gd name="connsiteY15" fmla="*/ 492685 h 1467365"/>
                <a:gd name="connsiteX16" fmla="*/ 206433 w 931855"/>
                <a:gd name="connsiteY16" fmla="*/ 640873 h 1467365"/>
                <a:gd name="connsiteX17" fmla="*/ 207122 w 931855"/>
                <a:gd name="connsiteY17" fmla="*/ 710832 h 1467365"/>
                <a:gd name="connsiteX18" fmla="*/ 207811 w 931855"/>
                <a:gd name="connsiteY18" fmla="*/ 774242 h 1467365"/>
                <a:gd name="connsiteX19" fmla="*/ 246065 w 931855"/>
                <a:gd name="connsiteY19" fmla="*/ 673612 h 1467365"/>
                <a:gd name="connsiteX20" fmla="*/ 361513 w 931855"/>
                <a:gd name="connsiteY20" fmla="*/ 376547 h 1467365"/>
                <a:gd name="connsiteX21" fmla="*/ 472482 w 931855"/>
                <a:gd name="connsiteY21" fmla="*/ 93611 h 1467365"/>
                <a:gd name="connsiteX22" fmla="*/ 522452 w 931855"/>
                <a:gd name="connsiteY22" fmla="*/ 20207 h 1467365"/>
                <a:gd name="connsiteX23" fmla="*/ 573457 w 931855"/>
                <a:gd name="connsiteY23" fmla="*/ 1252 h 1467365"/>
                <a:gd name="connsiteX24" fmla="*/ 606540 w 931855"/>
                <a:gd name="connsiteY24" fmla="*/ 119458 h 1467365"/>
                <a:gd name="connsiteX25" fmla="*/ 578970 w 931855"/>
                <a:gd name="connsiteY25" fmla="*/ 237319 h 1467365"/>
                <a:gd name="connsiteX26" fmla="*/ 528656 w 931855"/>
                <a:gd name="connsiteY26" fmla="*/ 414800 h 1467365"/>
                <a:gd name="connsiteX27" fmla="*/ 491360 w 931855"/>
                <a:gd name="connsiteY27" fmla="*/ 583883 h 1467365"/>
                <a:gd name="connsiteX28" fmla="*/ 527022 w 931855"/>
                <a:gd name="connsiteY28" fmla="*/ 582249 h 1467365"/>
                <a:gd name="connsiteX29" fmla="*/ 618908 w 931855"/>
                <a:gd name="connsiteY29" fmla="*/ 470119 h 1467365"/>
                <a:gd name="connsiteX30" fmla="*/ 703648 w 931855"/>
                <a:gd name="connsiteY30" fmla="*/ 415145 h 1467365"/>
                <a:gd name="connsiteX31" fmla="*/ 778852 w 931855"/>
                <a:gd name="connsiteY31" fmla="*/ 453398 h 1467365"/>
                <a:gd name="connsiteX32" fmla="*/ 781954 w 931855"/>
                <a:gd name="connsiteY32" fmla="*/ 508193 h 1467365"/>
                <a:gd name="connsiteX33" fmla="*/ 763816 w 931855"/>
                <a:gd name="connsiteY33" fmla="*/ 564967 h 1467365"/>
                <a:gd name="connsiteX34" fmla="*/ 839850 w 931855"/>
                <a:gd name="connsiteY34" fmla="*/ 538520 h 1467365"/>
                <a:gd name="connsiteX35" fmla="*/ 887753 w 931855"/>
                <a:gd name="connsiteY35" fmla="*/ 610202 h 1467365"/>
                <a:gd name="connsiteX36" fmla="*/ 870866 w 931855"/>
                <a:gd name="connsiteY36" fmla="*/ 697736 h 1467365"/>
                <a:gd name="connsiteX37" fmla="*/ 931520 w 931855"/>
                <a:gd name="connsiteY37" fmla="*/ 770451 h 1467365"/>
                <a:gd name="connsiteX38" fmla="*/ 897402 w 931855"/>
                <a:gd name="connsiteY38" fmla="*/ 873838 h 1467365"/>
                <a:gd name="connsiteX0" fmla="*/ 897402 w 931855"/>
                <a:gd name="connsiteY0" fmla="*/ 873838 h 1467365"/>
                <a:gd name="connsiteX1" fmla="*/ 793671 w 931855"/>
                <a:gd name="connsiteY1" fmla="*/ 1069240 h 1467365"/>
                <a:gd name="connsiteX2" fmla="*/ 603439 w 931855"/>
                <a:gd name="connsiteY2" fmla="*/ 1334255 h 1467365"/>
                <a:gd name="connsiteX3" fmla="*/ 583872 w 931855"/>
                <a:gd name="connsiteY3" fmla="*/ 1459787 h 1467365"/>
                <a:gd name="connsiteX4" fmla="*/ 547954 w 931855"/>
                <a:gd name="connsiteY4" fmla="*/ 1460043 h 1467365"/>
                <a:gd name="connsiteX5" fmla="*/ 387015 w 931855"/>
                <a:gd name="connsiteY5" fmla="*/ 1371130 h 1467365"/>
                <a:gd name="connsiteX6" fmla="*/ 238827 w 931855"/>
                <a:gd name="connsiteY6" fmla="*/ 1317369 h 1467365"/>
                <a:gd name="connsiteX7" fmla="*/ 126136 w 931855"/>
                <a:gd name="connsiteY7" fmla="*/ 1308753 h 1467365"/>
                <a:gd name="connsiteX8" fmla="*/ 54109 w 931855"/>
                <a:gd name="connsiteY8" fmla="*/ 1173661 h 1467365"/>
                <a:gd name="connsiteX9" fmla="*/ 4 w 931855"/>
                <a:gd name="connsiteY9" fmla="*/ 913815 h 1467365"/>
                <a:gd name="connsiteX10" fmla="*/ 23438 w 931855"/>
                <a:gd name="connsiteY10" fmla="*/ 783892 h 1467365"/>
                <a:gd name="connsiteX11" fmla="*/ 51697 w 931855"/>
                <a:gd name="connsiteY11" fmla="*/ 406185 h 1467365"/>
                <a:gd name="connsiteX12" fmla="*/ 54454 w 931855"/>
                <a:gd name="connsiteY12" fmla="*/ 396191 h 1467365"/>
                <a:gd name="connsiteX13" fmla="*/ 99255 w 931855"/>
                <a:gd name="connsiteY13" fmla="*/ 389987 h 1467365"/>
                <a:gd name="connsiteX14" fmla="*/ 160943 w 931855"/>
                <a:gd name="connsiteY14" fmla="*/ 415145 h 1467365"/>
                <a:gd name="connsiteX15" fmla="*/ 191269 w 931855"/>
                <a:gd name="connsiteY15" fmla="*/ 492685 h 1467365"/>
                <a:gd name="connsiteX16" fmla="*/ 206433 w 931855"/>
                <a:gd name="connsiteY16" fmla="*/ 640873 h 1467365"/>
                <a:gd name="connsiteX17" fmla="*/ 207122 w 931855"/>
                <a:gd name="connsiteY17" fmla="*/ 710832 h 1467365"/>
                <a:gd name="connsiteX18" fmla="*/ 207811 w 931855"/>
                <a:gd name="connsiteY18" fmla="*/ 774242 h 1467365"/>
                <a:gd name="connsiteX19" fmla="*/ 246065 w 931855"/>
                <a:gd name="connsiteY19" fmla="*/ 673612 h 1467365"/>
                <a:gd name="connsiteX20" fmla="*/ 361513 w 931855"/>
                <a:gd name="connsiteY20" fmla="*/ 376547 h 1467365"/>
                <a:gd name="connsiteX21" fmla="*/ 472482 w 931855"/>
                <a:gd name="connsiteY21" fmla="*/ 93611 h 1467365"/>
                <a:gd name="connsiteX22" fmla="*/ 522452 w 931855"/>
                <a:gd name="connsiteY22" fmla="*/ 20207 h 1467365"/>
                <a:gd name="connsiteX23" fmla="*/ 573457 w 931855"/>
                <a:gd name="connsiteY23" fmla="*/ 1252 h 1467365"/>
                <a:gd name="connsiteX24" fmla="*/ 606540 w 931855"/>
                <a:gd name="connsiteY24" fmla="*/ 119458 h 1467365"/>
                <a:gd name="connsiteX25" fmla="*/ 578970 w 931855"/>
                <a:gd name="connsiteY25" fmla="*/ 237319 h 1467365"/>
                <a:gd name="connsiteX26" fmla="*/ 528656 w 931855"/>
                <a:gd name="connsiteY26" fmla="*/ 414800 h 1467365"/>
                <a:gd name="connsiteX27" fmla="*/ 491360 w 931855"/>
                <a:gd name="connsiteY27" fmla="*/ 583883 h 1467365"/>
                <a:gd name="connsiteX28" fmla="*/ 527022 w 931855"/>
                <a:gd name="connsiteY28" fmla="*/ 582249 h 1467365"/>
                <a:gd name="connsiteX29" fmla="*/ 618908 w 931855"/>
                <a:gd name="connsiteY29" fmla="*/ 470119 h 1467365"/>
                <a:gd name="connsiteX30" fmla="*/ 703648 w 931855"/>
                <a:gd name="connsiteY30" fmla="*/ 415145 h 1467365"/>
                <a:gd name="connsiteX31" fmla="*/ 778852 w 931855"/>
                <a:gd name="connsiteY31" fmla="*/ 453398 h 1467365"/>
                <a:gd name="connsiteX32" fmla="*/ 781954 w 931855"/>
                <a:gd name="connsiteY32" fmla="*/ 508193 h 1467365"/>
                <a:gd name="connsiteX33" fmla="*/ 763816 w 931855"/>
                <a:gd name="connsiteY33" fmla="*/ 564967 h 1467365"/>
                <a:gd name="connsiteX34" fmla="*/ 839850 w 931855"/>
                <a:gd name="connsiteY34" fmla="*/ 538520 h 1467365"/>
                <a:gd name="connsiteX35" fmla="*/ 887753 w 931855"/>
                <a:gd name="connsiteY35" fmla="*/ 610202 h 1467365"/>
                <a:gd name="connsiteX36" fmla="*/ 870866 w 931855"/>
                <a:gd name="connsiteY36" fmla="*/ 697736 h 1467365"/>
                <a:gd name="connsiteX37" fmla="*/ 931520 w 931855"/>
                <a:gd name="connsiteY37" fmla="*/ 770451 h 1467365"/>
                <a:gd name="connsiteX38" fmla="*/ 897402 w 931855"/>
                <a:gd name="connsiteY38" fmla="*/ 873838 h 146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31855" h="1467365">
                  <a:moveTo>
                    <a:pt x="897402" y="873838"/>
                  </a:moveTo>
                  <a:cubicBezTo>
                    <a:pt x="862595" y="938283"/>
                    <a:pt x="832613" y="1006518"/>
                    <a:pt x="793671" y="1069240"/>
                  </a:cubicBezTo>
                  <a:cubicBezTo>
                    <a:pt x="736119" y="1162633"/>
                    <a:pt x="633849" y="1266914"/>
                    <a:pt x="603439" y="1334255"/>
                  </a:cubicBezTo>
                  <a:cubicBezTo>
                    <a:pt x="578633" y="1389186"/>
                    <a:pt x="615488" y="1417590"/>
                    <a:pt x="583872" y="1459787"/>
                  </a:cubicBezTo>
                  <a:cubicBezTo>
                    <a:pt x="575601" y="1463234"/>
                    <a:pt x="580764" y="1474819"/>
                    <a:pt x="547954" y="1460043"/>
                  </a:cubicBezTo>
                  <a:cubicBezTo>
                    <a:pt x="515144" y="1445267"/>
                    <a:pt x="442155" y="1398355"/>
                    <a:pt x="387015" y="1371130"/>
                  </a:cubicBezTo>
                  <a:cubicBezTo>
                    <a:pt x="339802" y="1347695"/>
                    <a:pt x="291210" y="1326329"/>
                    <a:pt x="238827" y="1317369"/>
                  </a:cubicBezTo>
                  <a:cubicBezTo>
                    <a:pt x="201608" y="1311165"/>
                    <a:pt x="164044" y="1304962"/>
                    <a:pt x="126136" y="1308753"/>
                  </a:cubicBezTo>
                  <a:cubicBezTo>
                    <a:pt x="92707" y="1312199"/>
                    <a:pt x="63759" y="1200197"/>
                    <a:pt x="54109" y="1173661"/>
                  </a:cubicBezTo>
                  <a:cubicBezTo>
                    <a:pt x="24472" y="1090262"/>
                    <a:pt x="-341" y="1003072"/>
                    <a:pt x="4" y="913815"/>
                  </a:cubicBezTo>
                  <a:cubicBezTo>
                    <a:pt x="4" y="869358"/>
                    <a:pt x="15167" y="827314"/>
                    <a:pt x="23438" y="783892"/>
                  </a:cubicBezTo>
                  <a:cubicBezTo>
                    <a:pt x="47217" y="659827"/>
                    <a:pt x="47561" y="532317"/>
                    <a:pt x="51697" y="406185"/>
                  </a:cubicBezTo>
                  <a:cubicBezTo>
                    <a:pt x="51697" y="402739"/>
                    <a:pt x="53076" y="399292"/>
                    <a:pt x="54454" y="396191"/>
                  </a:cubicBezTo>
                  <a:cubicBezTo>
                    <a:pt x="58934" y="386886"/>
                    <a:pt x="90295" y="389987"/>
                    <a:pt x="99255" y="389987"/>
                  </a:cubicBezTo>
                  <a:cubicBezTo>
                    <a:pt x="123723" y="390332"/>
                    <a:pt x="144401" y="395157"/>
                    <a:pt x="160943" y="415145"/>
                  </a:cubicBezTo>
                  <a:cubicBezTo>
                    <a:pt x="179208" y="436512"/>
                    <a:pt x="186100" y="465115"/>
                    <a:pt x="191269" y="492685"/>
                  </a:cubicBezTo>
                  <a:cubicBezTo>
                    <a:pt x="200574" y="541622"/>
                    <a:pt x="205744" y="591247"/>
                    <a:pt x="206433" y="640873"/>
                  </a:cubicBezTo>
                  <a:cubicBezTo>
                    <a:pt x="206777" y="664308"/>
                    <a:pt x="205744" y="687742"/>
                    <a:pt x="207122" y="710832"/>
                  </a:cubicBezTo>
                  <a:cubicBezTo>
                    <a:pt x="207811" y="729441"/>
                    <a:pt x="214015" y="756322"/>
                    <a:pt x="207811" y="774242"/>
                  </a:cubicBezTo>
                  <a:cubicBezTo>
                    <a:pt x="218495" y="744260"/>
                    <a:pt x="232280" y="708764"/>
                    <a:pt x="246065" y="673612"/>
                  </a:cubicBezTo>
                  <a:cubicBezTo>
                    <a:pt x="284662" y="574705"/>
                    <a:pt x="322915" y="475454"/>
                    <a:pt x="361513" y="376547"/>
                  </a:cubicBezTo>
                  <a:cubicBezTo>
                    <a:pt x="398388" y="282465"/>
                    <a:pt x="429404" y="184937"/>
                    <a:pt x="472482" y="93611"/>
                  </a:cubicBezTo>
                  <a:cubicBezTo>
                    <a:pt x="485233" y="66731"/>
                    <a:pt x="499707" y="40539"/>
                    <a:pt x="522452" y="20207"/>
                  </a:cubicBezTo>
                  <a:cubicBezTo>
                    <a:pt x="536237" y="7800"/>
                    <a:pt x="553813" y="-3917"/>
                    <a:pt x="573457" y="1252"/>
                  </a:cubicBezTo>
                  <a:cubicBezTo>
                    <a:pt x="620325" y="13659"/>
                    <a:pt x="611710" y="84307"/>
                    <a:pt x="606540" y="119458"/>
                  </a:cubicBezTo>
                  <a:cubicBezTo>
                    <a:pt x="600682" y="159434"/>
                    <a:pt x="591951" y="188095"/>
                    <a:pt x="578970" y="237319"/>
                  </a:cubicBezTo>
                  <a:cubicBezTo>
                    <a:pt x="565989" y="286543"/>
                    <a:pt x="543819" y="355525"/>
                    <a:pt x="528656" y="414800"/>
                  </a:cubicBezTo>
                  <a:cubicBezTo>
                    <a:pt x="516249" y="463048"/>
                    <a:pt x="496899" y="511397"/>
                    <a:pt x="491360" y="583883"/>
                  </a:cubicBezTo>
                  <a:cubicBezTo>
                    <a:pt x="484314" y="620681"/>
                    <a:pt x="505764" y="601210"/>
                    <a:pt x="527022" y="582249"/>
                  </a:cubicBezTo>
                  <a:cubicBezTo>
                    <a:pt x="548280" y="563288"/>
                    <a:pt x="589470" y="497970"/>
                    <a:pt x="618908" y="470119"/>
                  </a:cubicBezTo>
                  <a:cubicBezTo>
                    <a:pt x="648346" y="442268"/>
                    <a:pt x="676991" y="417932"/>
                    <a:pt x="703648" y="415145"/>
                  </a:cubicBezTo>
                  <a:cubicBezTo>
                    <a:pt x="730305" y="412358"/>
                    <a:pt x="765801" y="437890"/>
                    <a:pt x="778852" y="453398"/>
                  </a:cubicBezTo>
                  <a:cubicBezTo>
                    <a:pt x="791903" y="468906"/>
                    <a:pt x="786089" y="489928"/>
                    <a:pt x="781954" y="508193"/>
                  </a:cubicBezTo>
                  <a:cubicBezTo>
                    <a:pt x="777818" y="526114"/>
                    <a:pt x="772087" y="548080"/>
                    <a:pt x="763816" y="564967"/>
                  </a:cubicBezTo>
                  <a:cubicBezTo>
                    <a:pt x="776567" y="538431"/>
                    <a:pt x="819194" y="530981"/>
                    <a:pt x="839850" y="538520"/>
                  </a:cubicBezTo>
                  <a:cubicBezTo>
                    <a:pt x="860506" y="546059"/>
                    <a:pt x="884307" y="580219"/>
                    <a:pt x="887753" y="610202"/>
                  </a:cubicBezTo>
                  <a:cubicBezTo>
                    <a:pt x="891199" y="640184"/>
                    <a:pt x="882928" y="670166"/>
                    <a:pt x="870866" y="697736"/>
                  </a:cubicBezTo>
                  <a:cubicBezTo>
                    <a:pt x="915323" y="697391"/>
                    <a:pt x="927729" y="728407"/>
                    <a:pt x="931520" y="770451"/>
                  </a:cubicBezTo>
                  <a:cubicBezTo>
                    <a:pt x="934622" y="810428"/>
                    <a:pt x="915667" y="839721"/>
                    <a:pt x="897402" y="873838"/>
                  </a:cubicBezTo>
                  <a:close/>
                </a:path>
              </a:pathLst>
            </a:custGeom>
            <a:solidFill>
              <a:srgbClr val="FDB98A"/>
            </a:solidFill>
            <a:ln w="34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63" name="Rectangle 165">
              <a:extLst>
                <a:ext uri="{FF2B5EF4-FFF2-40B4-BE49-F238E27FC236}">
                  <a16:creationId xmlns:a16="http://schemas.microsoft.com/office/drawing/2014/main" id="{A8E71BE3-5584-4B1C-AE36-8667012C763A}"/>
                </a:ext>
              </a:extLst>
            </p:cNvPr>
            <p:cNvSpPr/>
            <p:nvPr/>
          </p:nvSpPr>
          <p:spPr>
            <a:xfrm rot="10632520">
              <a:off x="3339149" y="904048"/>
              <a:ext cx="644608" cy="410520"/>
            </a:xfrm>
            <a:custGeom>
              <a:avLst/>
              <a:gdLst>
                <a:gd name="connsiteX0" fmla="*/ 0 w 559412"/>
                <a:gd name="connsiteY0" fmla="*/ 0 h 351089"/>
                <a:gd name="connsiteX1" fmla="*/ 559412 w 559412"/>
                <a:gd name="connsiteY1" fmla="*/ 0 h 351089"/>
                <a:gd name="connsiteX2" fmla="*/ 559412 w 559412"/>
                <a:gd name="connsiteY2" fmla="*/ 351089 h 351089"/>
                <a:gd name="connsiteX3" fmla="*/ 0 w 559412"/>
                <a:gd name="connsiteY3" fmla="*/ 351089 h 351089"/>
                <a:gd name="connsiteX4" fmla="*/ 0 w 559412"/>
                <a:gd name="connsiteY4" fmla="*/ 0 h 351089"/>
                <a:gd name="connsiteX0" fmla="*/ 0 w 559412"/>
                <a:gd name="connsiteY0" fmla="*/ 0 h 351089"/>
                <a:gd name="connsiteX1" fmla="*/ 559412 w 559412"/>
                <a:gd name="connsiteY1" fmla="*/ 0 h 351089"/>
                <a:gd name="connsiteX2" fmla="*/ 559412 w 559412"/>
                <a:gd name="connsiteY2" fmla="*/ 351089 h 351089"/>
                <a:gd name="connsiteX3" fmla="*/ 0 w 559412"/>
                <a:gd name="connsiteY3" fmla="*/ 351089 h 351089"/>
                <a:gd name="connsiteX4" fmla="*/ 0 w 559412"/>
                <a:gd name="connsiteY4" fmla="*/ 0 h 351089"/>
                <a:gd name="connsiteX0" fmla="*/ 0 w 560341"/>
                <a:gd name="connsiteY0" fmla="*/ 67769 h 351089"/>
                <a:gd name="connsiteX1" fmla="*/ 560341 w 560341"/>
                <a:gd name="connsiteY1" fmla="*/ 0 h 351089"/>
                <a:gd name="connsiteX2" fmla="*/ 560341 w 560341"/>
                <a:gd name="connsiteY2" fmla="*/ 351089 h 351089"/>
                <a:gd name="connsiteX3" fmla="*/ 929 w 560341"/>
                <a:gd name="connsiteY3" fmla="*/ 351089 h 351089"/>
                <a:gd name="connsiteX4" fmla="*/ 0 w 560341"/>
                <a:gd name="connsiteY4" fmla="*/ 67769 h 351089"/>
                <a:gd name="connsiteX0" fmla="*/ 0 w 560413"/>
                <a:gd name="connsiteY0" fmla="*/ 31402 h 351089"/>
                <a:gd name="connsiteX1" fmla="*/ 560413 w 560413"/>
                <a:gd name="connsiteY1" fmla="*/ 0 h 351089"/>
                <a:gd name="connsiteX2" fmla="*/ 560413 w 560413"/>
                <a:gd name="connsiteY2" fmla="*/ 351089 h 351089"/>
                <a:gd name="connsiteX3" fmla="*/ 1001 w 560413"/>
                <a:gd name="connsiteY3" fmla="*/ 351089 h 351089"/>
                <a:gd name="connsiteX4" fmla="*/ 0 w 560413"/>
                <a:gd name="connsiteY4" fmla="*/ 31402 h 351089"/>
                <a:gd name="connsiteX0" fmla="*/ 0 w 564173"/>
                <a:gd name="connsiteY0" fmla="*/ 14024 h 351089"/>
                <a:gd name="connsiteX1" fmla="*/ 564173 w 564173"/>
                <a:gd name="connsiteY1" fmla="*/ 0 h 351089"/>
                <a:gd name="connsiteX2" fmla="*/ 564173 w 564173"/>
                <a:gd name="connsiteY2" fmla="*/ 351089 h 351089"/>
                <a:gd name="connsiteX3" fmla="*/ 4761 w 564173"/>
                <a:gd name="connsiteY3" fmla="*/ 351089 h 351089"/>
                <a:gd name="connsiteX4" fmla="*/ 0 w 564173"/>
                <a:gd name="connsiteY4" fmla="*/ 14024 h 351089"/>
                <a:gd name="connsiteX0" fmla="*/ 0 w 564173"/>
                <a:gd name="connsiteY0" fmla="*/ 14024 h 351089"/>
                <a:gd name="connsiteX1" fmla="*/ 564173 w 564173"/>
                <a:gd name="connsiteY1" fmla="*/ 0 h 351089"/>
                <a:gd name="connsiteX2" fmla="*/ 564173 w 564173"/>
                <a:gd name="connsiteY2" fmla="*/ 351089 h 351089"/>
                <a:gd name="connsiteX3" fmla="*/ 4761 w 564173"/>
                <a:gd name="connsiteY3" fmla="*/ 351089 h 351089"/>
                <a:gd name="connsiteX4" fmla="*/ 0 w 564173"/>
                <a:gd name="connsiteY4" fmla="*/ 14024 h 351089"/>
                <a:gd name="connsiteX0" fmla="*/ 2174 w 559437"/>
                <a:gd name="connsiteY0" fmla="*/ 9930 h 351089"/>
                <a:gd name="connsiteX1" fmla="*/ 559437 w 559437"/>
                <a:gd name="connsiteY1" fmla="*/ 0 h 351089"/>
                <a:gd name="connsiteX2" fmla="*/ 559437 w 559437"/>
                <a:gd name="connsiteY2" fmla="*/ 351089 h 351089"/>
                <a:gd name="connsiteX3" fmla="*/ 25 w 559437"/>
                <a:gd name="connsiteY3" fmla="*/ 351089 h 351089"/>
                <a:gd name="connsiteX4" fmla="*/ 2174 w 559437"/>
                <a:gd name="connsiteY4" fmla="*/ 9930 h 351089"/>
                <a:gd name="connsiteX0" fmla="*/ 2174 w 559437"/>
                <a:gd name="connsiteY0" fmla="*/ 26146 h 367305"/>
                <a:gd name="connsiteX1" fmla="*/ 289161 w 559437"/>
                <a:gd name="connsiteY1" fmla="*/ 55376 h 367305"/>
                <a:gd name="connsiteX2" fmla="*/ 559437 w 559437"/>
                <a:gd name="connsiteY2" fmla="*/ 16216 h 367305"/>
                <a:gd name="connsiteX3" fmla="*/ 559437 w 559437"/>
                <a:gd name="connsiteY3" fmla="*/ 367305 h 367305"/>
                <a:gd name="connsiteX4" fmla="*/ 25 w 559437"/>
                <a:gd name="connsiteY4" fmla="*/ 367305 h 367305"/>
                <a:gd name="connsiteX5" fmla="*/ 2174 w 559437"/>
                <a:gd name="connsiteY5" fmla="*/ 26146 h 367305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2540 h 363699"/>
                <a:gd name="connsiteX1" fmla="*/ 218982 w 559437"/>
                <a:gd name="connsiteY1" fmla="*/ 87744 h 363699"/>
                <a:gd name="connsiteX2" fmla="*/ 559437 w 559437"/>
                <a:gd name="connsiteY2" fmla="*/ 12610 h 363699"/>
                <a:gd name="connsiteX3" fmla="*/ 559437 w 559437"/>
                <a:gd name="connsiteY3" fmla="*/ 363699 h 363699"/>
                <a:gd name="connsiteX4" fmla="*/ 25 w 559437"/>
                <a:gd name="connsiteY4" fmla="*/ 363699 h 363699"/>
                <a:gd name="connsiteX5" fmla="*/ 2174 w 559437"/>
                <a:gd name="connsiteY5" fmla="*/ 22540 h 363699"/>
                <a:gd name="connsiteX0" fmla="*/ 2174 w 559437"/>
                <a:gd name="connsiteY0" fmla="*/ 30044 h 371203"/>
                <a:gd name="connsiteX1" fmla="*/ 198103 w 559437"/>
                <a:gd name="connsiteY1" fmla="*/ 34796 h 371203"/>
                <a:gd name="connsiteX2" fmla="*/ 559437 w 559437"/>
                <a:gd name="connsiteY2" fmla="*/ 20114 h 371203"/>
                <a:gd name="connsiteX3" fmla="*/ 559437 w 559437"/>
                <a:gd name="connsiteY3" fmla="*/ 371203 h 371203"/>
                <a:gd name="connsiteX4" fmla="*/ 25 w 559437"/>
                <a:gd name="connsiteY4" fmla="*/ 371203 h 371203"/>
                <a:gd name="connsiteX5" fmla="*/ 2174 w 559437"/>
                <a:gd name="connsiteY5" fmla="*/ 30044 h 371203"/>
                <a:gd name="connsiteX0" fmla="*/ 2174 w 559437"/>
                <a:gd name="connsiteY0" fmla="*/ 30044 h 371203"/>
                <a:gd name="connsiteX1" fmla="*/ 198103 w 559437"/>
                <a:gd name="connsiteY1" fmla="*/ 34796 h 371203"/>
                <a:gd name="connsiteX2" fmla="*/ 559437 w 559437"/>
                <a:gd name="connsiteY2" fmla="*/ 20114 h 371203"/>
                <a:gd name="connsiteX3" fmla="*/ 559437 w 559437"/>
                <a:gd name="connsiteY3" fmla="*/ 371203 h 371203"/>
                <a:gd name="connsiteX4" fmla="*/ 25 w 559437"/>
                <a:gd name="connsiteY4" fmla="*/ 371203 h 371203"/>
                <a:gd name="connsiteX5" fmla="*/ 2174 w 559437"/>
                <a:gd name="connsiteY5" fmla="*/ 30044 h 371203"/>
                <a:gd name="connsiteX0" fmla="*/ 2174 w 559437"/>
                <a:gd name="connsiteY0" fmla="*/ 28291 h 369450"/>
                <a:gd name="connsiteX1" fmla="*/ 198103 w 559437"/>
                <a:gd name="connsiteY1" fmla="*/ 33043 h 369450"/>
                <a:gd name="connsiteX2" fmla="*/ 559437 w 559437"/>
                <a:gd name="connsiteY2" fmla="*/ 18361 h 369450"/>
                <a:gd name="connsiteX3" fmla="*/ 559437 w 559437"/>
                <a:gd name="connsiteY3" fmla="*/ 369450 h 369450"/>
                <a:gd name="connsiteX4" fmla="*/ 25 w 559437"/>
                <a:gd name="connsiteY4" fmla="*/ 369450 h 369450"/>
                <a:gd name="connsiteX5" fmla="*/ 2174 w 559437"/>
                <a:gd name="connsiteY5" fmla="*/ 28291 h 369450"/>
                <a:gd name="connsiteX0" fmla="*/ 2174 w 559437"/>
                <a:gd name="connsiteY0" fmla="*/ 27229 h 368388"/>
                <a:gd name="connsiteX1" fmla="*/ 198103 w 559437"/>
                <a:gd name="connsiteY1" fmla="*/ 31981 h 368388"/>
                <a:gd name="connsiteX2" fmla="*/ 541522 w 559437"/>
                <a:gd name="connsiteY2" fmla="*/ 18577 h 368388"/>
                <a:gd name="connsiteX3" fmla="*/ 559437 w 559437"/>
                <a:gd name="connsiteY3" fmla="*/ 368388 h 368388"/>
                <a:gd name="connsiteX4" fmla="*/ 25 w 559437"/>
                <a:gd name="connsiteY4" fmla="*/ 368388 h 368388"/>
                <a:gd name="connsiteX5" fmla="*/ 2174 w 559437"/>
                <a:gd name="connsiteY5" fmla="*/ 27229 h 368388"/>
                <a:gd name="connsiteX0" fmla="*/ 2174 w 559437"/>
                <a:gd name="connsiteY0" fmla="*/ 8652 h 349811"/>
                <a:gd name="connsiteX1" fmla="*/ 198103 w 559437"/>
                <a:gd name="connsiteY1" fmla="*/ 13404 h 349811"/>
                <a:gd name="connsiteX2" fmla="*/ 541522 w 559437"/>
                <a:gd name="connsiteY2" fmla="*/ 0 h 349811"/>
                <a:gd name="connsiteX3" fmla="*/ 559437 w 559437"/>
                <a:gd name="connsiteY3" fmla="*/ 349811 h 349811"/>
                <a:gd name="connsiteX4" fmla="*/ 25 w 559437"/>
                <a:gd name="connsiteY4" fmla="*/ 349811 h 349811"/>
                <a:gd name="connsiteX5" fmla="*/ 2174 w 559437"/>
                <a:gd name="connsiteY5" fmla="*/ 8652 h 349811"/>
                <a:gd name="connsiteX0" fmla="*/ 2174 w 559437"/>
                <a:gd name="connsiteY0" fmla="*/ 8652 h 349811"/>
                <a:gd name="connsiteX1" fmla="*/ 198103 w 559437"/>
                <a:gd name="connsiteY1" fmla="*/ 13404 h 349811"/>
                <a:gd name="connsiteX2" fmla="*/ 541522 w 559437"/>
                <a:gd name="connsiteY2" fmla="*/ 0 h 349811"/>
                <a:gd name="connsiteX3" fmla="*/ 559437 w 559437"/>
                <a:gd name="connsiteY3" fmla="*/ 349811 h 349811"/>
                <a:gd name="connsiteX4" fmla="*/ 25 w 559437"/>
                <a:gd name="connsiteY4" fmla="*/ 349811 h 349811"/>
                <a:gd name="connsiteX5" fmla="*/ 2174 w 559437"/>
                <a:gd name="connsiteY5" fmla="*/ 8652 h 349811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45498 w 559437"/>
                <a:gd name="connsiteY2" fmla="*/ 11782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23344 w 559437"/>
                <a:gd name="connsiteY2" fmla="*/ 39462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23344 w 559437"/>
                <a:gd name="connsiteY2" fmla="*/ 39462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3278 h 344437"/>
                <a:gd name="connsiteX1" fmla="*/ 269429 w 559437"/>
                <a:gd name="connsiteY1" fmla="*/ 13388 h 344437"/>
                <a:gd name="connsiteX2" fmla="*/ 516695 w 559437"/>
                <a:gd name="connsiteY2" fmla="*/ 0 h 344437"/>
                <a:gd name="connsiteX3" fmla="*/ 559437 w 559437"/>
                <a:gd name="connsiteY3" fmla="*/ 344437 h 344437"/>
                <a:gd name="connsiteX4" fmla="*/ 25 w 559437"/>
                <a:gd name="connsiteY4" fmla="*/ 344437 h 344437"/>
                <a:gd name="connsiteX5" fmla="*/ 2174 w 559437"/>
                <a:gd name="connsiteY5" fmla="*/ 3278 h 344437"/>
                <a:gd name="connsiteX0" fmla="*/ 2174 w 559437"/>
                <a:gd name="connsiteY0" fmla="*/ 3278 h 344437"/>
                <a:gd name="connsiteX1" fmla="*/ 269429 w 559437"/>
                <a:gd name="connsiteY1" fmla="*/ 13388 h 344437"/>
                <a:gd name="connsiteX2" fmla="*/ 516695 w 559437"/>
                <a:gd name="connsiteY2" fmla="*/ 0 h 344437"/>
                <a:gd name="connsiteX3" fmla="*/ 559437 w 559437"/>
                <a:gd name="connsiteY3" fmla="*/ 344437 h 344437"/>
                <a:gd name="connsiteX4" fmla="*/ 25 w 559437"/>
                <a:gd name="connsiteY4" fmla="*/ 344437 h 344437"/>
                <a:gd name="connsiteX5" fmla="*/ 2174 w 559437"/>
                <a:gd name="connsiteY5" fmla="*/ 3278 h 344437"/>
                <a:gd name="connsiteX0" fmla="*/ 2174 w 559437"/>
                <a:gd name="connsiteY0" fmla="*/ 3278 h 344437"/>
                <a:gd name="connsiteX1" fmla="*/ 269429 w 559437"/>
                <a:gd name="connsiteY1" fmla="*/ 13388 h 344437"/>
                <a:gd name="connsiteX2" fmla="*/ 516695 w 559437"/>
                <a:gd name="connsiteY2" fmla="*/ 0 h 344437"/>
                <a:gd name="connsiteX3" fmla="*/ 559437 w 559437"/>
                <a:gd name="connsiteY3" fmla="*/ 344437 h 344437"/>
                <a:gd name="connsiteX4" fmla="*/ 25 w 559437"/>
                <a:gd name="connsiteY4" fmla="*/ 344437 h 344437"/>
                <a:gd name="connsiteX5" fmla="*/ 2174 w 559437"/>
                <a:gd name="connsiteY5" fmla="*/ 3278 h 344437"/>
                <a:gd name="connsiteX0" fmla="*/ 7502 w 564765"/>
                <a:gd name="connsiteY0" fmla="*/ 3278 h 344437"/>
                <a:gd name="connsiteX1" fmla="*/ 274757 w 564765"/>
                <a:gd name="connsiteY1" fmla="*/ 13388 h 344437"/>
                <a:gd name="connsiteX2" fmla="*/ 522023 w 564765"/>
                <a:gd name="connsiteY2" fmla="*/ 0 h 344437"/>
                <a:gd name="connsiteX3" fmla="*/ 564765 w 564765"/>
                <a:gd name="connsiteY3" fmla="*/ 344437 h 344437"/>
                <a:gd name="connsiteX4" fmla="*/ 5353 w 564765"/>
                <a:gd name="connsiteY4" fmla="*/ 344437 h 344437"/>
                <a:gd name="connsiteX5" fmla="*/ 7502 w 564765"/>
                <a:gd name="connsiteY5" fmla="*/ 3278 h 344437"/>
                <a:gd name="connsiteX0" fmla="*/ 10868 w 568131"/>
                <a:gd name="connsiteY0" fmla="*/ 3278 h 344437"/>
                <a:gd name="connsiteX1" fmla="*/ 278123 w 568131"/>
                <a:gd name="connsiteY1" fmla="*/ 13388 h 344437"/>
                <a:gd name="connsiteX2" fmla="*/ 525389 w 568131"/>
                <a:gd name="connsiteY2" fmla="*/ 0 h 344437"/>
                <a:gd name="connsiteX3" fmla="*/ 568131 w 568131"/>
                <a:gd name="connsiteY3" fmla="*/ 344437 h 344437"/>
                <a:gd name="connsiteX4" fmla="*/ 8719 w 568131"/>
                <a:gd name="connsiteY4" fmla="*/ 344437 h 344437"/>
                <a:gd name="connsiteX5" fmla="*/ 10868 w 568131"/>
                <a:gd name="connsiteY5" fmla="*/ 3278 h 344437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3612 h 344771"/>
                <a:gd name="connsiteX1" fmla="*/ 278123 w 568131"/>
                <a:gd name="connsiteY1" fmla="*/ 13722 h 344771"/>
                <a:gd name="connsiteX2" fmla="*/ 514921 w 568131"/>
                <a:gd name="connsiteY2" fmla="*/ 0 h 344771"/>
                <a:gd name="connsiteX3" fmla="*/ 568131 w 568131"/>
                <a:gd name="connsiteY3" fmla="*/ 344771 h 344771"/>
                <a:gd name="connsiteX4" fmla="*/ 8719 w 568131"/>
                <a:gd name="connsiteY4" fmla="*/ 344771 h 344771"/>
                <a:gd name="connsiteX5" fmla="*/ 10868 w 568131"/>
                <a:gd name="connsiteY5" fmla="*/ 3612 h 344771"/>
                <a:gd name="connsiteX0" fmla="*/ 10868 w 568131"/>
                <a:gd name="connsiteY0" fmla="*/ 20656 h 361815"/>
                <a:gd name="connsiteX1" fmla="*/ 278123 w 568131"/>
                <a:gd name="connsiteY1" fmla="*/ 30766 h 361815"/>
                <a:gd name="connsiteX2" fmla="*/ 521628 w 568131"/>
                <a:gd name="connsiteY2" fmla="*/ 0 h 361815"/>
                <a:gd name="connsiteX3" fmla="*/ 568131 w 568131"/>
                <a:gd name="connsiteY3" fmla="*/ 361815 h 361815"/>
                <a:gd name="connsiteX4" fmla="*/ 8719 w 568131"/>
                <a:gd name="connsiteY4" fmla="*/ 361815 h 361815"/>
                <a:gd name="connsiteX5" fmla="*/ 10868 w 568131"/>
                <a:gd name="connsiteY5" fmla="*/ 20656 h 361815"/>
                <a:gd name="connsiteX0" fmla="*/ 10868 w 568131"/>
                <a:gd name="connsiteY0" fmla="*/ 20656 h 361815"/>
                <a:gd name="connsiteX1" fmla="*/ 278123 w 568131"/>
                <a:gd name="connsiteY1" fmla="*/ 30766 h 361815"/>
                <a:gd name="connsiteX2" fmla="*/ 521628 w 568131"/>
                <a:gd name="connsiteY2" fmla="*/ 0 h 361815"/>
                <a:gd name="connsiteX3" fmla="*/ 568131 w 568131"/>
                <a:gd name="connsiteY3" fmla="*/ 361815 h 361815"/>
                <a:gd name="connsiteX4" fmla="*/ 8719 w 568131"/>
                <a:gd name="connsiteY4" fmla="*/ 361815 h 361815"/>
                <a:gd name="connsiteX5" fmla="*/ 10868 w 568131"/>
                <a:gd name="connsiteY5" fmla="*/ 20656 h 361815"/>
                <a:gd name="connsiteX0" fmla="*/ 10868 w 568131"/>
                <a:gd name="connsiteY0" fmla="*/ 20656 h 361815"/>
                <a:gd name="connsiteX1" fmla="*/ 278123 w 568131"/>
                <a:gd name="connsiteY1" fmla="*/ 30766 h 361815"/>
                <a:gd name="connsiteX2" fmla="*/ 521628 w 568131"/>
                <a:gd name="connsiteY2" fmla="*/ 0 h 361815"/>
                <a:gd name="connsiteX3" fmla="*/ 568131 w 568131"/>
                <a:gd name="connsiteY3" fmla="*/ 361815 h 361815"/>
                <a:gd name="connsiteX4" fmla="*/ 8719 w 568131"/>
                <a:gd name="connsiteY4" fmla="*/ 361815 h 361815"/>
                <a:gd name="connsiteX5" fmla="*/ 10868 w 568131"/>
                <a:gd name="connsiteY5" fmla="*/ 20656 h 36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8131" h="361815">
                  <a:moveTo>
                    <a:pt x="10868" y="20656"/>
                  </a:moveTo>
                  <a:cubicBezTo>
                    <a:pt x="37062" y="59186"/>
                    <a:pt x="120089" y="7537"/>
                    <a:pt x="278123" y="30766"/>
                  </a:cubicBezTo>
                  <a:cubicBezTo>
                    <a:pt x="424410" y="35745"/>
                    <a:pt x="531285" y="68714"/>
                    <a:pt x="521628" y="0"/>
                  </a:cubicBezTo>
                  <a:cubicBezTo>
                    <a:pt x="563842" y="23868"/>
                    <a:pt x="556100" y="261249"/>
                    <a:pt x="568131" y="361815"/>
                  </a:cubicBezTo>
                  <a:lnTo>
                    <a:pt x="8719" y="361815"/>
                  </a:lnTo>
                  <a:cubicBezTo>
                    <a:pt x="-2058" y="267041"/>
                    <a:pt x="-4471" y="6735"/>
                    <a:pt x="10868" y="2065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4" name="Rectangle 5463">
              <a:extLst>
                <a:ext uri="{FF2B5EF4-FFF2-40B4-BE49-F238E27FC236}">
                  <a16:creationId xmlns:a16="http://schemas.microsoft.com/office/drawing/2014/main" id="{CDCBA613-B3D3-4FC9-9D9E-19EB77D2ED28}"/>
                </a:ext>
              </a:extLst>
            </p:cNvPr>
            <p:cNvSpPr/>
            <p:nvPr/>
          </p:nvSpPr>
          <p:spPr>
            <a:xfrm rot="21403670">
              <a:off x="3238426" y="308113"/>
              <a:ext cx="761998" cy="7017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65" name="Group 5464">
            <a:extLst>
              <a:ext uri="{FF2B5EF4-FFF2-40B4-BE49-F238E27FC236}">
                <a16:creationId xmlns:a16="http://schemas.microsoft.com/office/drawing/2014/main" id="{C18EA32B-F279-4ADB-B6CE-3840E8667C76}"/>
              </a:ext>
            </a:extLst>
          </p:cNvPr>
          <p:cNvGrpSpPr/>
          <p:nvPr/>
        </p:nvGrpSpPr>
        <p:grpSpPr>
          <a:xfrm>
            <a:off x="6475797" y="3590269"/>
            <a:ext cx="1157575" cy="2468186"/>
            <a:chOff x="1265095" y="3601854"/>
            <a:chExt cx="1157575" cy="2468186"/>
          </a:xfrm>
        </p:grpSpPr>
        <p:sp>
          <p:nvSpPr>
            <p:cNvPr id="5466" name="Freeform: Shape 5465">
              <a:extLst>
                <a:ext uri="{FF2B5EF4-FFF2-40B4-BE49-F238E27FC236}">
                  <a16:creationId xmlns:a16="http://schemas.microsoft.com/office/drawing/2014/main" id="{02BAE302-62F4-4528-A752-9CFF86948144}"/>
                </a:ext>
              </a:extLst>
            </p:cNvPr>
            <p:cNvSpPr/>
            <p:nvPr/>
          </p:nvSpPr>
          <p:spPr>
            <a:xfrm>
              <a:off x="1365376" y="3601854"/>
              <a:ext cx="1057294" cy="1664891"/>
            </a:xfrm>
            <a:custGeom>
              <a:avLst/>
              <a:gdLst>
                <a:gd name="connsiteX0" fmla="*/ 897402 w 930482"/>
                <a:gd name="connsiteY0" fmla="*/ 873838 h 1464648"/>
                <a:gd name="connsiteX1" fmla="*/ 793671 w 930482"/>
                <a:gd name="connsiteY1" fmla="*/ 1069240 h 1464648"/>
                <a:gd name="connsiteX2" fmla="*/ 603439 w 930482"/>
                <a:gd name="connsiteY2" fmla="*/ 1334255 h 1464648"/>
                <a:gd name="connsiteX3" fmla="*/ 568632 w 930482"/>
                <a:gd name="connsiteY3" fmla="*/ 1464867 h 1464648"/>
                <a:gd name="connsiteX4" fmla="*/ 547954 w 930482"/>
                <a:gd name="connsiteY4" fmla="*/ 1460043 h 1464648"/>
                <a:gd name="connsiteX5" fmla="*/ 387015 w 930482"/>
                <a:gd name="connsiteY5" fmla="*/ 1371130 h 1464648"/>
                <a:gd name="connsiteX6" fmla="*/ 238827 w 930482"/>
                <a:gd name="connsiteY6" fmla="*/ 1317369 h 1464648"/>
                <a:gd name="connsiteX7" fmla="*/ 126136 w 930482"/>
                <a:gd name="connsiteY7" fmla="*/ 1308753 h 1464648"/>
                <a:gd name="connsiteX8" fmla="*/ 54109 w 930482"/>
                <a:gd name="connsiteY8" fmla="*/ 1173661 h 1464648"/>
                <a:gd name="connsiteX9" fmla="*/ 4 w 930482"/>
                <a:gd name="connsiteY9" fmla="*/ 913815 h 1464648"/>
                <a:gd name="connsiteX10" fmla="*/ 23438 w 930482"/>
                <a:gd name="connsiteY10" fmla="*/ 783892 h 1464648"/>
                <a:gd name="connsiteX11" fmla="*/ 51697 w 930482"/>
                <a:gd name="connsiteY11" fmla="*/ 406185 h 1464648"/>
                <a:gd name="connsiteX12" fmla="*/ 54454 w 930482"/>
                <a:gd name="connsiteY12" fmla="*/ 396191 h 1464648"/>
                <a:gd name="connsiteX13" fmla="*/ 99255 w 930482"/>
                <a:gd name="connsiteY13" fmla="*/ 389987 h 1464648"/>
                <a:gd name="connsiteX14" fmla="*/ 160943 w 930482"/>
                <a:gd name="connsiteY14" fmla="*/ 415145 h 1464648"/>
                <a:gd name="connsiteX15" fmla="*/ 191269 w 930482"/>
                <a:gd name="connsiteY15" fmla="*/ 492685 h 1464648"/>
                <a:gd name="connsiteX16" fmla="*/ 206433 w 930482"/>
                <a:gd name="connsiteY16" fmla="*/ 640873 h 1464648"/>
                <a:gd name="connsiteX17" fmla="*/ 207122 w 930482"/>
                <a:gd name="connsiteY17" fmla="*/ 710832 h 1464648"/>
                <a:gd name="connsiteX18" fmla="*/ 207811 w 930482"/>
                <a:gd name="connsiteY18" fmla="*/ 774242 h 1464648"/>
                <a:gd name="connsiteX19" fmla="*/ 246065 w 930482"/>
                <a:gd name="connsiteY19" fmla="*/ 673612 h 1464648"/>
                <a:gd name="connsiteX20" fmla="*/ 361513 w 930482"/>
                <a:gd name="connsiteY20" fmla="*/ 376547 h 1464648"/>
                <a:gd name="connsiteX21" fmla="*/ 472482 w 930482"/>
                <a:gd name="connsiteY21" fmla="*/ 93611 h 1464648"/>
                <a:gd name="connsiteX22" fmla="*/ 522452 w 930482"/>
                <a:gd name="connsiteY22" fmla="*/ 20207 h 1464648"/>
                <a:gd name="connsiteX23" fmla="*/ 573457 w 930482"/>
                <a:gd name="connsiteY23" fmla="*/ 1252 h 1464648"/>
                <a:gd name="connsiteX24" fmla="*/ 606540 w 930482"/>
                <a:gd name="connsiteY24" fmla="*/ 119458 h 1464648"/>
                <a:gd name="connsiteX25" fmla="*/ 578970 w 930482"/>
                <a:gd name="connsiteY25" fmla="*/ 237319 h 1464648"/>
                <a:gd name="connsiteX26" fmla="*/ 528656 w 930482"/>
                <a:gd name="connsiteY26" fmla="*/ 414800 h 1464648"/>
                <a:gd name="connsiteX27" fmla="*/ 506600 w 930482"/>
                <a:gd name="connsiteY27" fmla="*/ 586423 h 1464648"/>
                <a:gd name="connsiteX28" fmla="*/ 518317 w 930482"/>
                <a:gd name="connsiteY28" fmla="*/ 602275 h 1464648"/>
                <a:gd name="connsiteX29" fmla="*/ 532102 w 930482"/>
                <a:gd name="connsiteY29" fmla="*/ 589869 h 1464648"/>
                <a:gd name="connsiteX30" fmla="*/ 626528 w 930482"/>
                <a:gd name="connsiteY30" fmla="*/ 480279 h 1464648"/>
                <a:gd name="connsiteX31" fmla="*/ 718888 w 930482"/>
                <a:gd name="connsiteY31" fmla="*/ 415145 h 1464648"/>
                <a:gd name="connsiteX32" fmla="*/ 778852 w 930482"/>
                <a:gd name="connsiteY32" fmla="*/ 453398 h 1464648"/>
                <a:gd name="connsiteX33" fmla="*/ 781954 w 930482"/>
                <a:gd name="connsiteY33" fmla="*/ 508193 h 1464648"/>
                <a:gd name="connsiteX34" fmla="*/ 761276 w 930482"/>
                <a:gd name="connsiteY34" fmla="*/ 559887 h 1464648"/>
                <a:gd name="connsiteX35" fmla="*/ 839850 w 930482"/>
                <a:gd name="connsiteY35" fmla="*/ 538520 h 1464648"/>
                <a:gd name="connsiteX36" fmla="*/ 887753 w 930482"/>
                <a:gd name="connsiteY36" fmla="*/ 610202 h 1464648"/>
                <a:gd name="connsiteX37" fmla="*/ 870866 w 930482"/>
                <a:gd name="connsiteY37" fmla="*/ 697736 h 1464648"/>
                <a:gd name="connsiteX38" fmla="*/ 931520 w 930482"/>
                <a:gd name="connsiteY38" fmla="*/ 770451 h 1464648"/>
                <a:gd name="connsiteX39" fmla="*/ 897402 w 930482"/>
                <a:gd name="connsiteY39" fmla="*/ 873838 h 1464648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18317 w 931855"/>
                <a:gd name="connsiteY28" fmla="*/ 60227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18317 w 931855"/>
                <a:gd name="connsiteY28" fmla="*/ 60227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05617 w 931855"/>
                <a:gd name="connsiteY28" fmla="*/ 59973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485297 w 931855"/>
                <a:gd name="connsiteY28" fmla="*/ 579415 h 1466100"/>
                <a:gd name="connsiteX29" fmla="*/ 532102 w 931855"/>
                <a:gd name="connsiteY29" fmla="*/ 589869 h 1466100"/>
                <a:gd name="connsiteX30" fmla="*/ 626528 w 931855"/>
                <a:gd name="connsiteY30" fmla="*/ 480279 h 1466100"/>
                <a:gd name="connsiteX31" fmla="*/ 718888 w 931855"/>
                <a:gd name="connsiteY31" fmla="*/ 415145 h 1466100"/>
                <a:gd name="connsiteX32" fmla="*/ 778852 w 931855"/>
                <a:gd name="connsiteY32" fmla="*/ 453398 h 1466100"/>
                <a:gd name="connsiteX33" fmla="*/ 781954 w 931855"/>
                <a:gd name="connsiteY33" fmla="*/ 508193 h 1466100"/>
                <a:gd name="connsiteX34" fmla="*/ 761276 w 931855"/>
                <a:gd name="connsiteY34" fmla="*/ 559887 h 1466100"/>
                <a:gd name="connsiteX35" fmla="*/ 839850 w 931855"/>
                <a:gd name="connsiteY35" fmla="*/ 538520 h 1466100"/>
                <a:gd name="connsiteX36" fmla="*/ 887753 w 931855"/>
                <a:gd name="connsiteY36" fmla="*/ 610202 h 1466100"/>
                <a:gd name="connsiteX37" fmla="*/ 870866 w 931855"/>
                <a:gd name="connsiteY37" fmla="*/ 697736 h 1466100"/>
                <a:gd name="connsiteX38" fmla="*/ 931520 w 931855"/>
                <a:gd name="connsiteY38" fmla="*/ 770451 h 1466100"/>
                <a:gd name="connsiteX39" fmla="*/ 897402 w 931855"/>
                <a:gd name="connsiteY39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506600 w 931855"/>
                <a:gd name="connsiteY27" fmla="*/ 58642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32102 w 931855"/>
                <a:gd name="connsiteY28" fmla="*/ 58986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26528 w 931855"/>
                <a:gd name="connsiteY29" fmla="*/ 48027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18908 w 931855"/>
                <a:gd name="connsiteY29" fmla="*/ 470119 h 1466100"/>
                <a:gd name="connsiteX30" fmla="*/ 71888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18908 w 931855"/>
                <a:gd name="connsiteY29" fmla="*/ 470119 h 1466100"/>
                <a:gd name="connsiteX30" fmla="*/ 70364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1276 w 931855"/>
                <a:gd name="connsiteY33" fmla="*/ 55988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6100"/>
                <a:gd name="connsiteX1" fmla="*/ 793671 w 931855"/>
                <a:gd name="connsiteY1" fmla="*/ 1069240 h 1466100"/>
                <a:gd name="connsiteX2" fmla="*/ 603439 w 931855"/>
                <a:gd name="connsiteY2" fmla="*/ 1334255 h 1466100"/>
                <a:gd name="connsiteX3" fmla="*/ 568632 w 931855"/>
                <a:gd name="connsiteY3" fmla="*/ 1464867 h 1466100"/>
                <a:gd name="connsiteX4" fmla="*/ 547954 w 931855"/>
                <a:gd name="connsiteY4" fmla="*/ 1460043 h 1466100"/>
                <a:gd name="connsiteX5" fmla="*/ 387015 w 931855"/>
                <a:gd name="connsiteY5" fmla="*/ 1371130 h 1466100"/>
                <a:gd name="connsiteX6" fmla="*/ 238827 w 931855"/>
                <a:gd name="connsiteY6" fmla="*/ 1317369 h 1466100"/>
                <a:gd name="connsiteX7" fmla="*/ 126136 w 931855"/>
                <a:gd name="connsiteY7" fmla="*/ 1308753 h 1466100"/>
                <a:gd name="connsiteX8" fmla="*/ 54109 w 931855"/>
                <a:gd name="connsiteY8" fmla="*/ 1173661 h 1466100"/>
                <a:gd name="connsiteX9" fmla="*/ 4 w 931855"/>
                <a:gd name="connsiteY9" fmla="*/ 913815 h 1466100"/>
                <a:gd name="connsiteX10" fmla="*/ 23438 w 931855"/>
                <a:gd name="connsiteY10" fmla="*/ 783892 h 1466100"/>
                <a:gd name="connsiteX11" fmla="*/ 51697 w 931855"/>
                <a:gd name="connsiteY11" fmla="*/ 406185 h 1466100"/>
                <a:gd name="connsiteX12" fmla="*/ 54454 w 931855"/>
                <a:gd name="connsiteY12" fmla="*/ 396191 h 1466100"/>
                <a:gd name="connsiteX13" fmla="*/ 99255 w 931855"/>
                <a:gd name="connsiteY13" fmla="*/ 389987 h 1466100"/>
                <a:gd name="connsiteX14" fmla="*/ 160943 w 931855"/>
                <a:gd name="connsiteY14" fmla="*/ 415145 h 1466100"/>
                <a:gd name="connsiteX15" fmla="*/ 191269 w 931855"/>
                <a:gd name="connsiteY15" fmla="*/ 492685 h 1466100"/>
                <a:gd name="connsiteX16" fmla="*/ 206433 w 931855"/>
                <a:gd name="connsiteY16" fmla="*/ 640873 h 1466100"/>
                <a:gd name="connsiteX17" fmla="*/ 207122 w 931855"/>
                <a:gd name="connsiteY17" fmla="*/ 710832 h 1466100"/>
                <a:gd name="connsiteX18" fmla="*/ 207811 w 931855"/>
                <a:gd name="connsiteY18" fmla="*/ 774242 h 1466100"/>
                <a:gd name="connsiteX19" fmla="*/ 246065 w 931855"/>
                <a:gd name="connsiteY19" fmla="*/ 673612 h 1466100"/>
                <a:gd name="connsiteX20" fmla="*/ 361513 w 931855"/>
                <a:gd name="connsiteY20" fmla="*/ 376547 h 1466100"/>
                <a:gd name="connsiteX21" fmla="*/ 472482 w 931855"/>
                <a:gd name="connsiteY21" fmla="*/ 93611 h 1466100"/>
                <a:gd name="connsiteX22" fmla="*/ 522452 w 931855"/>
                <a:gd name="connsiteY22" fmla="*/ 20207 h 1466100"/>
                <a:gd name="connsiteX23" fmla="*/ 573457 w 931855"/>
                <a:gd name="connsiteY23" fmla="*/ 1252 h 1466100"/>
                <a:gd name="connsiteX24" fmla="*/ 606540 w 931855"/>
                <a:gd name="connsiteY24" fmla="*/ 119458 h 1466100"/>
                <a:gd name="connsiteX25" fmla="*/ 578970 w 931855"/>
                <a:gd name="connsiteY25" fmla="*/ 237319 h 1466100"/>
                <a:gd name="connsiteX26" fmla="*/ 528656 w 931855"/>
                <a:gd name="connsiteY26" fmla="*/ 414800 h 1466100"/>
                <a:gd name="connsiteX27" fmla="*/ 491360 w 931855"/>
                <a:gd name="connsiteY27" fmla="*/ 583883 h 1466100"/>
                <a:gd name="connsiteX28" fmla="*/ 527022 w 931855"/>
                <a:gd name="connsiteY28" fmla="*/ 582249 h 1466100"/>
                <a:gd name="connsiteX29" fmla="*/ 618908 w 931855"/>
                <a:gd name="connsiteY29" fmla="*/ 470119 h 1466100"/>
                <a:gd name="connsiteX30" fmla="*/ 703648 w 931855"/>
                <a:gd name="connsiteY30" fmla="*/ 415145 h 1466100"/>
                <a:gd name="connsiteX31" fmla="*/ 778852 w 931855"/>
                <a:gd name="connsiteY31" fmla="*/ 453398 h 1466100"/>
                <a:gd name="connsiteX32" fmla="*/ 781954 w 931855"/>
                <a:gd name="connsiteY32" fmla="*/ 508193 h 1466100"/>
                <a:gd name="connsiteX33" fmla="*/ 763816 w 931855"/>
                <a:gd name="connsiteY33" fmla="*/ 564967 h 1466100"/>
                <a:gd name="connsiteX34" fmla="*/ 839850 w 931855"/>
                <a:gd name="connsiteY34" fmla="*/ 538520 h 1466100"/>
                <a:gd name="connsiteX35" fmla="*/ 887753 w 931855"/>
                <a:gd name="connsiteY35" fmla="*/ 610202 h 1466100"/>
                <a:gd name="connsiteX36" fmla="*/ 870866 w 931855"/>
                <a:gd name="connsiteY36" fmla="*/ 697736 h 1466100"/>
                <a:gd name="connsiteX37" fmla="*/ 931520 w 931855"/>
                <a:gd name="connsiteY37" fmla="*/ 770451 h 1466100"/>
                <a:gd name="connsiteX38" fmla="*/ 897402 w 931855"/>
                <a:gd name="connsiteY38" fmla="*/ 873838 h 1466100"/>
                <a:gd name="connsiteX0" fmla="*/ 897402 w 931855"/>
                <a:gd name="connsiteY0" fmla="*/ 873838 h 1467365"/>
                <a:gd name="connsiteX1" fmla="*/ 793671 w 931855"/>
                <a:gd name="connsiteY1" fmla="*/ 1069240 h 1467365"/>
                <a:gd name="connsiteX2" fmla="*/ 603439 w 931855"/>
                <a:gd name="connsiteY2" fmla="*/ 1334255 h 1467365"/>
                <a:gd name="connsiteX3" fmla="*/ 583872 w 931855"/>
                <a:gd name="connsiteY3" fmla="*/ 1459787 h 1467365"/>
                <a:gd name="connsiteX4" fmla="*/ 547954 w 931855"/>
                <a:gd name="connsiteY4" fmla="*/ 1460043 h 1467365"/>
                <a:gd name="connsiteX5" fmla="*/ 387015 w 931855"/>
                <a:gd name="connsiteY5" fmla="*/ 1371130 h 1467365"/>
                <a:gd name="connsiteX6" fmla="*/ 238827 w 931855"/>
                <a:gd name="connsiteY6" fmla="*/ 1317369 h 1467365"/>
                <a:gd name="connsiteX7" fmla="*/ 126136 w 931855"/>
                <a:gd name="connsiteY7" fmla="*/ 1308753 h 1467365"/>
                <a:gd name="connsiteX8" fmla="*/ 54109 w 931855"/>
                <a:gd name="connsiteY8" fmla="*/ 1173661 h 1467365"/>
                <a:gd name="connsiteX9" fmla="*/ 4 w 931855"/>
                <a:gd name="connsiteY9" fmla="*/ 913815 h 1467365"/>
                <a:gd name="connsiteX10" fmla="*/ 23438 w 931855"/>
                <a:gd name="connsiteY10" fmla="*/ 783892 h 1467365"/>
                <a:gd name="connsiteX11" fmla="*/ 51697 w 931855"/>
                <a:gd name="connsiteY11" fmla="*/ 406185 h 1467365"/>
                <a:gd name="connsiteX12" fmla="*/ 54454 w 931855"/>
                <a:gd name="connsiteY12" fmla="*/ 396191 h 1467365"/>
                <a:gd name="connsiteX13" fmla="*/ 99255 w 931855"/>
                <a:gd name="connsiteY13" fmla="*/ 389987 h 1467365"/>
                <a:gd name="connsiteX14" fmla="*/ 160943 w 931855"/>
                <a:gd name="connsiteY14" fmla="*/ 415145 h 1467365"/>
                <a:gd name="connsiteX15" fmla="*/ 191269 w 931855"/>
                <a:gd name="connsiteY15" fmla="*/ 492685 h 1467365"/>
                <a:gd name="connsiteX16" fmla="*/ 206433 w 931855"/>
                <a:gd name="connsiteY16" fmla="*/ 640873 h 1467365"/>
                <a:gd name="connsiteX17" fmla="*/ 207122 w 931855"/>
                <a:gd name="connsiteY17" fmla="*/ 710832 h 1467365"/>
                <a:gd name="connsiteX18" fmla="*/ 207811 w 931855"/>
                <a:gd name="connsiteY18" fmla="*/ 774242 h 1467365"/>
                <a:gd name="connsiteX19" fmla="*/ 246065 w 931855"/>
                <a:gd name="connsiteY19" fmla="*/ 673612 h 1467365"/>
                <a:gd name="connsiteX20" fmla="*/ 361513 w 931855"/>
                <a:gd name="connsiteY20" fmla="*/ 376547 h 1467365"/>
                <a:gd name="connsiteX21" fmla="*/ 472482 w 931855"/>
                <a:gd name="connsiteY21" fmla="*/ 93611 h 1467365"/>
                <a:gd name="connsiteX22" fmla="*/ 522452 w 931855"/>
                <a:gd name="connsiteY22" fmla="*/ 20207 h 1467365"/>
                <a:gd name="connsiteX23" fmla="*/ 573457 w 931855"/>
                <a:gd name="connsiteY23" fmla="*/ 1252 h 1467365"/>
                <a:gd name="connsiteX24" fmla="*/ 606540 w 931855"/>
                <a:gd name="connsiteY24" fmla="*/ 119458 h 1467365"/>
                <a:gd name="connsiteX25" fmla="*/ 578970 w 931855"/>
                <a:gd name="connsiteY25" fmla="*/ 237319 h 1467365"/>
                <a:gd name="connsiteX26" fmla="*/ 528656 w 931855"/>
                <a:gd name="connsiteY26" fmla="*/ 414800 h 1467365"/>
                <a:gd name="connsiteX27" fmla="*/ 491360 w 931855"/>
                <a:gd name="connsiteY27" fmla="*/ 583883 h 1467365"/>
                <a:gd name="connsiteX28" fmla="*/ 527022 w 931855"/>
                <a:gd name="connsiteY28" fmla="*/ 582249 h 1467365"/>
                <a:gd name="connsiteX29" fmla="*/ 618908 w 931855"/>
                <a:gd name="connsiteY29" fmla="*/ 470119 h 1467365"/>
                <a:gd name="connsiteX30" fmla="*/ 703648 w 931855"/>
                <a:gd name="connsiteY30" fmla="*/ 415145 h 1467365"/>
                <a:gd name="connsiteX31" fmla="*/ 778852 w 931855"/>
                <a:gd name="connsiteY31" fmla="*/ 453398 h 1467365"/>
                <a:gd name="connsiteX32" fmla="*/ 781954 w 931855"/>
                <a:gd name="connsiteY32" fmla="*/ 508193 h 1467365"/>
                <a:gd name="connsiteX33" fmla="*/ 763816 w 931855"/>
                <a:gd name="connsiteY33" fmla="*/ 564967 h 1467365"/>
                <a:gd name="connsiteX34" fmla="*/ 839850 w 931855"/>
                <a:gd name="connsiteY34" fmla="*/ 538520 h 1467365"/>
                <a:gd name="connsiteX35" fmla="*/ 887753 w 931855"/>
                <a:gd name="connsiteY35" fmla="*/ 610202 h 1467365"/>
                <a:gd name="connsiteX36" fmla="*/ 870866 w 931855"/>
                <a:gd name="connsiteY36" fmla="*/ 697736 h 1467365"/>
                <a:gd name="connsiteX37" fmla="*/ 931520 w 931855"/>
                <a:gd name="connsiteY37" fmla="*/ 770451 h 1467365"/>
                <a:gd name="connsiteX38" fmla="*/ 897402 w 931855"/>
                <a:gd name="connsiteY38" fmla="*/ 873838 h 1467365"/>
                <a:gd name="connsiteX0" fmla="*/ 897402 w 931855"/>
                <a:gd name="connsiteY0" fmla="*/ 873838 h 1467365"/>
                <a:gd name="connsiteX1" fmla="*/ 793671 w 931855"/>
                <a:gd name="connsiteY1" fmla="*/ 1069240 h 1467365"/>
                <a:gd name="connsiteX2" fmla="*/ 603439 w 931855"/>
                <a:gd name="connsiteY2" fmla="*/ 1334255 h 1467365"/>
                <a:gd name="connsiteX3" fmla="*/ 583872 w 931855"/>
                <a:gd name="connsiteY3" fmla="*/ 1459787 h 1467365"/>
                <a:gd name="connsiteX4" fmla="*/ 547954 w 931855"/>
                <a:gd name="connsiteY4" fmla="*/ 1460043 h 1467365"/>
                <a:gd name="connsiteX5" fmla="*/ 387015 w 931855"/>
                <a:gd name="connsiteY5" fmla="*/ 1371130 h 1467365"/>
                <a:gd name="connsiteX6" fmla="*/ 238827 w 931855"/>
                <a:gd name="connsiteY6" fmla="*/ 1317369 h 1467365"/>
                <a:gd name="connsiteX7" fmla="*/ 126136 w 931855"/>
                <a:gd name="connsiteY7" fmla="*/ 1308753 h 1467365"/>
                <a:gd name="connsiteX8" fmla="*/ 54109 w 931855"/>
                <a:gd name="connsiteY8" fmla="*/ 1173661 h 1467365"/>
                <a:gd name="connsiteX9" fmla="*/ 4 w 931855"/>
                <a:gd name="connsiteY9" fmla="*/ 913815 h 1467365"/>
                <a:gd name="connsiteX10" fmla="*/ 23438 w 931855"/>
                <a:gd name="connsiteY10" fmla="*/ 783892 h 1467365"/>
                <a:gd name="connsiteX11" fmla="*/ 51697 w 931855"/>
                <a:gd name="connsiteY11" fmla="*/ 406185 h 1467365"/>
                <a:gd name="connsiteX12" fmla="*/ 54454 w 931855"/>
                <a:gd name="connsiteY12" fmla="*/ 396191 h 1467365"/>
                <a:gd name="connsiteX13" fmla="*/ 99255 w 931855"/>
                <a:gd name="connsiteY13" fmla="*/ 389987 h 1467365"/>
                <a:gd name="connsiteX14" fmla="*/ 160943 w 931855"/>
                <a:gd name="connsiteY14" fmla="*/ 415145 h 1467365"/>
                <a:gd name="connsiteX15" fmla="*/ 191269 w 931855"/>
                <a:gd name="connsiteY15" fmla="*/ 492685 h 1467365"/>
                <a:gd name="connsiteX16" fmla="*/ 206433 w 931855"/>
                <a:gd name="connsiteY16" fmla="*/ 640873 h 1467365"/>
                <a:gd name="connsiteX17" fmla="*/ 207122 w 931855"/>
                <a:gd name="connsiteY17" fmla="*/ 710832 h 1467365"/>
                <a:gd name="connsiteX18" fmla="*/ 207811 w 931855"/>
                <a:gd name="connsiteY18" fmla="*/ 774242 h 1467365"/>
                <a:gd name="connsiteX19" fmla="*/ 246065 w 931855"/>
                <a:gd name="connsiteY19" fmla="*/ 673612 h 1467365"/>
                <a:gd name="connsiteX20" fmla="*/ 361513 w 931855"/>
                <a:gd name="connsiteY20" fmla="*/ 376547 h 1467365"/>
                <a:gd name="connsiteX21" fmla="*/ 472482 w 931855"/>
                <a:gd name="connsiteY21" fmla="*/ 93611 h 1467365"/>
                <a:gd name="connsiteX22" fmla="*/ 522452 w 931855"/>
                <a:gd name="connsiteY22" fmla="*/ 20207 h 1467365"/>
                <a:gd name="connsiteX23" fmla="*/ 573457 w 931855"/>
                <a:gd name="connsiteY23" fmla="*/ 1252 h 1467365"/>
                <a:gd name="connsiteX24" fmla="*/ 606540 w 931855"/>
                <a:gd name="connsiteY24" fmla="*/ 119458 h 1467365"/>
                <a:gd name="connsiteX25" fmla="*/ 578970 w 931855"/>
                <a:gd name="connsiteY25" fmla="*/ 237319 h 1467365"/>
                <a:gd name="connsiteX26" fmla="*/ 528656 w 931855"/>
                <a:gd name="connsiteY26" fmla="*/ 414800 h 1467365"/>
                <a:gd name="connsiteX27" fmla="*/ 491360 w 931855"/>
                <a:gd name="connsiteY27" fmla="*/ 583883 h 1467365"/>
                <a:gd name="connsiteX28" fmla="*/ 527022 w 931855"/>
                <a:gd name="connsiteY28" fmla="*/ 582249 h 1467365"/>
                <a:gd name="connsiteX29" fmla="*/ 618908 w 931855"/>
                <a:gd name="connsiteY29" fmla="*/ 470119 h 1467365"/>
                <a:gd name="connsiteX30" fmla="*/ 703648 w 931855"/>
                <a:gd name="connsiteY30" fmla="*/ 415145 h 1467365"/>
                <a:gd name="connsiteX31" fmla="*/ 778852 w 931855"/>
                <a:gd name="connsiteY31" fmla="*/ 453398 h 1467365"/>
                <a:gd name="connsiteX32" fmla="*/ 781954 w 931855"/>
                <a:gd name="connsiteY32" fmla="*/ 508193 h 1467365"/>
                <a:gd name="connsiteX33" fmla="*/ 763816 w 931855"/>
                <a:gd name="connsiteY33" fmla="*/ 564967 h 1467365"/>
                <a:gd name="connsiteX34" fmla="*/ 839850 w 931855"/>
                <a:gd name="connsiteY34" fmla="*/ 538520 h 1467365"/>
                <a:gd name="connsiteX35" fmla="*/ 887753 w 931855"/>
                <a:gd name="connsiteY35" fmla="*/ 610202 h 1467365"/>
                <a:gd name="connsiteX36" fmla="*/ 870866 w 931855"/>
                <a:gd name="connsiteY36" fmla="*/ 697736 h 1467365"/>
                <a:gd name="connsiteX37" fmla="*/ 931520 w 931855"/>
                <a:gd name="connsiteY37" fmla="*/ 770451 h 1467365"/>
                <a:gd name="connsiteX38" fmla="*/ 897402 w 931855"/>
                <a:gd name="connsiteY38" fmla="*/ 873838 h 1467365"/>
                <a:gd name="connsiteX0" fmla="*/ 897402 w 931855"/>
                <a:gd name="connsiteY0" fmla="*/ 873838 h 1467365"/>
                <a:gd name="connsiteX1" fmla="*/ 793671 w 931855"/>
                <a:gd name="connsiteY1" fmla="*/ 1069240 h 1467365"/>
                <a:gd name="connsiteX2" fmla="*/ 603439 w 931855"/>
                <a:gd name="connsiteY2" fmla="*/ 1334255 h 1467365"/>
                <a:gd name="connsiteX3" fmla="*/ 583872 w 931855"/>
                <a:gd name="connsiteY3" fmla="*/ 1459787 h 1467365"/>
                <a:gd name="connsiteX4" fmla="*/ 547954 w 931855"/>
                <a:gd name="connsiteY4" fmla="*/ 1460043 h 1467365"/>
                <a:gd name="connsiteX5" fmla="*/ 387015 w 931855"/>
                <a:gd name="connsiteY5" fmla="*/ 1371130 h 1467365"/>
                <a:gd name="connsiteX6" fmla="*/ 238827 w 931855"/>
                <a:gd name="connsiteY6" fmla="*/ 1317369 h 1467365"/>
                <a:gd name="connsiteX7" fmla="*/ 126136 w 931855"/>
                <a:gd name="connsiteY7" fmla="*/ 1308753 h 1467365"/>
                <a:gd name="connsiteX8" fmla="*/ 54109 w 931855"/>
                <a:gd name="connsiteY8" fmla="*/ 1173661 h 1467365"/>
                <a:gd name="connsiteX9" fmla="*/ 4 w 931855"/>
                <a:gd name="connsiteY9" fmla="*/ 913815 h 1467365"/>
                <a:gd name="connsiteX10" fmla="*/ 23438 w 931855"/>
                <a:gd name="connsiteY10" fmla="*/ 783892 h 1467365"/>
                <a:gd name="connsiteX11" fmla="*/ 51697 w 931855"/>
                <a:gd name="connsiteY11" fmla="*/ 406185 h 1467365"/>
                <a:gd name="connsiteX12" fmla="*/ 54454 w 931855"/>
                <a:gd name="connsiteY12" fmla="*/ 396191 h 1467365"/>
                <a:gd name="connsiteX13" fmla="*/ 99255 w 931855"/>
                <a:gd name="connsiteY13" fmla="*/ 389987 h 1467365"/>
                <a:gd name="connsiteX14" fmla="*/ 160943 w 931855"/>
                <a:gd name="connsiteY14" fmla="*/ 415145 h 1467365"/>
                <a:gd name="connsiteX15" fmla="*/ 191269 w 931855"/>
                <a:gd name="connsiteY15" fmla="*/ 492685 h 1467365"/>
                <a:gd name="connsiteX16" fmla="*/ 206433 w 931855"/>
                <a:gd name="connsiteY16" fmla="*/ 640873 h 1467365"/>
                <a:gd name="connsiteX17" fmla="*/ 207122 w 931855"/>
                <a:gd name="connsiteY17" fmla="*/ 710832 h 1467365"/>
                <a:gd name="connsiteX18" fmla="*/ 207811 w 931855"/>
                <a:gd name="connsiteY18" fmla="*/ 774242 h 1467365"/>
                <a:gd name="connsiteX19" fmla="*/ 246065 w 931855"/>
                <a:gd name="connsiteY19" fmla="*/ 673612 h 1467365"/>
                <a:gd name="connsiteX20" fmla="*/ 361513 w 931855"/>
                <a:gd name="connsiteY20" fmla="*/ 376547 h 1467365"/>
                <a:gd name="connsiteX21" fmla="*/ 472482 w 931855"/>
                <a:gd name="connsiteY21" fmla="*/ 93611 h 1467365"/>
                <a:gd name="connsiteX22" fmla="*/ 522452 w 931855"/>
                <a:gd name="connsiteY22" fmla="*/ 20207 h 1467365"/>
                <a:gd name="connsiteX23" fmla="*/ 573457 w 931855"/>
                <a:gd name="connsiteY23" fmla="*/ 1252 h 1467365"/>
                <a:gd name="connsiteX24" fmla="*/ 606540 w 931855"/>
                <a:gd name="connsiteY24" fmla="*/ 119458 h 1467365"/>
                <a:gd name="connsiteX25" fmla="*/ 578970 w 931855"/>
                <a:gd name="connsiteY25" fmla="*/ 237319 h 1467365"/>
                <a:gd name="connsiteX26" fmla="*/ 528656 w 931855"/>
                <a:gd name="connsiteY26" fmla="*/ 414800 h 1467365"/>
                <a:gd name="connsiteX27" fmla="*/ 491360 w 931855"/>
                <a:gd name="connsiteY27" fmla="*/ 583883 h 1467365"/>
                <a:gd name="connsiteX28" fmla="*/ 527022 w 931855"/>
                <a:gd name="connsiteY28" fmla="*/ 582249 h 1467365"/>
                <a:gd name="connsiteX29" fmla="*/ 618908 w 931855"/>
                <a:gd name="connsiteY29" fmla="*/ 470119 h 1467365"/>
                <a:gd name="connsiteX30" fmla="*/ 703648 w 931855"/>
                <a:gd name="connsiteY30" fmla="*/ 415145 h 1467365"/>
                <a:gd name="connsiteX31" fmla="*/ 778852 w 931855"/>
                <a:gd name="connsiteY31" fmla="*/ 453398 h 1467365"/>
                <a:gd name="connsiteX32" fmla="*/ 781954 w 931855"/>
                <a:gd name="connsiteY32" fmla="*/ 508193 h 1467365"/>
                <a:gd name="connsiteX33" fmla="*/ 763816 w 931855"/>
                <a:gd name="connsiteY33" fmla="*/ 564967 h 1467365"/>
                <a:gd name="connsiteX34" fmla="*/ 839850 w 931855"/>
                <a:gd name="connsiteY34" fmla="*/ 538520 h 1467365"/>
                <a:gd name="connsiteX35" fmla="*/ 887753 w 931855"/>
                <a:gd name="connsiteY35" fmla="*/ 610202 h 1467365"/>
                <a:gd name="connsiteX36" fmla="*/ 870866 w 931855"/>
                <a:gd name="connsiteY36" fmla="*/ 697736 h 1467365"/>
                <a:gd name="connsiteX37" fmla="*/ 931520 w 931855"/>
                <a:gd name="connsiteY37" fmla="*/ 770451 h 1467365"/>
                <a:gd name="connsiteX38" fmla="*/ 897402 w 931855"/>
                <a:gd name="connsiteY38" fmla="*/ 873838 h 146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31855" h="1467365">
                  <a:moveTo>
                    <a:pt x="897402" y="873838"/>
                  </a:moveTo>
                  <a:cubicBezTo>
                    <a:pt x="862595" y="938283"/>
                    <a:pt x="832613" y="1006518"/>
                    <a:pt x="793671" y="1069240"/>
                  </a:cubicBezTo>
                  <a:cubicBezTo>
                    <a:pt x="736119" y="1162633"/>
                    <a:pt x="633849" y="1266914"/>
                    <a:pt x="603439" y="1334255"/>
                  </a:cubicBezTo>
                  <a:cubicBezTo>
                    <a:pt x="578633" y="1389186"/>
                    <a:pt x="615488" y="1417590"/>
                    <a:pt x="583872" y="1459787"/>
                  </a:cubicBezTo>
                  <a:cubicBezTo>
                    <a:pt x="575601" y="1463234"/>
                    <a:pt x="580764" y="1474819"/>
                    <a:pt x="547954" y="1460043"/>
                  </a:cubicBezTo>
                  <a:cubicBezTo>
                    <a:pt x="515144" y="1445267"/>
                    <a:pt x="442155" y="1398355"/>
                    <a:pt x="387015" y="1371130"/>
                  </a:cubicBezTo>
                  <a:cubicBezTo>
                    <a:pt x="339802" y="1347695"/>
                    <a:pt x="291210" y="1326329"/>
                    <a:pt x="238827" y="1317369"/>
                  </a:cubicBezTo>
                  <a:cubicBezTo>
                    <a:pt x="201608" y="1311165"/>
                    <a:pt x="164044" y="1304962"/>
                    <a:pt x="126136" y="1308753"/>
                  </a:cubicBezTo>
                  <a:cubicBezTo>
                    <a:pt x="92707" y="1312199"/>
                    <a:pt x="63759" y="1200197"/>
                    <a:pt x="54109" y="1173661"/>
                  </a:cubicBezTo>
                  <a:cubicBezTo>
                    <a:pt x="24472" y="1090262"/>
                    <a:pt x="-341" y="1003072"/>
                    <a:pt x="4" y="913815"/>
                  </a:cubicBezTo>
                  <a:cubicBezTo>
                    <a:pt x="4" y="869358"/>
                    <a:pt x="15167" y="827314"/>
                    <a:pt x="23438" y="783892"/>
                  </a:cubicBezTo>
                  <a:cubicBezTo>
                    <a:pt x="47217" y="659827"/>
                    <a:pt x="47561" y="532317"/>
                    <a:pt x="51697" y="406185"/>
                  </a:cubicBezTo>
                  <a:cubicBezTo>
                    <a:pt x="51697" y="402739"/>
                    <a:pt x="53076" y="399292"/>
                    <a:pt x="54454" y="396191"/>
                  </a:cubicBezTo>
                  <a:cubicBezTo>
                    <a:pt x="58934" y="386886"/>
                    <a:pt x="90295" y="389987"/>
                    <a:pt x="99255" y="389987"/>
                  </a:cubicBezTo>
                  <a:cubicBezTo>
                    <a:pt x="123723" y="390332"/>
                    <a:pt x="144401" y="395157"/>
                    <a:pt x="160943" y="415145"/>
                  </a:cubicBezTo>
                  <a:cubicBezTo>
                    <a:pt x="179208" y="436512"/>
                    <a:pt x="186100" y="465115"/>
                    <a:pt x="191269" y="492685"/>
                  </a:cubicBezTo>
                  <a:cubicBezTo>
                    <a:pt x="200574" y="541622"/>
                    <a:pt x="205744" y="591247"/>
                    <a:pt x="206433" y="640873"/>
                  </a:cubicBezTo>
                  <a:cubicBezTo>
                    <a:pt x="206777" y="664308"/>
                    <a:pt x="205744" y="687742"/>
                    <a:pt x="207122" y="710832"/>
                  </a:cubicBezTo>
                  <a:cubicBezTo>
                    <a:pt x="207811" y="729441"/>
                    <a:pt x="214015" y="756322"/>
                    <a:pt x="207811" y="774242"/>
                  </a:cubicBezTo>
                  <a:cubicBezTo>
                    <a:pt x="218495" y="744260"/>
                    <a:pt x="232280" y="708764"/>
                    <a:pt x="246065" y="673612"/>
                  </a:cubicBezTo>
                  <a:cubicBezTo>
                    <a:pt x="284662" y="574705"/>
                    <a:pt x="322915" y="475454"/>
                    <a:pt x="361513" y="376547"/>
                  </a:cubicBezTo>
                  <a:cubicBezTo>
                    <a:pt x="398388" y="282465"/>
                    <a:pt x="429404" y="184937"/>
                    <a:pt x="472482" y="93611"/>
                  </a:cubicBezTo>
                  <a:cubicBezTo>
                    <a:pt x="485233" y="66731"/>
                    <a:pt x="499707" y="40539"/>
                    <a:pt x="522452" y="20207"/>
                  </a:cubicBezTo>
                  <a:cubicBezTo>
                    <a:pt x="536237" y="7800"/>
                    <a:pt x="553813" y="-3917"/>
                    <a:pt x="573457" y="1252"/>
                  </a:cubicBezTo>
                  <a:cubicBezTo>
                    <a:pt x="620325" y="13659"/>
                    <a:pt x="611710" y="84307"/>
                    <a:pt x="606540" y="119458"/>
                  </a:cubicBezTo>
                  <a:cubicBezTo>
                    <a:pt x="600682" y="159434"/>
                    <a:pt x="591951" y="188095"/>
                    <a:pt x="578970" y="237319"/>
                  </a:cubicBezTo>
                  <a:cubicBezTo>
                    <a:pt x="565989" y="286543"/>
                    <a:pt x="543819" y="355525"/>
                    <a:pt x="528656" y="414800"/>
                  </a:cubicBezTo>
                  <a:cubicBezTo>
                    <a:pt x="516249" y="463048"/>
                    <a:pt x="496899" y="511397"/>
                    <a:pt x="491360" y="583883"/>
                  </a:cubicBezTo>
                  <a:cubicBezTo>
                    <a:pt x="484314" y="620681"/>
                    <a:pt x="505764" y="601210"/>
                    <a:pt x="527022" y="582249"/>
                  </a:cubicBezTo>
                  <a:cubicBezTo>
                    <a:pt x="548280" y="563288"/>
                    <a:pt x="589470" y="497970"/>
                    <a:pt x="618908" y="470119"/>
                  </a:cubicBezTo>
                  <a:cubicBezTo>
                    <a:pt x="648346" y="442268"/>
                    <a:pt x="676991" y="417932"/>
                    <a:pt x="703648" y="415145"/>
                  </a:cubicBezTo>
                  <a:cubicBezTo>
                    <a:pt x="730305" y="412358"/>
                    <a:pt x="765801" y="437890"/>
                    <a:pt x="778852" y="453398"/>
                  </a:cubicBezTo>
                  <a:cubicBezTo>
                    <a:pt x="791903" y="468906"/>
                    <a:pt x="786089" y="489928"/>
                    <a:pt x="781954" y="508193"/>
                  </a:cubicBezTo>
                  <a:cubicBezTo>
                    <a:pt x="777818" y="526114"/>
                    <a:pt x="772087" y="548080"/>
                    <a:pt x="763816" y="564967"/>
                  </a:cubicBezTo>
                  <a:cubicBezTo>
                    <a:pt x="776567" y="538431"/>
                    <a:pt x="819194" y="530981"/>
                    <a:pt x="839850" y="538520"/>
                  </a:cubicBezTo>
                  <a:cubicBezTo>
                    <a:pt x="860506" y="546059"/>
                    <a:pt x="884307" y="580219"/>
                    <a:pt x="887753" y="610202"/>
                  </a:cubicBezTo>
                  <a:cubicBezTo>
                    <a:pt x="891199" y="640184"/>
                    <a:pt x="882928" y="670166"/>
                    <a:pt x="870866" y="697736"/>
                  </a:cubicBezTo>
                  <a:cubicBezTo>
                    <a:pt x="915323" y="697391"/>
                    <a:pt x="927729" y="728407"/>
                    <a:pt x="931520" y="770451"/>
                  </a:cubicBezTo>
                  <a:cubicBezTo>
                    <a:pt x="934622" y="810428"/>
                    <a:pt x="915667" y="839721"/>
                    <a:pt x="897402" y="873838"/>
                  </a:cubicBezTo>
                  <a:close/>
                </a:path>
              </a:pathLst>
            </a:custGeom>
            <a:solidFill>
              <a:srgbClr val="FDB98A"/>
            </a:solidFill>
            <a:ln w="34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67" name="Rectangle 165">
              <a:extLst>
                <a:ext uri="{FF2B5EF4-FFF2-40B4-BE49-F238E27FC236}">
                  <a16:creationId xmlns:a16="http://schemas.microsoft.com/office/drawing/2014/main" id="{83D58A68-1028-449C-A1D0-279A2D0FFBEE}"/>
                </a:ext>
              </a:extLst>
            </p:cNvPr>
            <p:cNvSpPr/>
            <p:nvPr/>
          </p:nvSpPr>
          <p:spPr>
            <a:xfrm rot="732520">
              <a:off x="1413359" y="5093674"/>
              <a:ext cx="644608" cy="410520"/>
            </a:xfrm>
            <a:custGeom>
              <a:avLst/>
              <a:gdLst>
                <a:gd name="connsiteX0" fmla="*/ 0 w 559412"/>
                <a:gd name="connsiteY0" fmla="*/ 0 h 351089"/>
                <a:gd name="connsiteX1" fmla="*/ 559412 w 559412"/>
                <a:gd name="connsiteY1" fmla="*/ 0 h 351089"/>
                <a:gd name="connsiteX2" fmla="*/ 559412 w 559412"/>
                <a:gd name="connsiteY2" fmla="*/ 351089 h 351089"/>
                <a:gd name="connsiteX3" fmla="*/ 0 w 559412"/>
                <a:gd name="connsiteY3" fmla="*/ 351089 h 351089"/>
                <a:gd name="connsiteX4" fmla="*/ 0 w 559412"/>
                <a:gd name="connsiteY4" fmla="*/ 0 h 351089"/>
                <a:gd name="connsiteX0" fmla="*/ 0 w 559412"/>
                <a:gd name="connsiteY0" fmla="*/ 0 h 351089"/>
                <a:gd name="connsiteX1" fmla="*/ 559412 w 559412"/>
                <a:gd name="connsiteY1" fmla="*/ 0 h 351089"/>
                <a:gd name="connsiteX2" fmla="*/ 559412 w 559412"/>
                <a:gd name="connsiteY2" fmla="*/ 351089 h 351089"/>
                <a:gd name="connsiteX3" fmla="*/ 0 w 559412"/>
                <a:gd name="connsiteY3" fmla="*/ 351089 h 351089"/>
                <a:gd name="connsiteX4" fmla="*/ 0 w 559412"/>
                <a:gd name="connsiteY4" fmla="*/ 0 h 351089"/>
                <a:gd name="connsiteX0" fmla="*/ 0 w 560341"/>
                <a:gd name="connsiteY0" fmla="*/ 67769 h 351089"/>
                <a:gd name="connsiteX1" fmla="*/ 560341 w 560341"/>
                <a:gd name="connsiteY1" fmla="*/ 0 h 351089"/>
                <a:gd name="connsiteX2" fmla="*/ 560341 w 560341"/>
                <a:gd name="connsiteY2" fmla="*/ 351089 h 351089"/>
                <a:gd name="connsiteX3" fmla="*/ 929 w 560341"/>
                <a:gd name="connsiteY3" fmla="*/ 351089 h 351089"/>
                <a:gd name="connsiteX4" fmla="*/ 0 w 560341"/>
                <a:gd name="connsiteY4" fmla="*/ 67769 h 351089"/>
                <a:gd name="connsiteX0" fmla="*/ 0 w 560413"/>
                <a:gd name="connsiteY0" fmla="*/ 31402 h 351089"/>
                <a:gd name="connsiteX1" fmla="*/ 560413 w 560413"/>
                <a:gd name="connsiteY1" fmla="*/ 0 h 351089"/>
                <a:gd name="connsiteX2" fmla="*/ 560413 w 560413"/>
                <a:gd name="connsiteY2" fmla="*/ 351089 h 351089"/>
                <a:gd name="connsiteX3" fmla="*/ 1001 w 560413"/>
                <a:gd name="connsiteY3" fmla="*/ 351089 h 351089"/>
                <a:gd name="connsiteX4" fmla="*/ 0 w 560413"/>
                <a:gd name="connsiteY4" fmla="*/ 31402 h 351089"/>
                <a:gd name="connsiteX0" fmla="*/ 0 w 564173"/>
                <a:gd name="connsiteY0" fmla="*/ 14024 h 351089"/>
                <a:gd name="connsiteX1" fmla="*/ 564173 w 564173"/>
                <a:gd name="connsiteY1" fmla="*/ 0 h 351089"/>
                <a:gd name="connsiteX2" fmla="*/ 564173 w 564173"/>
                <a:gd name="connsiteY2" fmla="*/ 351089 h 351089"/>
                <a:gd name="connsiteX3" fmla="*/ 4761 w 564173"/>
                <a:gd name="connsiteY3" fmla="*/ 351089 h 351089"/>
                <a:gd name="connsiteX4" fmla="*/ 0 w 564173"/>
                <a:gd name="connsiteY4" fmla="*/ 14024 h 351089"/>
                <a:gd name="connsiteX0" fmla="*/ 0 w 564173"/>
                <a:gd name="connsiteY0" fmla="*/ 14024 h 351089"/>
                <a:gd name="connsiteX1" fmla="*/ 564173 w 564173"/>
                <a:gd name="connsiteY1" fmla="*/ 0 h 351089"/>
                <a:gd name="connsiteX2" fmla="*/ 564173 w 564173"/>
                <a:gd name="connsiteY2" fmla="*/ 351089 h 351089"/>
                <a:gd name="connsiteX3" fmla="*/ 4761 w 564173"/>
                <a:gd name="connsiteY3" fmla="*/ 351089 h 351089"/>
                <a:gd name="connsiteX4" fmla="*/ 0 w 564173"/>
                <a:gd name="connsiteY4" fmla="*/ 14024 h 351089"/>
                <a:gd name="connsiteX0" fmla="*/ 2174 w 559437"/>
                <a:gd name="connsiteY0" fmla="*/ 9930 h 351089"/>
                <a:gd name="connsiteX1" fmla="*/ 559437 w 559437"/>
                <a:gd name="connsiteY1" fmla="*/ 0 h 351089"/>
                <a:gd name="connsiteX2" fmla="*/ 559437 w 559437"/>
                <a:gd name="connsiteY2" fmla="*/ 351089 h 351089"/>
                <a:gd name="connsiteX3" fmla="*/ 25 w 559437"/>
                <a:gd name="connsiteY3" fmla="*/ 351089 h 351089"/>
                <a:gd name="connsiteX4" fmla="*/ 2174 w 559437"/>
                <a:gd name="connsiteY4" fmla="*/ 9930 h 351089"/>
                <a:gd name="connsiteX0" fmla="*/ 2174 w 559437"/>
                <a:gd name="connsiteY0" fmla="*/ 26146 h 367305"/>
                <a:gd name="connsiteX1" fmla="*/ 289161 w 559437"/>
                <a:gd name="connsiteY1" fmla="*/ 55376 h 367305"/>
                <a:gd name="connsiteX2" fmla="*/ 559437 w 559437"/>
                <a:gd name="connsiteY2" fmla="*/ 16216 h 367305"/>
                <a:gd name="connsiteX3" fmla="*/ 559437 w 559437"/>
                <a:gd name="connsiteY3" fmla="*/ 367305 h 367305"/>
                <a:gd name="connsiteX4" fmla="*/ 25 w 559437"/>
                <a:gd name="connsiteY4" fmla="*/ 367305 h 367305"/>
                <a:gd name="connsiteX5" fmla="*/ 2174 w 559437"/>
                <a:gd name="connsiteY5" fmla="*/ 26146 h 367305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9504 h 370663"/>
                <a:gd name="connsiteX1" fmla="*/ 209110 w 559437"/>
                <a:gd name="connsiteY1" fmla="*/ 37072 h 370663"/>
                <a:gd name="connsiteX2" fmla="*/ 559437 w 559437"/>
                <a:gd name="connsiteY2" fmla="*/ 19574 h 370663"/>
                <a:gd name="connsiteX3" fmla="*/ 559437 w 559437"/>
                <a:gd name="connsiteY3" fmla="*/ 370663 h 370663"/>
                <a:gd name="connsiteX4" fmla="*/ 25 w 559437"/>
                <a:gd name="connsiteY4" fmla="*/ 370663 h 370663"/>
                <a:gd name="connsiteX5" fmla="*/ 2174 w 559437"/>
                <a:gd name="connsiteY5" fmla="*/ 29504 h 370663"/>
                <a:gd name="connsiteX0" fmla="*/ 2174 w 559437"/>
                <a:gd name="connsiteY0" fmla="*/ 22540 h 363699"/>
                <a:gd name="connsiteX1" fmla="*/ 218982 w 559437"/>
                <a:gd name="connsiteY1" fmla="*/ 87744 h 363699"/>
                <a:gd name="connsiteX2" fmla="*/ 559437 w 559437"/>
                <a:gd name="connsiteY2" fmla="*/ 12610 h 363699"/>
                <a:gd name="connsiteX3" fmla="*/ 559437 w 559437"/>
                <a:gd name="connsiteY3" fmla="*/ 363699 h 363699"/>
                <a:gd name="connsiteX4" fmla="*/ 25 w 559437"/>
                <a:gd name="connsiteY4" fmla="*/ 363699 h 363699"/>
                <a:gd name="connsiteX5" fmla="*/ 2174 w 559437"/>
                <a:gd name="connsiteY5" fmla="*/ 22540 h 363699"/>
                <a:gd name="connsiteX0" fmla="*/ 2174 w 559437"/>
                <a:gd name="connsiteY0" fmla="*/ 30044 h 371203"/>
                <a:gd name="connsiteX1" fmla="*/ 198103 w 559437"/>
                <a:gd name="connsiteY1" fmla="*/ 34796 h 371203"/>
                <a:gd name="connsiteX2" fmla="*/ 559437 w 559437"/>
                <a:gd name="connsiteY2" fmla="*/ 20114 h 371203"/>
                <a:gd name="connsiteX3" fmla="*/ 559437 w 559437"/>
                <a:gd name="connsiteY3" fmla="*/ 371203 h 371203"/>
                <a:gd name="connsiteX4" fmla="*/ 25 w 559437"/>
                <a:gd name="connsiteY4" fmla="*/ 371203 h 371203"/>
                <a:gd name="connsiteX5" fmla="*/ 2174 w 559437"/>
                <a:gd name="connsiteY5" fmla="*/ 30044 h 371203"/>
                <a:gd name="connsiteX0" fmla="*/ 2174 w 559437"/>
                <a:gd name="connsiteY0" fmla="*/ 30044 h 371203"/>
                <a:gd name="connsiteX1" fmla="*/ 198103 w 559437"/>
                <a:gd name="connsiteY1" fmla="*/ 34796 h 371203"/>
                <a:gd name="connsiteX2" fmla="*/ 559437 w 559437"/>
                <a:gd name="connsiteY2" fmla="*/ 20114 h 371203"/>
                <a:gd name="connsiteX3" fmla="*/ 559437 w 559437"/>
                <a:gd name="connsiteY3" fmla="*/ 371203 h 371203"/>
                <a:gd name="connsiteX4" fmla="*/ 25 w 559437"/>
                <a:gd name="connsiteY4" fmla="*/ 371203 h 371203"/>
                <a:gd name="connsiteX5" fmla="*/ 2174 w 559437"/>
                <a:gd name="connsiteY5" fmla="*/ 30044 h 371203"/>
                <a:gd name="connsiteX0" fmla="*/ 2174 w 559437"/>
                <a:gd name="connsiteY0" fmla="*/ 28291 h 369450"/>
                <a:gd name="connsiteX1" fmla="*/ 198103 w 559437"/>
                <a:gd name="connsiteY1" fmla="*/ 33043 h 369450"/>
                <a:gd name="connsiteX2" fmla="*/ 559437 w 559437"/>
                <a:gd name="connsiteY2" fmla="*/ 18361 h 369450"/>
                <a:gd name="connsiteX3" fmla="*/ 559437 w 559437"/>
                <a:gd name="connsiteY3" fmla="*/ 369450 h 369450"/>
                <a:gd name="connsiteX4" fmla="*/ 25 w 559437"/>
                <a:gd name="connsiteY4" fmla="*/ 369450 h 369450"/>
                <a:gd name="connsiteX5" fmla="*/ 2174 w 559437"/>
                <a:gd name="connsiteY5" fmla="*/ 28291 h 369450"/>
                <a:gd name="connsiteX0" fmla="*/ 2174 w 559437"/>
                <a:gd name="connsiteY0" fmla="*/ 27229 h 368388"/>
                <a:gd name="connsiteX1" fmla="*/ 198103 w 559437"/>
                <a:gd name="connsiteY1" fmla="*/ 31981 h 368388"/>
                <a:gd name="connsiteX2" fmla="*/ 541522 w 559437"/>
                <a:gd name="connsiteY2" fmla="*/ 18577 h 368388"/>
                <a:gd name="connsiteX3" fmla="*/ 559437 w 559437"/>
                <a:gd name="connsiteY3" fmla="*/ 368388 h 368388"/>
                <a:gd name="connsiteX4" fmla="*/ 25 w 559437"/>
                <a:gd name="connsiteY4" fmla="*/ 368388 h 368388"/>
                <a:gd name="connsiteX5" fmla="*/ 2174 w 559437"/>
                <a:gd name="connsiteY5" fmla="*/ 27229 h 368388"/>
                <a:gd name="connsiteX0" fmla="*/ 2174 w 559437"/>
                <a:gd name="connsiteY0" fmla="*/ 8652 h 349811"/>
                <a:gd name="connsiteX1" fmla="*/ 198103 w 559437"/>
                <a:gd name="connsiteY1" fmla="*/ 13404 h 349811"/>
                <a:gd name="connsiteX2" fmla="*/ 541522 w 559437"/>
                <a:gd name="connsiteY2" fmla="*/ 0 h 349811"/>
                <a:gd name="connsiteX3" fmla="*/ 559437 w 559437"/>
                <a:gd name="connsiteY3" fmla="*/ 349811 h 349811"/>
                <a:gd name="connsiteX4" fmla="*/ 25 w 559437"/>
                <a:gd name="connsiteY4" fmla="*/ 349811 h 349811"/>
                <a:gd name="connsiteX5" fmla="*/ 2174 w 559437"/>
                <a:gd name="connsiteY5" fmla="*/ 8652 h 349811"/>
                <a:gd name="connsiteX0" fmla="*/ 2174 w 559437"/>
                <a:gd name="connsiteY0" fmla="*/ 8652 h 349811"/>
                <a:gd name="connsiteX1" fmla="*/ 198103 w 559437"/>
                <a:gd name="connsiteY1" fmla="*/ 13404 h 349811"/>
                <a:gd name="connsiteX2" fmla="*/ 541522 w 559437"/>
                <a:gd name="connsiteY2" fmla="*/ 0 h 349811"/>
                <a:gd name="connsiteX3" fmla="*/ 559437 w 559437"/>
                <a:gd name="connsiteY3" fmla="*/ 349811 h 349811"/>
                <a:gd name="connsiteX4" fmla="*/ 25 w 559437"/>
                <a:gd name="connsiteY4" fmla="*/ 349811 h 349811"/>
                <a:gd name="connsiteX5" fmla="*/ 2174 w 559437"/>
                <a:gd name="connsiteY5" fmla="*/ 8652 h 349811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45498 w 559437"/>
                <a:gd name="connsiteY2" fmla="*/ 11782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23344 w 559437"/>
                <a:gd name="connsiteY2" fmla="*/ 39462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23344 w 559437"/>
                <a:gd name="connsiteY2" fmla="*/ 39462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198103 w 559437"/>
                <a:gd name="connsiteY1" fmla="*/ 4752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0 h 341159"/>
                <a:gd name="connsiteX1" fmla="*/ 269429 w 559437"/>
                <a:gd name="connsiteY1" fmla="*/ 10110 h 341159"/>
                <a:gd name="connsiteX2" fmla="*/ 518176 w 559437"/>
                <a:gd name="connsiteY2" fmla="*/ 27587 h 341159"/>
                <a:gd name="connsiteX3" fmla="*/ 559437 w 559437"/>
                <a:gd name="connsiteY3" fmla="*/ 341159 h 341159"/>
                <a:gd name="connsiteX4" fmla="*/ 25 w 559437"/>
                <a:gd name="connsiteY4" fmla="*/ 341159 h 341159"/>
                <a:gd name="connsiteX5" fmla="*/ 2174 w 559437"/>
                <a:gd name="connsiteY5" fmla="*/ 0 h 341159"/>
                <a:gd name="connsiteX0" fmla="*/ 2174 w 559437"/>
                <a:gd name="connsiteY0" fmla="*/ 3278 h 344437"/>
                <a:gd name="connsiteX1" fmla="*/ 269429 w 559437"/>
                <a:gd name="connsiteY1" fmla="*/ 13388 h 344437"/>
                <a:gd name="connsiteX2" fmla="*/ 516695 w 559437"/>
                <a:gd name="connsiteY2" fmla="*/ 0 h 344437"/>
                <a:gd name="connsiteX3" fmla="*/ 559437 w 559437"/>
                <a:gd name="connsiteY3" fmla="*/ 344437 h 344437"/>
                <a:gd name="connsiteX4" fmla="*/ 25 w 559437"/>
                <a:gd name="connsiteY4" fmla="*/ 344437 h 344437"/>
                <a:gd name="connsiteX5" fmla="*/ 2174 w 559437"/>
                <a:gd name="connsiteY5" fmla="*/ 3278 h 344437"/>
                <a:gd name="connsiteX0" fmla="*/ 2174 w 559437"/>
                <a:gd name="connsiteY0" fmla="*/ 3278 h 344437"/>
                <a:gd name="connsiteX1" fmla="*/ 269429 w 559437"/>
                <a:gd name="connsiteY1" fmla="*/ 13388 h 344437"/>
                <a:gd name="connsiteX2" fmla="*/ 516695 w 559437"/>
                <a:gd name="connsiteY2" fmla="*/ 0 h 344437"/>
                <a:gd name="connsiteX3" fmla="*/ 559437 w 559437"/>
                <a:gd name="connsiteY3" fmla="*/ 344437 h 344437"/>
                <a:gd name="connsiteX4" fmla="*/ 25 w 559437"/>
                <a:gd name="connsiteY4" fmla="*/ 344437 h 344437"/>
                <a:gd name="connsiteX5" fmla="*/ 2174 w 559437"/>
                <a:gd name="connsiteY5" fmla="*/ 3278 h 344437"/>
                <a:gd name="connsiteX0" fmla="*/ 2174 w 559437"/>
                <a:gd name="connsiteY0" fmla="*/ 3278 h 344437"/>
                <a:gd name="connsiteX1" fmla="*/ 269429 w 559437"/>
                <a:gd name="connsiteY1" fmla="*/ 13388 h 344437"/>
                <a:gd name="connsiteX2" fmla="*/ 516695 w 559437"/>
                <a:gd name="connsiteY2" fmla="*/ 0 h 344437"/>
                <a:gd name="connsiteX3" fmla="*/ 559437 w 559437"/>
                <a:gd name="connsiteY3" fmla="*/ 344437 h 344437"/>
                <a:gd name="connsiteX4" fmla="*/ 25 w 559437"/>
                <a:gd name="connsiteY4" fmla="*/ 344437 h 344437"/>
                <a:gd name="connsiteX5" fmla="*/ 2174 w 559437"/>
                <a:gd name="connsiteY5" fmla="*/ 3278 h 344437"/>
                <a:gd name="connsiteX0" fmla="*/ 7502 w 564765"/>
                <a:gd name="connsiteY0" fmla="*/ 3278 h 344437"/>
                <a:gd name="connsiteX1" fmla="*/ 274757 w 564765"/>
                <a:gd name="connsiteY1" fmla="*/ 13388 h 344437"/>
                <a:gd name="connsiteX2" fmla="*/ 522023 w 564765"/>
                <a:gd name="connsiteY2" fmla="*/ 0 h 344437"/>
                <a:gd name="connsiteX3" fmla="*/ 564765 w 564765"/>
                <a:gd name="connsiteY3" fmla="*/ 344437 h 344437"/>
                <a:gd name="connsiteX4" fmla="*/ 5353 w 564765"/>
                <a:gd name="connsiteY4" fmla="*/ 344437 h 344437"/>
                <a:gd name="connsiteX5" fmla="*/ 7502 w 564765"/>
                <a:gd name="connsiteY5" fmla="*/ 3278 h 344437"/>
                <a:gd name="connsiteX0" fmla="*/ 10868 w 568131"/>
                <a:gd name="connsiteY0" fmla="*/ 3278 h 344437"/>
                <a:gd name="connsiteX1" fmla="*/ 278123 w 568131"/>
                <a:gd name="connsiteY1" fmla="*/ 13388 h 344437"/>
                <a:gd name="connsiteX2" fmla="*/ 525389 w 568131"/>
                <a:gd name="connsiteY2" fmla="*/ 0 h 344437"/>
                <a:gd name="connsiteX3" fmla="*/ 568131 w 568131"/>
                <a:gd name="connsiteY3" fmla="*/ 344437 h 344437"/>
                <a:gd name="connsiteX4" fmla="*/ 8719 w 568131"/>
                <a:gd name="connsiteY4" fmla="*/ 344437 h 344437"/>
                <a:gd name="connsiteX5" fmla="*/ 10868 w 568131"/>
                <a:gd name="connsiteY5" fmla="*/ 3278 h 344437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8243 h 349402"/>
                <a:gd name="connsiteX1" fmla="*/ 278123 w 568131"/>
                <a:gd name="connsiteY1" fmla="*/ 18353 h 349402"/>
                <a:gd name="connsiteX2" fmla="*/ 524314 w 568131"/>
                <a:gd name="connsiteY2" fmla="*/ 0 h 349402"/>
                <a:gd name="connsiteX3" fmla="*/ 568131 w 568131"/>
                <a:gd name="connsiteY3" fmla="*/ 349402 h 349402"/>
                <a:gd name="connsiteX4" fmla="*/ 8719 w 568131"/>
                <a:gd name="connsiteY4" fmla="*/ 349402 h 349402"/>
                <a:gd name="connsiteX5" fmla="*/ 10868 w 568131"/>
                <a:gd name="connsiteY5" fmla="*/ 8243 h 349402"/>
                <a:gd name="connsiteX0" fmla="*/ 10868 w 568131"/>
                <a:gd name="connsiteY0" fmla="*/ 3612 h 344771"/>
                <a:gd name="connsiteX1" fmla="*/ 278123 w 568131"/>
                <a:gd name="connsiteY1" fmla="*/ 13722 h 344771"/>
                <a:gd name="connsiteX2" fmla="*/ 514921 w 568131"/>
                <a:gd name="connsiteY2" fmla="*/ 0 h 344771"/>
                <a:gd name="connsiteX3" fmla="*/ 568131 w 568131"/>
                <a:gd name="connsiteY3" fmla="*/ 344771 h 344771"/>
                <a:gd name="connsiteX4" fmla="*/ 8719 w 568131"/>
                <a:gd name="connsiteY4" fmla="*/ 344771 h 344771"/>
                <a:gd name="connsiteX5" fmla="*/ 10868 w 568131"/>
                <a:gd name="connsiteY5" fmla="*/ 3612 h 344771"/>
                <a:gd name="connsiteX0" fmla="*/ 10868 w 568131"/>
                <a:gd name="connsiteY0" fmla="*/ 20656 h 361815"/>
                <a:gd name="connsiteX1" fmla="*/ 278123 w 568131"/>
                <a:gd name="connsiteY1" fmla="*/ 30766 h 361815"/>
                <a:gd name="connsiteX2" fmla="*/ 521628 w 568131"/>
                <a:gd name="connsiteY2" fmla="*/ 0 h 361815"/>
                <a:gd name="connsiteX3" fmla="*/ 568131 w 568131"/>
                <a:gd name="connsiteY3" fmla="*/ 361815 h 361815"/>
                <a:gd name="connsiteX4" fmla="*/ 8719 w 568131"/>
                <a:gd name="connsiteY4" fmla="*/ 361815 h 361815"/>
                <a:gd name="connsiteX5" fmla="*/ 10868 w 568131"/>
                <a:gd name="connsiteY5" fmla="*/ 20656 h 361815"/>
                <a:gd name="connsiteX0" fmla="*/ 10868 w 568131"/>
                <a:gd name="connsiteY0" fmla="*/ 20656 h 361815"/>
                <a:gd name="connsiteX1" fmla="*/ 278123 w 568131"/>
                <a:gd name="connsiteY1" fmla="*/ 30766 h 361815"/>
                <a:gd name="connsiteX2" fmla="*/ 521628 w 568131"/>
                <a:gd name="connsiteY2" fmla="*/ 0 h 361815"/>
                <a:gd name="connsiteX3" fmla="*/ 568131 w 568131"/>
                <a:gd name="connsiteY3" fmla="*/ 361815 h 361815"/>
                <a:gd name="connsiteX4" fmla="*/ 8719 w 568131"/>
                <a:gd name="connsiteY4" fmla="*/ 361815 h 361815"/>
                <a:gd name="connsiteX5" fmla="*/ 10868 w 568131"/>
                <a:gd name="connsiteY5" fmla="*/ 20656 h 361815"/>
                <a:gd name="connsiteX0" fmla="*/ 10868 w 568131"/>
                <a:gd name="connsiteY0" fmla="*/ 20656 h 361815"/>
                <a:gd name="connsiteX1" fmla="*/ 278123 w 568131"/>
                <a:gd name="connsiteY1" fmla="*/ 30766 h 361815"/>
                <a:gd name="connsiteX2" fmla="*/ 521628 w 568131"/>
                <a:gd name="connsiteY2" fmla="*/ 0 h 361815"/>
                <a:gd name="connsiteX3" fmla="*/ 568131 w 568131"/>
                <a:gd name="connsiteY3" fmla="*/ 361815 h 361815"/>
                <a:gd name="connsiteX4" fmla="*/ 8719 w 568131"/>
                <a:gd name="connsiteY4" fmla="*/ 361815 h 361815"/>
                <a:gd name="connsiteX5" fmla="*/ 10868 w 568131"/>
                <a:gd name="connsiteY5" fmla="*/ 20656 h 36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8131" h="361815">
                  <a:moveTo>
                    <a:pt x="10868" y="20656"/>
                  </a:moveTo>
                  <a:cubicBezTo>
                    <a:pt x="37062" y="59186"/>
                    <a:pt x="120089" y="7537"/>
                    <a:pt x="278123" y="30766"/>
                  </a:cubicBezTo>
                  <a:cubicBezTo>
                    <a:pt x="424410" y="35745"/>
                    <a:pt x="531285" y="68714"/>
                    <a:pt x="521628" y="0"/>
                  </a:cubicBezTo>
                  <a:cubicBezTo>
                    <a:pt x="563842" y="23868"/>
                    <a:pt x="556100" y="261249"/>
                    <a:pt x="568131" y="361815"/>
                  </a:cubicBezTo>
                  <a:lnTo>
                    <a:pt x="8719" y="361815"/>
                  </a:lnTo>
                  <a:cubicBezTo>
                    <a:pt x="-2058" y="267041"/>
                    <a:pt x="-4471" y="6735"/>
                    <a:pt x="10868" y="2065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8" name="Rectangle 5467">
              <a:extLst>
                <a:ext uri="{FF2B5EF4-FFF2-40B4-BE49-F238E27FC236}">
                  <a16:creationId xmlns:a16="http://schemas.microsoft.com/office/drawing/2014/main" id="{2781FA3D-9836-4EC3-8A09-34369B096A61}"/>
                </a:ext>
              </a:extLst>
            </p:cNvPr>
            <p:cNvSpPr/>
            <p:nvPr/>
          </p:nvSpPr>
          <p:spPr>
            <a:xfrm rot="694464">
              <a:off x="1265095" y="5368242"/>
              <a:ext cx="761998" cy="7017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69" name="Group 5468">
            <a:extLst>
              <a:ext uri="{FF2B5EF4-FFF2-40B4-BE49-F238E27FC236}">
                <a16:creationId xmlns:a16="http://schemas.microsoft.com/office/drawing/2014/main" id="{06BA34A9-2E02-46BC-99C3-A8E41C704E85}"/>
              </a:ext>
            </a:extLst>
          </p:cNvPr>
          <p:cNvGrpSpPr/>
          <p:nvPr/>
        </p:nvGrpSpPr>
        <p:grpSpPr>
          <a:xfrm>
            <a:off x="1483663" y="2054488"/>
            <a:ext cx="2909979" cy="738664"/>
            <a:chOff x="3017859" y="4283314"/>
            <a:chExt cx="2579765" cy="738663"/>
          </a:xfrm>
        </p:grpSpPr>
        <p:sp>
          <p:nvSpPr>
            <p:cNvPr id="5470" name="TextBox 5469">
              <a:extLst>
                <a:ext uri="{FF2B5EF4-FFF2-40B4-BE49-F238E27FC236}">
                  <a16:creationId xmlns:a16="http://schemas.microsoft.com/office/drawing/2014/main" id="{2255F40B-E26A-4652-9A29-30389F170014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5471" name="TextBox 5470">
              <a:extLst>
                <a:ext uri="{FF2B5EF4-FFF2-40B4-BE49-F238E27FC236}">
                  <a16:creationId xmlns:a16="http://schemas.microsoft.com/office/drawing/2014/main" id="{EBA9635B-55C5-4869-B7D6-F3B1105A2AA1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72" name="Group 5471">
            <a:extLst>
              <a:ext uri="{FF2B5EF4-FFF2-40B4-BE49-F238E27FC236}">
                <a16:creationId xmlns:a16="http://schemas.microsoft.com/office/drawing/2014/main" id="{AEA6C0E9-4ADC-4CDB-A4A4-E644AC695AF6}"/>
              </a:ext>
            </a:extLst>
          </p:cNvPr>
          <p:cNvGrpSpPr/>
          <p:nvPr/>
        </p:nvGrpSpPr>
        <p:grpSpPr>
          <a:xfrm>
            <a:off x="1483663" y="2886890"/>
            <a:ext cx="2909979" cy="738664"/>
            <a:chOff x="3017859" y="4283314"/>
            <a:chExt cx="2579765" cy="738663"/>
          </a:xfrm>
        </p:grpSpPr>
        <p:sp>
          <p:nvSpPr>
            <p:cNvPr id="5473" name="TextBox 5472">
              <a:extLst>
                <a:ext uri="{FF2B5EF4-FFF2-40B4-BE49-F238E27FC236}">
                  <a16:creationId xmlns:a16="http://schemas.microsoft.com/office/drawing/2014/main" id="{65435AE0-028E-4C29-B611-2174BE131568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5474" name="TextBox 5473">
              <a:extLst>
                <a:ext uri="{FF2B5EF4-FFF2-40B4-BE49-F238E27FC236}">
                  <a16:creationId xmlns:a16="http://schemas.microsoft.com/office/drawing/2014/main" id="{205D33CA-407A-4D7A-BEC7-52D8EE5F9D24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75" name="Group 5474">
            <a:extLst>
              <a:ext uri="{FF2B5EF4-FFF2-40B4-BE49-F238E27FC236}">
                <a16:creationId xmlns:a16="http://schemas.microsoft.com/office/drawing/2014/main" id="{951A0070-24BD-49B2-8A0F-C34AEB20873F}"/>
              </a:ext>
            </a:extLst>
          </p:cNvPr>
          <p:cNvGrpSpPr/>
          <p:nvPr/>
        </p:nvGrpSpPr>
        <p:grpSpPr>
          <a:xfrm>
            <a:off x="1483663" y="3719292"/>
            <a:ext cx="2909979" cy="738664"/>
            <a:chOff x="3017859" y="4283314"/>
            <a:chExt cx="2579765" cy="738663"/>
          </a:xfrm>
        </p:grpSpPr>
        <p:sp>
          <p:nvSpPr>
            <p:cNvPr id="5476" name="TextBox 5475">
              <a:extLst>
                <a:ext uri="{FF2B5EF4-FFF2-40B4-BE49-F238E27FC236}">
                  <a16:creationId xmlns:a16="http://schemas.microsoft.com/office/drawing/2014/main" id="{C116B32E-6D76-4EE4-8707-7FBFDDDF8B5A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5477" name="TextBox 5476">
              <a:extLst>
                <a:ext uri="{FF2B5EF4-FFF2-40B4-BE49-F238E27FC236}">
                  <a16:creationId xmlns:a16="http://schemas.microsoft.com/office/drawing/2014/main" id="{25A9E878-F0AC-4ADD-A410-178617136A8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78" name="Group 5477">
            <a:extLst>
              <a:ext uri="{FF2B5EF4-FFF2-40B4-BE49-F238E27FC236}">
                <a16:creationId xmlns:a16="http://schemas.microsoft.com/office/drawing/2014/main" id="{152597CC-E460-42F3-8C58-1B7851A8AE13}"/>
              </a:ext>
            </a:extLst>
          </p:cNvPr>
          <p:cNvGrpSpPr/>
          <p:nvPr/>
        </p:nvGrpSpPr>
        <p:grpSpPr>
          <a:xfrm>
            <a:off x="1483663" y="4551693"/>
            <a:ext cx="2909979" cy="738664"/>
            <a:chOff x="3017859" y="4283314"/>
            <a:chExt cx="2579765" cy="738663"/>
          </a:xfrm>
        </p:grpSpPr>
        <p:sp>
          <p:nvSpPr>
            <p:cNvPr id="5479" name="TextBox 5478">
              <a:extLst>
                <a:ext uri="{FF2B5EF4-FFF2-40B4-BE49-F238E27FC236}">
                  <a16:creationId xmlns:a16="http://schemas.microsoft.com/office/drawing/2014/main" id="{C9266A37-21BF-4798-8961-3C4BC6D092FB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5480" name="TextBox 5479">
              <a:extLst>
                <a:ext uri="{FF2B5EF4-FFF2-40B4-BE49-F238E27FC236}">
                  <a16:creationId xmlns:a16="http://schemas.microsoft.com/office/drawing/2014/main" id="{4B18EC5B-803B-492D-9415-2683B0FAC9B6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81" name="Group 5480">
            <a:extLst>
              <a:ext uri="{FF2B5EF4-FFF2-40B4-BE49-F238E27FC236}">
                <a16:creationId xmlns:a16="http://schemas.microsoft.com/office/drawing/2014/main" id="{CB04A6F0-1395-447D-A7AE-075FEAE9FDAB}"/>
              </a:ext>
            </a:extLst>
          </p:cNvPr>
          <p:cNvGrpSpPr/>
          <p:nvPr/>
        </p:nvGrpSpPr>
        <p:grpSpPr>
          <a:xfrm>
            <a:off x="1483663" y="5384093"/>
            <a:ext cx="2909979" cy="738664"/>
            <a:chOff x="3017859" y="4283314"/>
            <a:chExt cx="2579765" cy="738663"/>
          </a:xfrm>
        </p:grpSpPr>
        <p:sp>
          <p:nvSpPr>
            <p:cNvPr id="5482" name="TextBox 5481">
              <a:extLst>
                <a:ext uri="{FF2B5EF4-FFF2-40B4-BE49-F238E27FC236}">
                  <a16:creationId xmlns:a16="http://schemas.microsoft.com/office/drawing/2014/main" id="{C542C517-EC76-482D-8CB0-8505F9352266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5483" name="TextBox 5482">
              <a:extLst>
                <a:ext uri="{FF2B5EF4-FFF2-40B4-BE49-F238E27FC236}">
                  <a16:creationId xmlns:a16="http://schemas.microsoft.com/office/drawing/2014/main" id="{AF60C7F1-FD43-410B-82B8-BD68C17B702C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84" name="Oval 21">
            <a:extLst>
              <a:ext uri="{FF2B5EF4-FFF2-40B4-BE49-F238E27FC236}">
                <a16:creationId xmlns:a16="http://schemas.microsoft.com/office/drawing/2014/main" id="{67E75254-8717-47BC-9AE7-670FBDD068B9}"/>
              </a:ext>
            </a:extLst>
          </p:cNvPr>
          <p:cNvSpPr/>
          <p:nvPr/>
        </p:nvSpPr>
        <p:spPr>
          <a:xfrm rot="20700000">
            <a:off x="967239" y="3074766"/>
            <a:ext cx="412888" cy="38122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85" name="Trapezoid 3">
            <a:extLst>
              <a:ext uri="{FF2B5EF4-FFF2-40B4-BE49-F238E27FC236}">
                <a16:creationId xmlns:a16="http://schemas.microsoft.com/office/drawing/2014/main" id="{9AE8A3CE-2A34-41B1-A513-C064F0EFC399}"/>
              </a:ext>
            </a:extLst>
          </p:cNvPr>
          <p:cNvSpPr/>
          <p:nvPr/>
        </p:nvSpPr>
        <p:spPr>
          <a:xfrm>
            <a:off x="1026175" y="5652054"/>
            <a:ext cx="300285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486" name="Down Arrow 1">
            <a:extLst>
              <a:ext uri="{FF2B5EF4-FFF2-40B4-BE49-F238E27FC236}">
                <a16:creationId xmlns:a16="http://schemas.microsoft.com/office/drawing/2014/main" id="{185AF119-6E6E-48F3-952F-D1F196BCA643}"/>
              </a:ext>
            </a:extLst>
          </p:cNvPr>
          <p:cNvSpPr/>
          <p:nvPr/>
        </p:nvSpPr>
        <p:spPr>
          <a:xfrm rot="10800000" flipH="1">
            <a:off x="1003277" y="4768293"/>
            <a:ext cx="343759" cy="406688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487" name="Rectangle 15">
            <a:extLst>
              <a:ext uri="{FF2B5EF4-FFF2-40B4-BE49-F238E27FC236}">
                <a16:creationId xmlns:a16="http://schemas.microsoft.com/office/drawing/2014/main" id="{64592A94-B010-4FB7-AF9A-07BBB58D5EB6}"/>
              </a:ext>
            </a:extLst>
          </p:cNvPr>
          <p:cNvSpPr/>
          <p:nvPr/>
        </p:nvSpPr>
        <p:spPr>
          <a:xfrm rot="14270044">
            <a:off x="995752" y="3937305"/>
            <a:ext cx="361027" cy="35698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88" name="Frame 1">
            <a:extLst>
              <a:ext uri="{FF2B5EF4-FFF2-40B4-BE49-F238E27FC236}">
                <a16:creationId xmlns:a16="http://schemas.microsoft.com/office/drawing/2014/main" id="{B6541E0B-1513-469A-A45B-72B3A87D48B3}"/>
              </a:ext>
            </a:extLst>
          </p:cNvPr>
          <p:cNvSpPr/>
          <p:nvPr/>
        </p:nvSpPr>
        <p:spPr>
          <a:xfrm>
            <a:off x="990419" y="2206986"/>
            <a:ext cx="368160" cy="387853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11327</TotalTime>
  <Words>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161</cp:revision>
  <dcterms:created xsi:type="dcterms:W3CDTF">2018-02-18T19:39:47Z</dcterms:created>
  <dcterms:modified xsi:type="dcterms:W3CDTF">2020-08-31T08:33:15Z</dcterms:modified>
</cp:coreProperties>
</file>