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0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111" name="TextBox 5110">
            <a:extLst>
              <a:ext uri="{FF2B5EF4-FFF2-40B4-BE49-F238E27FC236}">
                <a16:creationId xmlns:a16="http://schemas.microsoft.com/office/drawing/2014/main" id="{27FE1230-3EED-40A1-B93D-2341E9BA27B8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5385" name="Group 5384">
            <a:extLst>
              <a:ext uri="{FF2B5EF4-FFF2-40B4-BE49-F238E27FC236}">
                <a16:creationId xmlns:a16="http://schemas.microsoft.com/office/drawing/2014/main" id="{CAA77C24-7E3E-4338-B902-2301DFB559D1}"/>
              </a:ext>
            </a:extLst>
          </p:cNvPr>
          <p:cNvGrpSpPr/>
          <p:nvPr/>
        </p:nvGrpSpPr>
        <p:grpSpPr>
          <a:xfrm>
            <a:off x="5629213" y="1784422"/>
            <a:ext cx="5961910" cy="3855841"/>
            <a:chOff x="428931" y="1889464"/>
            <a:chExt cx="5961910" cy="3855841"/>
          </a:xfrm>
        </p:grpSpPr>
        <p:grpSp>
          <p:nvGrpSpPr>
            <p:cNvPr id="5386" name="Group 5385">
              <a:extLst>
                <a:ext uri="{FF2B5EF4-FFF2-40B4-BE49-F238E27FC236}">
                  <a16:creationId xmlns:a16="http://schemas.microsoft.com/office/drawing/2014/main" id="{9CE16AE1-8C90-4A3E-813E-AFE2CA3457A8}"/>
                </a:ext>
              </a:extLst>
            </p:cNvPr>
            <p:cNvGrpSpPr/>
            <p:nvPr/>
          </p:nvGrpSpPr>
          <p:grpSpPr>
            <a:xfrm rot="10800000" flipH="1">
              <a:off x="3003246" y="2774611"/>
              <a:ext cx="197051" cy="1538514"/>
              <a:chOff x="10641180" y="438150"/>
              <a:chExt cx="247650" cy="1828800"/>
            </a:xfrm>
            <a:solidFill>
              <a:schemeClr val="accent2"/>
            </a:solidFill>
          </p:grpSpPr>
          <p:sp>
            <p:nvSpPr>
              <p:cNvPr id="5459" name="Rectangle: Rounded Corners 5458">
                <a:extLst>
                  <a:ext uri="{FF2B5EF4-FFF2-40B4-BE49-F238E27FC236}">
                    <a16:creationId xmlns:a16="http://schemas.microsoft.com/office/drawing/2014/main" id="{0BBCC35F-C6F1-4C06-8402-F02413E8814F}"/>
                  </a:ext>
                </a:extLst>
              </p:cNvPr>
              <p:cNvSpPr/>
              <p:nvPr/>
            </p:nvSpPr>
            <p:spPr>
              <a:xfrm>
                <a:off x="10751289" y="438150"/>
                <a:ext cx="27432" cy="1828800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60" name="Rectangle: Rounded Corners 5459">
                <a:extLst>
                  <a:ext uri="{FF2B5EF4-FFF2-40B4-BE49-F238E27FC236}">
                    <a16:creationId xmlns:a16="http://schemas.microsoft.com/office/drawing/2014/main" id="{6F69F0DE-C848-4449-98FD-9872218F2E66}"/>
                  </a:ext>
                </a:extLst>
              </p:cNvPr>
              <p:cNvSpPr/>
              <p:nvPr/>
            </p:nvSpPr>
            <p:spPr>
              <a:xfrm>
                <a:off x="10641180" y="1044532"/>
                <a:ext cx="247650" cy="970170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387" name="Group 5386">
              <a:extLst>
                <a:ext uri="{FF2B5EF4-FFF2-40B4-BE49-F238E27FC236}">
                  <a16:creationId xmlns:a16="http://schemas.microsoft.com/office/drawing/2014/main" id="{4B30D7EE-9A8C-4156-A9A0-1121197AFE97}"/>
                </a:ext>
              </a:extLst>
            </p:cNvPr>
            <p:cNvGrpSpPr/>
            <p:nvPr/>
          </p:nvGrpSpPr>
          <p:grpSpPr>
            <a:xfrm rot="10800000" flipH="1">
              <a:off x="883087" y="2979395"/>
              <a:ext cx="197051" cy="1455146"/>
              <a:chOff x="10641180" y="438150"/>
              <a:chExt cx="247650" cy="1828800"/>
            </a:xfrm>
            <a:solidFill>
              <a:schemeClr val="accent2"/>
            </a:solidFill>
          </p:grpSpPr>
          <p:sp>
            <p:nvSpPr>
              <p:cNvPr id="5457" name="Rectangle: Rounded Corners 5456">
                <a:extLst>
                  <a:ext uri="{FF2B5EF4-FFF2-40B4-BE49-F238E27FC236}">
                    <a16:creationId xmlns:a16="http://schemas.microsoft.com/office/drawing/2014/main" id="{82E90DD7-B61E-4C60-812C-46710A454E4A}"/>
                  </a:ext>
                </a:extLst>
              </p:cNvPr>
              <p:cNvSpPr/>
              <p:nvPr/>
            </p:nvSpPr>
            <p:spPr>
              <a:xfrm>
                <a:off x="10751289" y="438150"/>
                <a:ext cx="27432" cy="1828800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58" name="Rectangle: Rounded Corners 5457">
                <a:extLst>
                  <a:ext uri="{FF2B5EF4-FFF2-40B4-BE49-F238E27FC236}">
                    <a16:creationId xmlns:a16="http://schemas.microsoft.com/office/drawing/2014/main" id="{48392F37-F792-4154-8F4E-6881FF654F81}"/>
                  </a:ext>
                </a:extLst>
              </p:cNvPr>
              <p:cNvSpPr/>
              <p:nvPr/>
            </p:nvSpPr>
            <p:spPr>
              <a:xfrm>
                <a:off x="10641180" y="1044532"/>
                <a:ext cx="247650" cy="759880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388" name="Group 5387">
              <a:extLst>
                <a:ext uri="{FF2B5EF4-FFF2-40B4-BE49-F238E27FC236}">
                  <a16:creationId xmlns:a16="http://schemas.microsoft.com/office/drawing/2014/main" id="{A75A1F5E-110C-45D5-8153-065FD47846F9}"/>
                </a:ext>
              </a:extLst>
            </p:cNvPr>
            <p:cNvGrpSpPr/>
            <p:nvPr/>
          </p:nvGrpSpPr>
          <p:grpSpPr>
            <a:xfrm rot="10800000" flipH="1">
              <a:off x="3714509" y="3182303"/>
              <a:ext cx="197051" cy="1673418"/>
              <a:chOff x="10641180" y="362514"/>
              <a:chExt cx="247650" cy="1989158"/>
            </a:xfrm>
            <a:solidFill>
              <a:schemeClr val="accent1"/>
            </a:solidFill>
          </p:grpSpPr>
          <p:sp>
            <p:nvSpPr>
              <p:cNvPr id="5455" name="Rectangle: Rounded Corners 5454">
                <a:extLst>
                  <a:ext uri="{FF2B5EF4-FFF2-40B4-BE49-F238E27FC236}">
                    <a16:creationId xmlns:a16="http://schemas.microsoft.com/office/drawing/2014/main" id="{F3B6B3CF-B81B-4D7D-9BD5-FE8AFB767262}"/>
                  </a:ext>
                </a:extLst>
              </p:cNvPr>
              <p:cNvSpPr/>
              <p:nvPr/>
            </p:nvSpPr>
            <p:spPr>
              <a:xfrm>
                <a:off x="10751289" y="362514"/>
                <a:ext cx="27432" cy="1989158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56" name="Rectangle: Rounded Corners 5455">
                <a:extLst>
                  <a:ext uri="{FF2B5EF4-FFF2-40B4-BE49-F238E27FC236}">
                    <a16:creationId xmlns:a16="http://schemas.microsoft.com/office/drawing/2014/main" id="{DEEDC3B7-DFC8-4429-9EF5-EDD4D9714EF3}"/>
                  </a:ext>
                </a:extLst>
              </p:cNvPr>
              <p:cNvSpPr/>
              <p:nvPr/>
            </p:nvSpPr>
            <p:spPr>
              <a:xfrm>
                <a:off x="10641180" y="494815"/>
                <a:ext cx="247650" cy="1611559"/>
              </a:xfrm>
              <a:prstGeom prst="roundRect">
                <a:avLst>
                  <a:gd name="adj" fmla="val 46154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389" name="Group 5388">
              <a:extLst>
                <a:ext uri="{FF2B5EF4-FFF2-40B4-BE49-F238E27FC236}">
                  <a16:creationId xmlns:a16="http://schemas.microsoft.com/office/drawing/2014/main" id="{119E3453-5C8A-4142-9076-C6AC73906DDE}"/>
                </a:ext>
              </a:extLst>
            </p:cNvPr>
            <p:cNvGrpSpPr/>
            <p:nvPr/>
          </p:nvGrpSpPr>
          <p:grpSpPr>
            <a:xfrm rot="10800000" flipH="1">
              <a:off x="1342163" y="3020854"/>
              <a:ext cx="197051" cy="873087"/>
              <a:chOff x="10641180" y="500718"/>
              <a:chExt cx="247650" cy="1097280"/>
            </a:xfrm>
            <a:solidFill>
              <a:schemeClr val="accent1"/>
            </a:solidFill>
          </p:grpSpPr>
          <p:sp>
            <p:nvSpPr>
              <p:cNvPr id="5453" name="Rectangle: Rounded Corners 5452">
                <a:extLst>
                  <a:ext uri="{FF2B5EF4-FFF2-40B4-BE49-F238E27FC236}">
                    <a16:creationId xmlns:a16="http://schemas.microsoft.com/office/drawing/2014/main" id="{32B86BC6-A172-4AB3-96DC-6C4025A080F5}"/>
                  </a:ext>
                </a:extLst>
              </p:cNvPr>
              <p:cNvSpPr/>
              <p:nvPr/>
            </p:nvSpPr>
            <p:spPr>
              <a:xfrm>
                <a:off x="10751289" y="500718"/>
                <a:ext cx="27432" cy="1097280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54" name="Rectangle: Rounded Corners 5453">
                <a:extLst>
                  <a:ext uri="{FF2B5EF4-FFF2-40B4-BE49-F238E27FC236}">
                    <a16:creationId xmlns:a16="http://schemas.microsoft.com/office/drawing/2014/main" id="{1905FB63-F31C-41EA-A15D-7AAA890884A2}"/>
                  </a:ext>
                </a:extLst>
              </p:cNvPr>
              <p:cNvSpPr/>
              <p:nvPr/>
            </p:nvSpPr>
            <p:spPr>
              <a:xfrm>
                <a:off x="10641180" y="741341"/>
                <a:ext cx="247650" cy="616035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390" name="Group 5389">
              <a:extLst>
                <a:ext uri="{FF2B5EF4-FFF2-40B4-BE49-F238E27FC236}">
                  <a16:creationId xmlns:a16="http://schemas.microsoft.com/office/drawing/2014/main" id="{E912A427-FF03-453B-85B8-2C71CD740417}"/>
                </a:ext>
              </a:extLst>
            </p:cNvPr>
            <p:cNvGrpSpPr/>
            <p:nvPr/>
          </p:nvGrpSpPr>
          <p:grpSpPr>
            <a:xfrm rot="10800000" flipH="1">
              <a:off x="2070894" y="1889464"/>
              <a:ext cx="197051" cy="1455146"/>
              <a:chOff x="10630391" y="1182550"/>
              <a:chExt cx="247650" cy="1828800"/>
            </a:xfrm>
            <a:solidFill>
              <a:schemeClr val="accent2"/>
            </a:solidFill>
          </p:grpSpPr>
          <p:sp>
            <p:nvSpPr>
              <p:cNvPr id="5451" name="Rectangle: Rounded Corners 5450">
                <a:extLst>
                  <a:ext uri="{FF2B5EF4-FFF2-40B4-BE49-F238E27FC236}">
                    <a16:creationId xmlns:a16="http://schemas.microsoft.com/office/drawing/2014/main" id="{9844AAF3-19AA-49F4-B937-36A3E06E1562}"/>
                  </a:ext>
                </a:extLst>
              </p:cNvPr>
              <p:cNvSpPr/>
              <p:nvPr/>
            </p:nvSpPr>
            <p:spPr>
              <a:xfrm>
                <a:off x="10722133" y="1182550"/>
                <a:ext cx="27432" cy="1828800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52" name="Rectangle: Rounded Corners 5451">
                <a:extLst>
                  <a:ext uri="{FF2B5EF4-FFF2-40B4-BE49-F238E27FC236}">
                    <a16:creationId xmlns:a16="http://schemas.microsoft.com/office/drawing/2014/main" id="{2E1D05ED-317F-470F-9C99-74532925992D}"/>
                  </a:ext>
                </a:extLst>
              </p:cNvPr>
              <p:cNvSpPr/>
              <p:nvPr/>
            </p:nvSpPr>
            <p:spPr>
              <a:xfrm>
                <a:off x="10630391" y="1455616"/>
                <a:ext cx="247650" cy="724247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5391" name="Group 5390">
              <a:extLst>
                <a:ext uri="{FF2B5EF4-FFF2-40B4-BE49-F238E27FC236}">
                  <a16:creationId xmlns:a16="http://schemas.microsoft.com/office/drawing/2014/main" id="{AA07552B-1F0F-4518-9CBE-55FFE7336BF6}"/>
                </a:ext>
              </a:extLst>
            </p:cNvPr>
            <p:cNvGrpSpPr/>
            <p:nvPr/>
          </p:nvGrpSpPr>
          <p:grpSpPr>
            <a:xfrm rot="10800000" flipH="1">
              <a:off x="4458420" y="2985359"/>
              <a:ext cx="197051" cy="1455146"/>
              <a:chOff x="10662618" y="438150"/>
              <a:chExt cx="247650" cy="1828800"/>
            </a:xfrm>
            <a:solidFill>
              <a:schemeClr val="accent1"/>
            </a:solidFill>
          </p:grpSpPr>
          <p:sp>
            <p:nvSpPr>
              <p:cNvPr id="5449" name="Rectangle: Rounded Corners 5448">
                <a:extLst>
                  <a:ext uri="{FF2B5EF4-FFF2-40B4-BE49-F238E27FC236}">
                    <a16:creationId xmlns:a16="http://schemas.microsoft.com/office/drawing/2014/main" id="{CAF7FECC-84F1-4C36-A955-A1DF144D4D38}"/>
                  </a:ext>
                </a:extLst>
              </p:cNvPr>
              <p:cNvSpPr/>
              <p:nvPr/>
            </p:nvSpPr>
            <p:spPr>
              <a:xfrm>
                <a:off x="10772727" y="438150"/>
                <a:ext cx="27432" cy="1828800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50" name="Rectangle: Rounded Corners 5449">
                <a:extLst>
                  <a:ext uri="{FF2B5EF4-FFF2-40B4-BE49-F238E27FC236}">
                    <a16:creationId xmlns:a16="http://schemas.microsoft.com/office/drawing/2014/main" id="{721E435B-02E4-4976-8FF8-491C96679635}"/>
                  </a:ext>
                </a:extLst>
              </p:cNvPr>
              <p:cNvSpPr/>
              <p:nvPr/>
            </p:nvSpPr>
            <p:spPr>
              <a:xfrm>
                <a:off x="10662618" y="736515"/>
                <a:ext cx="247650" cy="1014902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5392" name="Group 5391">
              <a:extLst>
                <a:ext uri="{FF2B5EF4-FFF2-40B4-BE49-F238E27FC236}">
                  <a16:creationId xmlns:a16="http://schemas.microsoft.com/office/drawing/2014/main" id="{C4A6889F-AD86-4338-91C5-091D8653B1AC}"/>
                </a:ext>
              </a:extLst>
            </p:cNvPr>
            <p:cNvGrpSpPr/>
            <p:nvPr/>
          </p:nvGrpSpPr>
          <p:grpSpPr>
            <a:xfrm rot="10800000" flipH="1">
              <a:off x="3990486" y="3316174"/>
              <a:ext cx="197051" cy="873087"/>
              <a:chOff x="10641180" y="500718"/>
              <a:chExt cx="247650" cy="1097280"/>
            </a:xfrm>
            <a:solidFill>
              <a:schemeClr val="accent1"/>
            </a:solidFill>
          </p:grpSpPr>
          <p:sp>
            <p:nvSpPr>
              <p:cNvPr id="5447" name="Rectangle: Rounded Corners 5446">
                <a:extLst>
                  <a:ext uri="{FF2B5EF4-FFF2-40B4-BE49-F238E27FC236}">
                    <a16:creationId xmlns:a16="http://schemas.microsoft.com/office/drawing/2014/main" id="{199F9767-477C-4DF7-B898-0148D99BB643}"/>
                  </a:ext>
                </a:extLst>
              </p:cNvPr>
              <p:cNvSpPr/>
              <p:nvPr/>
            </p:nvSpPr>
            <p:spPr>
              <a:xfrm>
                <a:off x="10751289" y="500718"/>
                <a:ext cx="27432" cy="1097280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48" name="Rectangle: Rounded Corners 5447">
                <a:extLst>
                  <a:ext uri="{FF2B5EF4-FFF2-40B4-BE49-F238E27FC236}">
                    <a16:creationId xmlns:a16="http://schemas.microsoft.com/office/drawing/2014/main" id="{9E61D2FD-6537-4DCE-B9DE-25EA05C9BCC5}"/>
                  </a:ext>
                </a:extLst>
              </p:cNvPr>
              <p:cNvSpPr/>
              <p:nvPr/>
            </p:nvSpPr>
            <p:spPr>
              <a:xfrm>
                <a:off x="10641180" y="741341"/>
                <a:ext cx="247650" cy="389377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393" name="Group 5392">
              <a:extLst>
                <a:ext uri="{FF2B5EF4-FFF2-40B4-BE49-F238E27FC236}">
                  <a16:creationId xmlns:a16="http://schemas.microsoft.com/office/drawing/2014/main" id="{25A99A49-2D0A-4B35-92AD-D304A154D504}"/>
                </a:ext>
              </a:extLst>
            </p:cNvPr>
            <p:cNvGrpSpPr/>
            <p:nvPr/>
          </p:nvGrpSpPr>
          <p:grpSpPr>
            <a:xfrm rot="10800000" flipH="1">
              <a:off x="4216912" y="2833046"/>
              <a:ext cx="197051" cy="1455146"/>
              <a:chOff x="10641180" y="438150"/>
              <a:chExt cx="247650" cy="1828800"/>
            </a:xfrm>
            <a:solidFill>
              <a:schemeClr val="accent2"/>
            </a:solidFill>
          </p:grpSpPr>
          <p:sp>
            <p:nvSpPr>
              <p:cNvPr id="5445" name="Rectangle: Rounded Corners 5444">
                <a:extLst>
                  <a:ext uri="{FF2B5EF4-FFF2-40B4-BE49-F238E27FC236}">
                    <a16:creationId xmlns:a16="http://schemas.microsoft.com/office/drawing/2014/main" id="{6BEC32E3-DB5F-45D2-B7DD-6068605BCFA1}"/>
                  </a:ext>
                </a:extLst>
              </p:cNvPr>
              <p:cNvSpPr/>
              <p:nvPr/>
            </p:nvSpPr>
            <p:spPr>
              <a:xfrm>
                <a:off x="10751289" y="438150"/>
                <a:ext cx="27432" cy="1828800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46" name="Rectangle: Rounded Corners 5445">
                <a:extLst>
                  <a:ext uri="{FF2B5EF4-FFF2-40B4-BE49-F238E27FC236}">
                    <a16:creationId xmlns:a16="http://schemas.microsoft.com/office/drawing/2014/main" id="{C39B4A4B-7F16-4C16-AFC9-0934BC99A40A}"/>
                  </a:ext>
                </a:extLst>
              </p:cNvPr>
              <p:cNvSpPr/>
              <p:nvPr/>
            </p:nvSpPr>
            <p:spPr>
              <a:xfrm>
                <a:off x="10641180" y="1044532"/>
                <a:ext cx="247650" cy="616035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394" name="Group 5393">
              <a:extLst>
                <a:ext uri="{FF2B5EF4-FFF2-40B4-BE49-F238E27FC236}">
                  <a16:creationId xmlns:a16="http://schemas.microsoft.com/office/drawing/2014/main" id="{62B146FA-8438-4BCE-A396-6FB4641647A6}"/>
                </a:ext>
              </a:extLst>
            </p:cNvPr>
            <p:cNvGrpSpPr/>
            <p:nvPr/>
          </p:nvGrpSpPr>
          <p:grpSpPr>
            <a:xfrm rot="10800000" flipH="1">
              <a:off x="1594349" y="2198799"/>
              <a:ext cx="197051" cy="1455146"/>
              <a:chOff x="10653055" y="438150"/>
              <a:chExt cx="247650" cy="1828800"/>
            </a:xfrm>
            <a:solidFill>
              <a:schemeClr val="accent2"/>
            </a:solidFill>
          </p:grpSpPr>
          <p:sp>
            <p:nvSpPr>
              <p:cNvPr id="5443" name="Rectangle: Rounded Corners 5442">
                <a:extLst>
                  <a:ext uri="{FF2B5EF4-FFF2-40B4-BE49-F238E27FC236}">
                    <a16:creationId xmlns:a16="http://schemas.microsoft.com/office/drawing/2014/main" id="{BF36D73A-A83D-47E1-B5DB-662473E511B3}"/>
                  </a:ext>
                </a:extLst>
              </p:cNvPr>
              <p:cNvSpPr/>
              <p:nvPr/>
            </p:nvSpPr>
            <p:spPr>
              <a:xfrm>
                <a:off x="10751289" y="438150"/>
                <a:ext cx="27432" cy="1828800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44" name="Rectangle: Rounded Corners 5443">
                <a:extLst>
                  <a:ext uri="{FF2B5EF4-FFF2-40B4-BE49-F238E27FC236}">
                    <a16:creationId xmlns:a16="http://schemas.microsoft.com/office/drawing/2014/main" id="{289A6268-B65B-4AFA-AB30-4B4F73F8143A}"/>
                  </a:ext>
                </a:extLst>
              </p:cNvPr>
              <p:cNvSpPr/>
              <p:nvPr/>
            </p:nvSpPr>
            <p:spPr>
              <a:xfrm>
                <a:off x="10653055" y="682991"/>
                <a:ext cx="247650" cy="1056674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395" name="Group 5394">
              <a:extLst>
                <a:ext uri="{FF2B5EF4-FFF2-40B4-BE49-F238E27FC236}">
                  <a16:creationId xmlns:a16="http://schemas.microsoft.com/office/drawing/2014/main" id="{2A8AB456-32B6-424E-9E08-DE0EDB2D0D1D}"/>
                </a:ext>
              </a:extLst>
            </p:cNvPr>
            <p:cNvGrpSpPr/>
            <p:nvPr/>
          </p:nvGrpSpPr>
          <p:grpSpPr>
            <a:xfrm rot="10800000" flipH="1">
              <a:off x="1827638" y="2309215"/>
              <a:ext cx="197051" cy="873087"/>
              <a:chOff x="10641180" y="500718"/>
              <a:chExt cx="247650" cy="1097280"/>
            </a:xfrm>
            <a:solidFill>
              <a:schemeClr val="accent2"/>
            </a:solidFill>
          </p:grpSpPr>
          <p:sp>
            <p:nvSpPr>
              <p:cNvPr id="5441" name="Rectangle: Rounded Corners 5440">
                <a:extLst>
                  <a:ext uri="{FF2B5EF4-FFF2-40B4-BE49-F238E27FC236}">
                    <a16:creationId xmlns:a16="http://schemas.microsoft.com/office/drawing/2014/main" id="{8AD7C596-68EF-40F4-A94C-0B10CEC0D71A}"/>
                  </a:ext>
                </a:extLst>
              </p:cNvPr>
              <p:cNvSpPr/>
              <p:nvPr/>
            </p:nvSpPr>
            <p:spPr>
              <a:xfrm>
                <a:off x="10751289" y="500718"/>
                <a:ext cx="27432" cy="1097280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42" name="Rectangle: Rounded Corners 5441">
                <a:extLst>
                  <a:ext uri="{FF2B5EF4-FFF2-40B4-BE49-F238E27FC236}">
                    <a16:creationId xmlns:a16="http://schemas.microsoft.com/office/drawing/2014/main" id="{4B1C3264-18FE-4A47-B74D-DEEF3C7FC3DC}"/>
                  </a:ext>
                </a:extLst>
              </p:cNvPr>
              <p:cNvSpPr/>
              <p:nvPr/>
            </p:nvSpPr>
            <p:spPr>
              <a:xfrm>
                <a:off x="10641180" y="741341"/>
                <a:ext cx="247650" cy="616035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396" name="Group 5395">
              <a:extLst>
                <a:ext uri="{FF2B5EF4-FFF2-40B4-BE49-F238E27FC236}">
                  <a16:creationId xmlns:a16="http://schemas.microsoft.com/office/drawing/2014/main" id="{E2E767FD-0616-40CD-8C3C-3BBA314C4811}"/>
                </a:ext>
              </a:extLst>
            </p:cNvPr>
            <p:cNvGrpSpPr/>
            <p:nvPr/>
          </p:nvGrpSpPr>
          <p:grpSpPr>
            <a:xfrm rot="10800000" flipH="1">
              <a:off x="653548" y="3555421"/>
              <a:ext cx="197051" cy="873087"/>
              <a:chOff x="10641180" y="500718"/>
              <a:chExt cx="247650" cy="1097280"/>
            </a:xfrm>
            <a:solidFill>
              <a:schemeClr val="accent2"/>
            </a:solidFill>
          </p:grpSpPr>
          <p:sp>
            <p:nvSpPr>
              <p:cNvPr id="5439" name="Rectangle: Rounded Corners 5438">
                <a:extLst>
                  <a:ext uri="{FF2B5EF4-FFF2-40B4-BE49-F238E27FC236}">
                    <a16:creationId xmlns:a16="http://schemas.microsoft.com/office/drawing/2014/main" id="{76F5C435-152A-4C71-8E7A-D73D81333D65}"/>
                  </a:ext>
                </a:extLst>
              </p:cNvPr>
              <p:cNvSpPr/>
              <p:nvPr/>
            </p:nvSpPr>
            <p:spPr>
              <a:xfrm>
                <a:off x="10751289" y="500718"/>
                <a:ext cx="27432" cy="1097280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40" name="Rectangle: Rounded Corners 5439">
                <a:extLst>
                  <a:ext uri="{FF2B5EF4-FFF2-40B4-BE49-F238E27FC236}">
                    <a16:creationId xmlns:a16="http://schemas.microsoft.com/office/drawing/2014/main" id="{6FB2731B-74BE-45F6-B0D9-C22B30E4C359}"/>
                  </a:ext>
                </a:extLst>
              </p:cNvPr>
              <p:cNvSpPr/>
              <p:nvPr/>
            </p:nvSpPr>
            <p:spPr>
              <a:xfrm>
                <a:off x="10641180" y="741341"/>
                <a:ext cx="247650" cy="616035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397" name="Group 5396">
              <a:extLst>
                <a:ext uri="{FF2B5EF4-FFF2-40B4-BE49-F238E27FC236}">
                  <a16:creationId xmlns:a16="http://schemas.microsoft.com/office/drawing/2014/main" id="{1C5A5712-E25D-4AE6-B59E-17EDE8F56CE4}"/>
                </a:ext>
              </a:extLst>
            </p:cNvPr>
            <p:cNvGrpSpPr/>
            <p:nvPr/>
          </p:nvGrpSpPr>
          <p:grpSpPr>
            <a:xfrm rot="10800000" flipH="1">
              <a:off x="428931" y="3518667"/>
              <a:ext cx="197051" cy="873087"/>
              <a:chOff x="10641180" y="500718"/>
              <a:chExt cx="247650" cy="1097280"/>
            </a:xfrm>
            <a:solidFill>
              <a:schemeClr val="accent1"/>
            </a:solidFill>
          </p:grpSpPr>
          <p:sp>
            <p:nvSpPr>
              <p:cNvPr id="5437" name="Rectangle: Rounded Corners 5436">
                <a:extLst>
                  <a:ext uri="{FF2B5EF4-FFF2-40B4-BE49-F238E27FC236}">
                    <a16:creationId xmlns:a16="http://schemas.microsoft.com/office/drawing/2014/main" id="{1959DF8A-5C98-4CFE-8C61-4A3DB27F52FE}"/>
                  </a:ext>
                </a:extLst>
              </p:cNvPr>
              <p:cNvSpPr/>
              <p:nvPr/>
            </p:nvSpPr>
            <p:spPr>
              <a:xfrm>
                <a:off x="10751289" y="500718"/>
                <a:ext cx="27432" cy="1097280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38" name="Rectangle: Rounded Corners 5437">
                <a:extLst>
                  <a:ext uri="{FF2B5EF4-FFF2-40B4-BE49-F238E27FC236}">
                    <a16:creationId xmlns:a16="http://schemas.microsoft.com/office/drawing/2014/main" id="{0FF58D5C-F34C-49F5-85DA-25B39C063C75}"/>
                  </a:ext>
                </a:extLst>
              </p:cNvPr>
              <p:cNvSpPr/>
              <p:nvPr/>
            </p:nvSpPr>
            <p:spPr>
              <a:xfrm>
                <a:off x="10641180" y="579815"/>
                <a:ext cx="247650" cy="616035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398" name="Group 5397">
              <a:extLst>
                <a:ext uri="{FF2B5EF4-FFF2-40B4-BE49-F238E27FC236}">
                  <a16:creationId xmlns:a16="http://schemas.microsoft.com/office/drawing/2014/main" id="{5FE7CB25-79C6-495C-9400-A7EC8C7393CB}"/>
                </a:ext>
              </a:extLst>
            </p:cNvPr>
            <p:cNvGrpSpPr/>
            <p:nvPr/>
          </p:nvGrpSpPr>
          <p:grpSpPr>
            <a:xfrm rot="10800000" flipH="1">
              <a:off x="5902145" y="4133705"/>
              <a:ext cx="197051" cy="873087"/>
              <a:chOff x="10641180" y="500718"/>
              <a:chExt cx="247650" cy="1097280"/>
            </a:xfrm>
            <a:solidFill>
              <a:schemeClr val="accent1"/>
            </a:solidFill>
          </p:grpSpPr>
          <p:sp>
            <p:nvSpPr>
              <p:cNvPr id="5435" name="Rectangle: Rounded Corners 5434">
                <a:extLst>
                  <a:ext uri="{FF2B5EF4-FFF2-40B4-BE49-F238E27FC236}">
                    <a16:creationId xmlns:a16="http://schemas.microsoft.com/office/drawing/2014/main" id="{F103D1F1-6D47-4A17-82B1-C091EA54B9EE}"/>
                  </a:ext>
                </a:extLst>
              </p:cNvPr>
              <p:cNvSpPr/>
              <p:nvPr/>
            </p:nvSpPr>
            <p:spPr>
              <a:xfrm>
                <a:off x="10751289" y="500718"/>
                <a:ext cx="27432" cy="1097280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36" name="Rectangle: Rounded Corners 5435">
                <a:extLst>
                  <a:ext uri="{FF2B5EF4-FFF2-40B4-BE49-F238E27FC236}">
                    <a16:creationId xmlns:a16="http://schemas.microsoft.com/office/drawing/2014/main" id="{8F2F83AC-D90F-48A8-A97E-B16AD87530AC}"/>
                  </a:ext>
                </a:extLst>
              </p:cNvPr>
              <p:cNvSpPr/>
              <p:nvPr/>
            </p:nvSpPr>
            <p:spPr>
              <a:xfrm>
                <a:off x="10641180" y="579815"/>
                <a:ext cx="247650" cy="616035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399" name="Group 5398">
              <a:extLst>
                <a:ext uri="{FF2B5EF4-FFF2-40B4-BE49-F238E27FC236}">
                  <a16:creationId xmlns:a16="http://schemas.microsoft.com/office/drawing/2014/main" id="{16B16B03-96CF-4660-9E96-69426265DD1E}"/>
                </a:ext>
              </a:extLst>
            </p:cNvPr>
            <p:cNvGrpSpPr/>
            <p:nvPr/>
          </p:nvGrpSpPr>
          <p:grpSpPr>
            <a:xfrm rot="10800000" flipH="1">
              <a:off x="5188901" y="3300670"/>
              <a:ext cx="197051" cy="1538514"/>
              <a:chOff x="10641180" y="438150"/>
              <a:chExt cx="247650" cy="1828800"/>
            </a:xfrm>
            <a:solidFill>
              <a:schemeClr val="accent2"/>
            </a:solidFill>
          </p:grpSpPr>
          <p:sp>
            <p:nvSpPr>
              <p:cNvPr id="5433" name="Rectangle: Rounded Corners 5432">
                <a:extLst>
                  <a:ext uri="{FF2B5EF4-FFF2-40B4-BE49-F238E27FC236}">
                    <a16:creationId xmlns:a16="http://schemas.microsoft.com/office/drawing/2014/main" id="{5F500A8B-A975-4561-918F-7EA13FC3E4E3}"/>
                  </a:ext>
                </a:extLst>
              </p:cNvPr>
              <p:cNvSpPr/>
              <p:nvPr/>
            </p:nvSpPr>
            <p:spPr>
              <a:xfrm>
                <a:off x="10751289" y="438150"/>
                <a:ext cx="27432" cy="1828800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34" name="Rectangle: Rounded Corners 5433">
                <a:extLst>
                  <a:ext uri="{FF2B5EF4-FFF2-40B4-BE49-F238E27FC236}">
                    <a16:creationId xmlns:a16="http://schemas.microsoft.com/office/drawing/2014/main" id="{C343DA59-2770-4376-B82A-9ED13048BA3A}"/>
                  </a:ext>
                </a:extLst>
              </p:cNvPr>
              <p:cNvSpPr/>
              <p:nvPr/>
            </p:nvSpPr>
            <p:spPr>
              <a:xfrm>
                <a:off x="10641180" y="1044533"/>
                <a:ext cx="247650" cy="575236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400" name="Group 5399">
              <a:extLst>
                <a:ext uri="{FF2B5EF4-FFF2-40B4-BE49-F238E27FC236}">
                  <a16:creationId xmlns:a16="http://schemas.microsoft.com/office/drawing/2014/main" id="{11A6EB12-BAFC-4159-A6EE-8AD5E185442C}"/>
                </a:ext>
              </a:extLst>
            </p:cNvPr>
            <p:cNvGrpSpPr/>
            <p:nvPr/>
          </p:nvGrpSpPr>
          <p:grpSpPr>
            <a:xfrm rot="10800000" flipH="1">
              <a:off x="4941130" y="3676395"/>
              <a:ext cx="197051" cy="873087"/>
              <a:chOff x="10641180" y="500718"/>
              <a:chExt cx="247650" cy="1097280"/>
            </a:xfrm>
            <a:solidFill>
              <a:schemeClr val="accent1"/>
            </a:solidFill>
          </p:grpSpPr>
          <p:sp>
            <p:nvSpPr>
              <p:cNvPr id="5431" name="Rectangle: Rounded Corners 5430">
                <a:extLst>
                  <a:ext uri="{FF2B5EF4-FFF2-40B4-BE49-F238E27FC236}">
                    <a16:creationId xmlns:a16="http://schemas.microsoft.com/office/drawing/2014/main" id="{5E93AD05-D0E4-44D2-B31F-9AE04B5C1AF6}"/>
                  </a:ext>
                </a:extLst>
              </p:cNvPr>
              <p:cNvSpPr/>
              <p:nvPr/>
            </p:nvSpPr>
            <p:spPr>
              <a:xfrm>
                <a:off x="10751289" y="500718"/>
                <a:ext cx="27432" cy="1097280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32" name="Rectangle: Rounded Corners 5431">
                <a:extLst>
                  <a:ext uri="{FF2B5EF4-FFF2-40B4-BE49-F238E27FC236}">
                    <a16:creationId xmlns:a16="http://schemas.microsoft.com/office/drawing/2014/main" id="{A114E0B9-4046-46EF-AEB9-DCB4C838D82A}"/>
                  </a:ext>
                </a:extLst>
              </p:cNvPr>
              <p:cNvSpPr/>
              <p:nvPr/>
            </p:nvSpPr>
            <p:spPr>
              <a:xfrm>
                <a:off x="10641180" y="579815"/>
                <a:ext cx="247650" cy="616035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401" name="Group 5400">
              <a:extLst>
                <a:ext uri="{FF2B5EF4-FFF2-40B4-BE49-F238E27FC236}">
                  <a16:creationId xmlns:a16="http://schemas.microsoft.com/office/drawing/2014/main" id="{BCCA4A31-94F1-4635-9FA1-04182BF11E29}"/>
                </a:ext>
              </a:extLst>
            </p:cNvPr>
            <p:cNvGrpSpPr/>
            <p:nvPr/>
          </p:nvGrpSpPr>
          <p:grpSpPr>
            <a:xfrm rot="10800000" flipH="1">
              <a:off x="5419938" y="3590496"/>
              <a:ext cx="197051" cy="873087"/>
              <a:chOff x="10641180" y="500718"/>
              <a:chExt cx="247650" cy="1097280"/>
            </a:xfrm>
            <a:solidFill>
              <a:schemeClr val="accent2"/>
            </a:solidFill>
          </p:grpSpPr>
          <p:sp>
            <p:nvSpPr>
              <p:cNvPr id="5429" name="Rectangle: Rounded Corners 5428">
                <a:extLst>
                  <a:ext uri="{FF2B5EF4-FFF2-40B4-BE49-F238E27FC236}">
                    <a16:creationId xmlns:a16="http://schemas.microsoft.com/office/drawing/2014/main" id="{EF283D7B-9C2A-4A3C-A4B4-4380EEB6EA46}"/>
                  </a:ext>
                </a:extLst>
              </p:cNvPr>
              <p:cNvSpPr/>
              <p:nvPr/>
            </p:nvSpPr>
            <p:spPr>
              <a:xfrm>
                <a:off x="10751289" y="500718"/>
                <a:ext cx="27432" cy="1097280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30" name="Rectangle: Rounded Corners 5429">
                <a:extLst>
                  <a:ext uri="{FF2B5EF4-FFF2-40B4-BE49-F238E27FC236}">
                    <a16:creationId xmlns:a16="http://schemas.microsoft.com/office/drawing/2014/main" id="{BF391649-941B-4262-B297-714EA0E08DB8}"/>
                  </a:ext>
                </a:extLst>
              </p:cNvPr>
              <p:cNvSpPr/>
              <p:nvPr/>
            </p:nvSpPr>
            <p:spPr>
              <a:xfrm>
                <a:off x="10641180" y="579815"/>
                <a:ext cx="247650" cy="698171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402" name="Group 5401">
              <a:extLst>
                <a:ext uri="{FF2B5EF4-FFF2-40B4-BE49-F238E27FC236}">
                  <a16:creationId xmlns:a16="http://schemas.microsoft.com/office/drawing/2014/main" id="{9253F6CF-19DA-4635-A450-22BE85142D42}"/>
                </a:ext>
              </a:extLst>
            </p:cNvPr>
            <p:cNvGrpSpPr/>
            <p:nvPr/>
          </p:nvGrpSpPr>
          <p:grpSpPr>
            <a:xfrm rot="10800000" flipH="1">
              <a:off x="4714221" y="3409318"/>
              <a:ext cx="197051" cy="1455146"/>
              <a:chOff x="10641180" y="438150"/>
              <a:chExt cx="247650" cy="1828800"/>
            </a:xfrm>
            <a:solidFill>
              <a:schemeClr val="accent1"/>
            </a:solidFill>
          </p:grpSpPr>
          <p:sp>
            <p:nvSpPr>
              <p:cNvPr id="5427" name="Rectangle: Rounded Corners 5426">
                <a:extLst>
                  <a:ext uri="{FF2B5EF4-FFF2-40B4-BE49-F238E27FC236}">
                    <a16:creationId xmlns:a16="http://schemas.microsoft.com/office/drawing/2014/main" id="{5615DE1B-A3E7-44BA-ADAB-AC6EEA3D15C7}"/>
                  </a:ext>
                </a:extLst>
              </p:cNvPr>
              <p:cNvSpPr/>
              <p:nvPr/>
            </p:nvSpPr>
            <p:spPr>
              <a:xfrm>
                <a:off x="10751289" y="438150"/>
                <a:ext cx="27432" cy="1828800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28" name="Rectangle: Rounded Corners 5427">
                <a:extLst>
                  <a:ext uri="{FF2B5EF4-FFF2-40B4-BE49-F238E27FC236}">
                    <a16:creationId xmlns:a16="http://schemas.microsoft.com/office/drawing/2014/main" id="{CDEE9556-D2E4-4A06-AAC5-5BFC7823EA21}"/>
                  </a:ext>
                </a:extLst>
              </p:cNvPr>
              <p:cNvSpPr/>
              <p:nvPr/>
            </p:nvSpPr>
            <p:spPr>
              <a:xfrm>
                <a:off x="10641180" y="1044532"/>
                <a:ext cx="247650" cy="616035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403" name="Group 5402">
              <a:extLst>
                <a:ext uri="{FF2B5EF4-FFF2-40B4-BE49-F238E27FC236}">
                  <a16:creationId xmlns:a16="http://schemas.microsoft.com/office/drawing/2014/main" id="{9905C4E5-F2A0-43E1-B430-2C6CCFB97771}"/>
                </a:ext>
              </a:extLst>
            </p:cNvPr>
            <p:cNvGrpSpPr/>
            <p:nvPr/>
          </p:nvGrpSpPr>
          <p:grpSpPr>
            <a:xfrm rot="10800000" flipH="1">
              <a:off x="1114826" y="2630324"/>
              <a:ext cx="197051" cy="1455146"/>
              <a:chOff x="10641180" y="438150"/>
              <a:chExt cx="247650" cy="1828800"/>
            </a:xfrm>
            <a:solidFill>
              <a:schemeClr val="accent2"/>
            </a:solidFill>
          </p:grpSpPr>
          <p:sp>
            <p:nvSpPr>
              <p:cNvPr id="5425" name="Rectangle: Rounded Corners 5424">
                <a:extLst>
                  <a:ext uri="{FF2B5EF4-FFF2-40B4-BE49-F238E27FC236}">
                    <a16:creationId xmlns:a16="http://schemas.microsoft.com/office/drawing/2014/main" id="{B2B22A12-441D-44E4-97E9-6607EE15723E}"/>
                  </a:ext>
                </a:extLst>
              </p:cNvPr>
              <p:cNvSpPr/>
              <p:nvPr/>
            </p:nvSpPr>
            <p:spPr>
              <a:xfrm>
                <a:off x="10751289" y="438150"/>
                <a:ext cx="27432" cy="1828800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26" name="Rectangle: Rounded Corners 5425">
                <a:extLst>
                  <a:ext uri="{FF2B5EF4-FFF2-40B4-BE49-F238E27FC236}">
                    <a16:creationId xmlns:a16="http://schemas.microsoft.com/office/drawing/2014/main" id="{7F607AC3-81C5-4BA7-BA50-ACD96DB4E82A}"/>
                  </a:ext>
                </a:extLst>
              </p:cNvPr>
              <p:cNvSpPr/>
              <p:nvPr/>
            </p:nvSpPr>
            <p:spPr>
              <a:xfrm>
                <a:off x="10641180" y="1044532"/>
                <a:ext cx="247650" cy="837951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404" name="Group 5403">
              <a:extLst>
                <a:ext uri="{FF2B5EF4-FFF2-40B4-BE49-F238E27FC236}">
                  <a16:creationId xmlns:a16="http://schemas.microsoft.com/office/drawing/2014/main" id="{CFC4138F-ACBC-4929-8F2B-ED7EF08EAD36}"/>
                </a:ext>
              </a:extLst>
            </p:cNvPr>
            <p:cNvGrpSpPr/>
            <p:nvPr/>
          </p:nvGrpSpPr>
          <p:grpSpPr>
            <a:xfrm rot="10800000" flipH="1">
              <a:off x="2297706" y="2563761"/>
              <a:ext cx="197051" cy="873087"/>
              <a:chOff x="10641180" y="500718"/>
              <a:chExt cx="247650" cy="1097280"/>
            </a:xfrm>
            <a:solidFill>
              <a:schemeClr val="accent1"/>
            </a:solidFill>
          </p:grpSpPr>
          <p:sp>
            <p:nvSpPr>
              <p:cNvPr id="5423" name="Rectangle: Rounded Corners 5422">
                <a:extLst>
                  <a:ext uri="{FF2B5EF4-FFF2-40B4-BE49-F238E27FC236}">
                    <a16:creationId xmlns:a16="http://schemas.microsoft.com/office/drawing/2014/main" id="{EDC60974-638B-40ED-BEDD-559317BC4EDB}"/>
                  </a:ext>
                </a:extLst>
              </p:cNvPr>
              <p:cNvSpPr/>
              <p:nvPr/>
            </p:nvSpPr>
            <p:spPr>
              <a:xfrm>
                <a:off x="10751289" y="500718"/>
                <a:ext cx="27432" cy="1097280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24" name="Rectangle: Rounded Corners 5423">
                <a:extLst>
                  <a:ext uri="{FF2B5EF4-FFF2-40B4-BE49-F238E27FC236}">
                    <a16:creationId xmlns:a16="http://schemas.microsoft.com/office/drawing/2014/main" id="{64A39F50-B330-4B47-AC72-68774004C282}"/>
                  </a:ext>
                </a:extLst>
              </p:cNvPr>
              <p:cNvSpPr/>
              <p:nvPr/>
            </p:nvSpPr>
            <p:spPr>
              <a:xfrm>
                <a:off x="10641180" y="579815"/>
                <a:ext cx="247650" cy="744129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405" name="Group 5404">
              <a:extLst>
                <a:ext uri="{FF2B5EF4-FFF2-40B4-BE49-F238E27FC236}">
                  <a16:creationId xmlns:a16="http://schemas.microsoft.com/office/drawing/2014/main" id="{95F0B766-34D0-4216-B5F7-D6015542E0E0}"/>
                </a:ext>
              </a:extLst>
            </p:cNvPr>
            <p:cNvGrpSpPr/>
            <p:nvPr/>
          </p:nvGrpSpPr>
          <p:grpSpPr>
            <a:xfrm rot="10800000" flipH="1">
              <a:off x="2545997" y="2990843"/>
              <a:ext cx="197051" cy="873087"/>
              <a:chOff x="10641180" y="500718"/>
              <a:chExt cx="247650" cy="1097280"/>
            </a:xfrm>
            <a:solidFill>
              <a:schemeClr val="accent1"/>
            </a:solidFill>
          </p:grpSpPr>
          <p:sp>
            <p:nvSpPr>
              <p:cNvPr id="5421" name="Rectangle: Rounded Corners 5420">
                <a:extLst>
                  <a:ext uri="{FF2B5EF4-FFF2-40B4-BE49-F238E27FC236}">
                    <a16:creationId xmlns:a16="http://schemas.microsoft.com/office/drawing/2014/main" id="{00A8A342-E1AA-4129-99BB-357247006817}"/>
                  </a:ext>
                </a:extLst>
              </p:cNvPr>
              <p:cNvSpPr/>
              <p:nvPr/>
            </p:nvSpPr>
            <p:spPr>
              <a:xfrm>
                <a:off x="10751289" y="500718"/>
                <a:ext cx="27432" cy="1097280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22" name="Rectangle: Rounded Corners 5421">
                <a:extLst>
                  <a:ext uri="{FF2B5EF4-FFF2-40B4-BE49-F238E27FC236}">
                    <a16:creationId xmlns:a16="http://schemas.microsoft.com/office/drawing/2014/main" id="{5CCE41F3-C9FA-4068-B711-4524D66B77F8}"/>
                  </a:ext>
                </a:extLst>
              </p:cNvPr>
              <p:cNvSpPr/>
              <p:nvPr/>
            </p:nvSpPr>
            <p:spPr>
              <a:xfrm>
                <a:off x="10641180" y="579815"/>
                <a:ext cx="247650" cy="784376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406" name="Group 5405">
              <a:extLst>
                <a:ext uri="{FF2B5EF4-FFF2-40B4-BE49-F238E27FC236}">
                  <a16:creationId xmlns:a16="http://schemas.microsoft.com/office/drawing/2014/main" id="{61795160-57DC-4211-948F-68807005F2F1}"/>
                </a:ext>
              </a:extLst>
            </p:cNvPr>
            <p:cNvGrpSpPr/>
            <p:nvPr/>
          </p:nvGrpSpPr>
          <p:grpSpPr>
            <a:xfrm rot="10800000" flipH="1">
              <a:off x="2780136" y="3217401"/>
              <a:ext cx="197051" cy="873087"/>
              <a:chOff x="10641180" y="500718"/>
              <a:chExt cx="247650" cy="1097280"/>
            </a:xfrm>
            <a:solidFill>
              <a:schemeClr val="accent1"/>
            </a:solidFill>
          </p:grpSpPr>
          <p:sp>
            <p:nvSpPr>
              <p:cNvPr id="5419" name="Rectangle: Rounded Corners 5418">
                <a:extLst>
                  <a:ext uri="{FF2B5EF4-FFF2-40B4-BE49-F238E27FC236}">
                    <a16:creationId xmlns:a16="http://schemas.microsoft.com/office/drawing/2014/main" id="{E036C9DC-3F67-49D4-A06C-D542EA28693C}"/>
                  </a:ext>
                </a:extLst>
              </p:cNvPr>
              <p:cNvSpPr/>
              <p:nvPr/>
            </p:nvSpPr>
            <p:spPr>
              <a:xfrm>
                <a:off x="10751289" y="500718"/>
                <a:ext cx="27432" cy="1097280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20" name="Rectangle: Rounded Corners 5419">
                <a:extLst>
                  <a:ext uri="{FF2B5EF4-FFF2-40B4-BE49-F238E27FC236}">
                    <a16:creationId xmlns:a16="http://schemas.microsoft.com/office/drawing/2014/main" id="{272CF64F-FE07-4889-9274-58116165FEA1}"/>
                  </a:ext>
                </a:extLst>
              </p:cNvPr>
              <p:cNvSpPr/>
              <p:nvPr/>
            </p:nvSpPr>
            <p:spPr>
              <a:xfrm>
                <a:off x="10641180" y="741341"/>
                <a:ext cx="247650" cy="616035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407" name="Group 5406">
              <a:extLst>
                <a:ext uri="{FF2B5EF4-FFF2-40B4-BE49-F238E27FC236}">
                  <a16:creationId xmlns:a16="http://schemas.microsoft.com/office/drawing/2014/main" id="{41A35EC1-3C67-489C-A651-5CB0428D4A0C}"/>
                </a:ext>
              </a:extLst>
            </p:cNvPr>
            <p:cNvGrpSpPr/>
            <p:nvPr/>
          </p:nvGrpSpPr>
          <p:grpSpPr>
            <a:xfrm rot="10800000" flipH="1">
              <a:off x="3488562" y="2978246"/>
              <a:ext cx="197051" cy="873087"/>
              <a:chOff x="10641180" y="500718"/>
              <a:chExt cx="247650" cy="1097280"/>
            </a:xfrm>
            <a:solidFill>
              <a:schemeClr val="accent1"/>
            </a:solidFill>
          </p:grpSpPr>
          <p:sp>
            <p:nvSpPr>
              <p:cNvPr id="5417" name="Rectangle: Rounded Corners 5416">
                <a:extLst>
                  <a:ext uri="{FF2B5EF4-FFF2-40B4-BE49-F238E27FC236}">
                    <a16:creationId xmlns:a16="http://schemas.microsoft.com/office/drawing/2014/main" id="{B1A1EA67-6517-4723-ADFE-A0D343CEF417}"/>
                  </a:ext>
                </a:extLst>
              </p:cNvPr>
              <p:cNvSpPr/>
              <p:nvPr/>
            </p:nvSpPr>
            <p:spPr>
              <a:xfrm>
                <a:off x="10751289" y="500718"/>
                <a:ext cx="27432" cy="1097280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18" name="Rectangle: Rounded Corners 5417">
                <a:extLst>
                  <a:ext uri="{FF2B5EF4-FFF2-40B4-BE49-F238E27FC236}">
                    <a16:creationId xmlns:a16="http://schemas.microsoft.com/office/drawing/2014/main" id="{A142CF85-CE50-4119-972A-56D60567154C}"/>
                  </a:ext>
                </a:extLst>
              </p:cNvPr>
              <p:cNvSpPr/>
              <p:nvPr/>
            </p:nvSpPr>
            <p:spPr>
              <a:xfrm>
                <a:off x="10641180" y="741341"/>
                <a:ext cx="247650" cy="396217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408" name="Group 5407">
              <a:extLst>
                <a:ext uri="{FF2B5EF4-FFF2-40B4-BE49-F238E27FC236}">
                  <a16:creationId xmlns:a16="http://schemas.microsoft.com/office/drawing/2014/main" id="{194BB1D6-092F-47FA-88A1-C5426C5859C6}"/>
                </a:ext>
              </a:extLst>
            </p:cNvPr>
            <p:cNvGrpSpPr/>
            <p:nvPr/>
          </p:nvGrpSpPr>
          <p:grpSpPr>
            <a:xfrm rot="10800000" flipH="1">
              <a:off x="3228488" y="2307321"/>
              <a:ext cx="197051" cy="1455146"/>
              <a:chOff x="10641180" y="438150"/>
              <a:chExt cx="247650" cy="1828800"/>
            </a:xfrm>
            <a:solidFill>
              <a:schemeClr val="accent1"/>
            </a:solidFill>
          </p:grpSpPr>
          <p:sp>
            <p:nvSpPr>
              <p:cNvPr id="5415" name="Rectangle: Rounded Corners 5414">
                <a:extLst>
                  <a:ext uri="{FF2B5EF4-FFF2-40B4-BE49-F238E27FC236}">
                    <a16:creationId xmlns:a16="http://schemas.microsoft.com/office/drawing/2014/main" id="{0D21E507-274E-4555-9F0F-ED7C9F96C0D8}"/>
                  </a:ext>
                </a:extLst>
              </p:cNvPr>
              <p:cNvSpPr/>
              <p:nvPr/>
            </p:nvSpPr>
            <p:spPr>
              <a:xfrm>
                <a:off x="10751289" y="438150"/>
                <a:ext cx="27432" cy="1828800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16" name="Rectangle: Rounded Corners 5415">
                <a:extLst>
                  <a:ext uri="{FF2B5EF4-FFF2-40B4-BE49-F238E27FC236}">
                    <a16:creationId xmlns:a16="http://schemas.microsoft.com/office/drawing/2014/main" id="{C5894E46-B2B5-43AD-BA6B-261C5BF9E9D1}"/>
                  </a:ext>
                </a:extLst>
              </p:cNvPr>
              <p:cNvSpPr/>
              <p:nvPr/>
            </p:nvSpPr>
            <p:spPr>
              <a:xfrm>
                <a:off x="10641180" y="1044533"/>
                <a:ext cx="247650" cy="363382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409" name="Group 5408">
              <a:extLst>
                <a:ext uri="{FF2B5EF4-FFF2-40B4-BE49-F238E27FC236}">
                  <a16:creationId xmlns:a16="http://schemas.microsoft.com/office/drawing/2014/main" id="{8733791A-82C4-4999-A5C9-015998CF8FF0}"/>
                </a:ext>
              </a:extLst>
            </p:cNvPr>
            <p:cNvGrpSpPr/>
            <p:nvPr/>
          </p:nvGrpSpPr>
          <p:grpSpPr>
            <a:xfrm rot="10800000" flipH="1">
              <a:off x="5650127" y="4050003"/>
              <a:ext cx="197051" cy="873087"/>
              <a:chOff x="10641180" y="500718"/>
              <a:chExt cx="247650" cy="1097280"/>
            </a:xfrm>
            <a:solidFill>
              <a:schemeClr val="accent1"/>
            </a:solidFill>
          </p:grpSpPr>
          <p:sp>
            <p:nvSpPr>
              <p:cNvPr id="5413" name="Rectangle: Rounded Corners 5412">
                <a:extLst>
                  <a:ext uri="{FF2B5EF4-FFF2-40B4-BE49-F238E27FC236}">
                    <a16:creationId xmlns:a16="http://schemas.microsoft.com/office/drawing/2014/main" id="{A6369135-A4E5-4326-8ED8-9B93A83DA71C}"/>
                  </a:ext>
                </a:extLst>
              </p:cNvPr>
              <p:cNvSpPr/>
              <p:nvPr/>
            </p:nvSpPr>
            <p:spPr>
              <a:xfrm>
                <a:off x="10751289" y="500718"/>
                <a:ext cx="27432" cy="1097280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14" name="Rectangle: Rounded Corners 5413">
                <a:extLst>
                  <a:ext uri="{FF2B5EF4-FFF2-40B4-BE49-F238E27FC236}">
                    <a16:creationId xmlns:a16="http://schemas.microsoft.com/office/drawing/2014/main" id="{DEFD9F98-1524-439D-B276-499F3C8981F5}"/>
                  </a:ext>
                </a:extLst>
              </p:cNvPr>
              <p:cNvSpPr/>
              <p:nvPr/>
            </p:nvSpPr>
            <p:spPr>
              <a:xfrm>
                <a:off x="10641180" y="579815"/>
                <a:ext cx="247650" cy="825772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410" name="Group 5409">
              <a:extLst>
                <a:ext uri="{FF2B5EF4-FFF2-40B4-BE49-F238E27FC236}">
                  <a16:creationId xmlns:a16="http://schemas.microsoft.com/office/drawing/2014/main" id="{0ACB5ABE-DD30-4060-96F4-229EE856EA9B}"/>
                </a:ext>
              </a:extLst>
            </p:cNvPr>
            <p:cNvGrpSpPr/>
            <p:nvPr/>
          </p:nvGrpSpPr>
          <p:grpSpPr>
            <a:xfrm rot="10800000" flipH="1">
              <a:off x="6193790" y="4206791"/>
              <a:ext cx="197051" cy="1538514"/>
              <a:chOff x="10641180" y="438150"/>
              <a:chExt cx="247650" cy="1828800"/>
            </a:xfrm>
            <a:solidFill>
              <a:schemeClr val="accent1"/>
            </a:solidFill>
          </p:grpSpPr>
          <p:sp>
            <p:nvSpPr>
              <p:cNvPr id="5411" name="Rectangle: Rounded Corners 5410">
                <a:extLst>
                  <a:ext uri="{FF2B5EF4-FFF2-40B4-BE49-F238E27FC236}">
                    <a16:creationId xmlns:a16="http://schemas.microsoft.com/office/drawing/2014/main" id="{E5633845-35D2-4A9B-AFA3-8551DB3AF1E2}"/>
                  </a:ext>
                </a:extLst>
              </p:cNvPr>
              <p:cNvSpPr/>
              <p:nvPr/>
            </p:nvSpPr>
            <p:spPr>
              <a:xfrm>
                <a:off x="10751289" y="438150"/>
                <a:ext cx="27432" cy="1828800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12" name="Rectangle: Rounded Corners 5411">
                <a:extLst>
                  <a:ext uri="{FF2B5EF4-FFF2-40B4-BE49-F238E27FC236}">
                    <a16:creationId xmlns:a16="http://schemas.microsoft.com/office/drawing/2014/main" id="{7FF91EA9-25A0-4D46-92AB-EBDE4B63904C}"/>
                  </a:ext>
                </a:extLst>
              </p:cNvPr>
              <p:cNvSpPr/>
              <p:nvPr/>
            </p:nvSpPr>
            <p:spPr>
              <a:xfrm>
                <a:off x="10641180" y="1044533"/>
                <a:ext cx="247650" cy="575236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461" name="Group 5460">
            <a:extLst>
              <a:ext uri="{FF2B5EF4-FFF2-40B4-BE49-F238E27FC236}">
                <a16:creationId xmlns:a16="http://schemas.microsoft.com/office/drawing/2014/main" id="{305D72FE-CAF5-4B3C-886B-23DB1606C6B5}"/>
              </a:ext>
            </a:extLst>
          </p:cNvPr>
          <p:cNvGrpSpPr/>
          <p:nvPr/>
        </p:nvGrpSpPr>
        <p:grpSpPr>
          <a:xfrm>
            <a:off x="10385568" y="1257166"/>
            <a:ext cx="1057294" cy="2509800"/>
            <a:chOff x="3203626" y="308113"/>
            <a:chExt cx="1057294" cy="2509800"/>
          </a:xfrm>
        </p:grpSpPr>
        <p:sp>
          <p:nvSpPr>
            <p:cNvPr id="5462" name="Freeform: Shape 5461">
              <a:extLst>
                <a:ext uri="{FF2B5EF4-FFF2-40B4-BE49-F238E27FC236}">
                  <a16:creationId xmlns:a16="http://schemas.microsoft.com/office/drawing/2014/main" id="{3529C4A8-B5B1-4E97-949C-31AEDCB9ADD9}"/>
                </a:ext>
              </a:extLst>
            </p:cNvPr>
            <p:cNvSpPr/>
            <p:nvPr/>
          </p:nvSpPr>
          <p:spPr>
            <a:xfrm rot="9900000">
              <a:off x="3203626" y="1153022"/>
              <a:ext cx="1057294" cy="1664891"/>
            </a:xfrm>
            <a:custGeom>
              <a:avLst/>
              <a:gdLst>
                <a:gd name="connsiteX0" fmla="*/ 897402 w 930482"/>
                <a:gd name="connsiteY0" fmla="*/ 873838 h 1464648"/>
                <a:gd name="connsiteX1" fmla="*/ 793671 w 930482"/>
                <a:gd name="connsiteY1" fmla="*/ 1069240 h 1464648"/>
                <a:gd name="connsiteX2" fmla="*/ 603439 w 930482"/>
                <a:gd name="connsiteY2" fmla="*/ 1334255 h 1464648"/>
                <a:gd name="connsiteX3" fmla="*/ 568632 w 930482"/>
                <a:gd name="connsiteY3" fmla="*/ 1464867 h 1464648"/>
                <a:gd name="connsiteX4" fmla="*/ 547954 w 930482"/>
                <a:gd name="connsiteY4" fmla="*/ 1460043 h 1464648"/>
                <a:gd name="connsiteX5" fmla="*/ 387015 w 930482"/>
                <a:gd name="connsiteY5" fmla="*/ 1371130 h 1464648"/>
                <a:gd name="connsiteX6" fmla="*/ 238827 w 930482"/>
                <a:gd name="connsiteY6" fmla="*/ 1317369 h 1464648"/>
                <a:gd name="connsiteX7" fmla="*/ 126136 w 930482"/>
                <a:gd name="connsiteY7" fmla="*/ 1308753 h 1464648"/>
                <a:gd name="connsiteX8" fmla="*/ 54109 w 930482"/>
                <a:gd name="connsiteY8" fmla="*/ 1173661 h 1464648"/>
                <a:gd name="connsiteX9" fmla="*/ 4 w 930482"/>
                <a:gd name="connsiteY9" fmla="*/ 913815 h 1464648"/>
                <a:gd name="connsiteX10" fmla="*/ 23438 w 930482"/>
                <a:gd name="connsiteY10" fmla="*/ 783892 h 1464648"/>
                <a:gd name="connsiteX11" fmla="*/ 51697 w 930482"/>
                <a:gd name="connsiteY11" fmla="*/ 406185 h 1464648"/>
                <a:gd name="connsiteX12" fmla="*/ 54454 w 930482"/>
                <a:gd name="connsiteY12" fmla="*/ 396191 h 1464648"/>
                <a:gd name="connsiteX13" fmla="*/ 99255 w 930482"/>
                <a:gd name="connsiteY13" fmla="*/ 389987 h 1464648"/>
                <a:gd name="connsiteX14" fmla="*/ 160943 w 930482"/>
                <a:gd name="connsiteY14" fmla="*/ 415145 h 1464648"/>
                <a:gd name="connsiteX15" fmla="*/ 191269 w 930482"/>
                <a:gd name="connsiteY15" fmla="*/ 492685 h 1464648"/>
                <a:gd name="connsiteX16" fmla="*/ 206433 w 930482"/>
                <a:gd name="connsiteY16" fmla="*/ 640873 h 1464648"/>
                <a:gd name="connsiteX17" fmla="*/ 207122 w 930482"/>
                <a:gd name="connsiteY17" fmla="*/ 710832 h 1464648"/>
                <a:gd name="connsiteX18" fmla="*/ 207811 w 930482"/>
                <a:gd name="connsiteY18" fmla="*/ 774242 h 1464648"/>
                <a:gd name="connsiteX19" fmla="*/ 246065 w 930482"/>
                <a:gd name="connsiteY19" fmla="*/ 673612 h 1464648"/>
                <a:gd name="connsiteX20" fmla="*/ 361513 w 930482"/>
                <a:gd name="connsiteY20" fmla="*/ 376547 h 1464648"/>
                <a:gd name="connsiteX21" fmla="*/ 472482 w 930482"/>
                <a:gd name="connsiteY21" fmla="*/ 93611 h 1464648"/>
                <a:gd name="connsiteX22" fmla="*/ 522452 w 930482"/>
                <a:gd name="connsiteY22" fmla="*/ 20207 h 1464648"/>
                <a:gd name="connsiteX23" fmla="*/ 573457 w 930482"/>
                <a:gd name="connsiteY23" fmla="*/ 1252 h 1464648"/>
                <a:gd name="connsiteX24" fmla="*/ 606540 w 930482"/>
                <a:gd name="connsiteY24" fmla="*/ 119458 h 1464648"/>
                <a:gd name="connsiteX25" fmla="*/ 578970 w 930482"/>
                <a:gd name="connsiteY25" fmla="*/ 237319 h 1464648"/>
                <a:gd name="connsiteX26" fmla="*/ 528656 w 930482"/>
                <a:gd name="connsiteY26" fmla="*/ 414800 h 1464648"/>
                <a:gd name="connsiteX27" fmla="*/ 506600 w 930482"/>
                <a:gd name="connsiteY27" fmla="*/ 586423 h 1464648"/>
                <a:gd name="connsiteX28" fmla="*/ 518317 w 930482"/>
                <a:gd name="connsiteY28" fmla="*/ 602275 h 1464648"/>
                <a:gd name="connsiteX29" fmla="*/ 532102 w 930482"/>
                <a:gd name="connsiteY29" fmla="*/ 589869 h 1464648"/>
                <a:gd name="connsiteX30" fmla="*/ 626528 w 930482"/>
                <a:gd name="connsiteY30" fmla="*/ 480279 h 1464648"/>
                <a:gd name="connsiteX31" fmla="*/ 718888 w 930482"/>
                <a:gd name="connsiteY31" fmla="*/ 415145 h 1464648"/>
                <a:gd name="connsiteX32" fmla="*/ 778852 w 930482"/>
                <a:gd name="connsiteY32" fmla="*/ 453398 h 1464648"/>
                <a:gd name="connsiteX33" fmla="*/ 781954 w 930482"/>
                <a:gd name="connsiteY33" fmla="*/ 508193 h 1464648"/>
                <a:gd name="connsiteX34" fmla="*/ 761276 w 930482"/>
                <a:gd name="connsiteY34" fmla="*/ 559887 h 1464648"/>
                <a:gd name="connsiteX35" fmla="*/ 839850 w 930482"/>
                <a:gd name="connsiteY35" fmla="*/ 538520 h 1464648"/>
                <a:gd name="connsiteX36" fmla="*/ 887753 w 930482"/>
                <a:gd name="connsiteY36" fmla="*/ 610202 h 1464648"/>
                <a:gd name="connsiteX37" fmla="*/ 870866 w 930482"/>
                <a:gd name="connsiteY37" fmla="*/ 697736 h 1464648"/>
                <a:gd name="connsiteX38" fmla="*/ 931520 w 930482"/>
                <a:gd name="connsiteY38" fmla="*/ 770451 h 1464648"/>
                <a:gd name="connsiteX39" fmla="*/ 897402 w 930482"/>
                <a:gd name="connsiteY39" fmla="*/ 873838 h 1464648"/>
                <a:gd name="connsiteX0" fmla="*/ 897402 w 931855"/>
                <a:gd name="connsiteY0" fmla="*/ 873838 h 1466100"/>
                <a:gd name="connsiteX1" fmla="*/ 793671 w 931855"/>
                <a:gd name="connsiteY1" fmla="*/ 1069240 h 1466100"/>
                <a:gd name="connsiteX2" fmla="*/ 603439 w 931855"/>
                <a:gd name="connsiteY2" fmla="*/ 1334255 h 1466100"/>
                <a:gd name="connsiteX3" fmla="*/ 568632 w 931855"/>
                <a:gd name="connsiteY3" fmla="*/ 1464867 h 1466100"/>
                <a:gd name="connsiteX4" fmla="*/ 547954 w 931855"/>
                <a:gd name="connsiteY4" fmla="*/ 1460043 h 1466100"/>
                <a:gd name="connsiteX5" fmla="*/ 387015 w 931855"/>
                <a:gd name="connsiteY5" fmla="*/ 1371130 h 1466100"/>
                <a:gd name="connsiteX6" fmla="*/ 238827 w 931855"/>
                <a:gd name="connsiteY6" fmla="*/ 1317369 h 1466100"/>
                <a:gd name="connsiteX7" fmla="*/ 126136 w 931855"/>
                <a:gd name="connsiteY7" fmla="*/ 1308753 h 1466100"/>
                <a:gd name="connsiteX8" fmla="*/ 54109 w 931855"/>
                <a:gd name="connsiteY8" fmla="*/ 1173661 h 1466100"/>
                <a:gd name="connsiteX9" fmla="*/ 4 w 931855"/>
                <a:gd name="connsiteY9" fmla="*/ 913815 h 1466100"/>
                <a:gd name="connsiteX10" fmla="*/ 23438 w 931855"/>
                <a:gd name="connsiteY10" fmla="*/ 783892 h 1466100"/>
                <a:gd name="connsiteX11" fmla="*/ 51697 w 931855"/>
                <a:gd name="connsiteY11" fmla="*/ 406185 h 1466100"/>
                <a:gd name="connsiteX12" fmla="*/ 54454 w 931855"/>
                <a:gd name="connsiteY12" fmla="*/ 396191 h 1466100"/>
                <a:gd name="connsiteX13" fmla="*/ 99255 w 931855"/>
                <a:gd name="connsiteY13" fmla="*/ 389987 h 1466100"/>
                <a:gd name="connsiteX14" fmla="*/ 160943 w 931855"/>
                <a:gd name="connsiteY14" fmla="*/ 415145 h 1466100"/>
                <a:gd name="connsiteX15" fmla="*/ 191269 w 931855"/>
                <a:gd name="connsiteY15" fmla="*/ 492685 h 1466100"/>
                <a:gd name="connsiteX16" fmla="*/ 206433 w 931855"/>
                <a:gd name="connsiteY16" fmla="*/ 640873 h 1466100"/>
                <a:gd name="connsiteX17" fmla="*/ 207122 w 931855"/>
                <a:gd name="connsiteY17" fmla="*/ 710832 h 1466100"/>
                <a:gd name="connsiteX18" fmla="*/ 207811 w 931855"/>
                <a:gd name="connsiteY18" fmla="*/ 774242 h 1466100"/>
                <a:gd name="connsiteX19" fmla="*/ 246065 w 931855"/>
                <a:gd name="connsiteY19" fmla="*/ 673612 h 1466100"/>
                <a:gd name="connsiteX20" fmla="*/ 361513 w 931855"/>
                <a:gd name="connsiteY20" fmla="*/ 376547 h 1466100"/>
                <a:gd name="connsiteX21" fmla="*/ 472482 w 931855"/>
                <a:gd name="connsiteY21" fmla="*/ 93611 h 1466100"/>
                <a:gd name="connsiteX22" fmla="*/ 522452 w 931855"/>
                <a:gd name="connsiteY22" fmla="*/ 20207 h 1466100"/>
                <a:gd name="connsiteX23" fmla="*/ 573457 w 931855"/>
                <a:gd name="connsiteY23" fmla="*/ 1252 h 1466100"/>
                <a:gd name="connsiteX24" fmla="*/ 606540 w 931855"/>
                <a:gd name="connsiteY24" fmla="*/ 119458 h 1466100"/>
                <a:gd name="connsiteX25" fmla="*/ 578970 w 931855"/>
                <a:gd name="connsiteY25" fmla="*/ 237319 h 1466100"/>
                <a:gd name="connsiteX26" fmla="*/ 528656 w 931855"/>
                <a:gd name="connsiteY26" fmla="*/ 414800 h 1466100"/>
                <a:gd name="connsiteX27" fmla="*/ 506600 w 931855"/>
                <a:gd name="connsiteY27" fmla="*/ 586423 h 1466100"/>
                <a:gd name="connsiteX28" fmla="*/ 518317 w 931855"/>
                <a:gd name="connsiteY28" fmla="*/ 602275 h 1466100"/>
                <a:gd name="connsiteX29" fmla="*/ 532102 w 931855"/>
                <a:gd name="connsiteY29" fmla="*/ 589869 h 1466100"/>
                <a:gd name="connsiteX30" fmla="*/ 626528 w 931855"/>
                <a:gd name="connsiteY30" fmla="*/ 480279 h 1466100"/>
                <a:gd name="connsiteX31" fmla="*/ 718888 w 931855"/>
                <a:gd name="connsiteY31" fmla="*/ 415145 h 1466100"/>
                <a:gd name="connsiteX32" fmla="*/ 778852 w 931855"/>
                <a:gd name="connsiteY32" fmla="*/ 453398 h 1466100"/>
                <a:gd name="connsiteX33" fmla="*/ 781954 w 931855"/>
                <a:gd name="connsiteY33" fmla="*/ 508193 h 1466100"/>
                <a:gd name="connsiteX34" fmla="*/ 761276 w 931855"/>
                <a:gd name="connsiteY34" fmla="*/ 559887 h 1466100"/>
                <a:gd name="connsiteX35" fmla="*/ 839850 w 931855"/>
                <a:gd name="connsiteY35" fmla="*/ 538520 h 1466100"/>
                <a:gd name="connsiteX36" fmla="*/ 887753 w 931855"/>
                <a:gd name="connsiteY36" fmla="*/ 610202 h 1466100"/>
                <a:gd name="connsiteX37" fmla="*/ 870866 w 931855"/>
                <a:gd name="connsiteY37" fmla="*/ 697736 h 1466100"/>
                <a:gd name="connsiteX38" fmla="*/ 931520 w 931855"/>
                <a:gd name="connsiteY38" fmla="*/ 770451 h 1466100"/>
                <a:gd name="connsiteX39" fmla="*/ 897402 w 931855"/>
                <a:gd name="connsiteY39" fmla="*/ 873838 h 1466100"/>
                <a:gd name="connsiteX0" fmla="*/ 897402 w 931855"/>
                <a:gd name="connsiteY0" fmla="*/ 873838 h 1466100"/>
                <a:gd name="connsiteX1" fmla="*/ 793671 w 931855"/>
                <a:gd name="connsiteY1" fmla="*/ 1069240 h 1466100"/>
                <a:gd name="connsiteX2" fmla="*/ 603439 w 931855"/>
                <a:gd name="connsiteY2" fmla="*/ 1334255 h 1466100"/>
                <a:gd name="connsiteX3" fmla="*/ 568632 w 931855"/>
                <a:gd name="connsiteY3" fmla="*/ 1464867 h 1466100"/>
                <a:gd name="connsiteX4" fmla="*/ 547954 w 931855"/>
                <a:gd name="connsiteY4" fmla="*/ 1460043 h 1466100"/>
                <a:gd name="connsiteX5" fmla="*/ 387015 w 931855"/>
                <a:gd name="connsiteY5" fmla="*/ 1371130 h 1466100"/>
                <a:gd name="connsiteX6" fmla="*/ 238827 w 931855"/>
                <a:gd name="connsiteY6" fmla="*/ 1317369 h 1466100"/>
                <a:gd name="connsiteX7" fmla="*/ 126136 w 931855"/>
                <a:gd name="connsiteY7" fmla="*/ 1308753 h 1466100"/>
                <a:gd name="connsiteX8" fmla="*/ 54109 w 931855"/>
                <a:gd name="connsiteY8" fmla="*/ 1173661 h 1466100"/>
                <a:gd name="connsiteX9" fmla="*/ 4 w 931855"/>
                <a:gd name="connsiteY9" fmla="*/ 913815 h 1466100"/>
                <a:gd name="connsiteX10" fmla="*/ 23438 w 931855"/>
                <a:gd name="connsiteY10" fmla="*/ 783892 h 1466100"/>
                <a:gd name="connsiteX11" fmla="*/ 51697 w 931855"/>
                <a:gd name="connsiteY11" fmla="*/ 406185 h 1466100"/>
                <a:gd name="connsiteX12" fmla="*/ 54454 w 931855"/>
                <a:gd name="connsiteY12" fmla="*/ 396191 h 1466100"/>
                <a:gd name="connsiteX13" fmla="*/ 99255 w 931855"/>
                <a:gd name="connsiteY13" fmla="*/ 389987 h 1466100"/>
                <a:gd name="connsiteX14" fmla="*/ 160943 w 931855"/>
                <a:gd name="connsiteY14" fmla="*/ 415145 h 1466100"/>
                <a:gd name="connsiteX15" fmla="*/ 191269 w 931855"/>
                <a:gd name="connsiteY15" fmla="*/ 492685 h 1466100"/>
                <a:gd name="connsiteX16" fmla="*/ 206433 w 931855"/>
                <a:gd name="connsiteY16" fmla="*/ 640873 h 1466100"/>
                <a:gd name="connsiteX17" fmla="*/ 207122 w 931855"/>
                <a:gd name="connsiteY17" fmla="*/ 710832 h 1466100"/>
                <a:gd name="connsiteX18" fmla="*/ 207811 w 931855"/>
                <a:gd name="connsiteY18" fmla="*/ 774242 h 1466100"/>
                <a:gd name="connsiteX19" fmla="*/ 246065 w 931855"/>
                <a:gd name="connsiteY19" fmla="*/ 673612 h 1466100"/>
                <a:gd name="connsiteX20" fmla="*/ 361513 w 931855"/>
                <a:gd name="connsiteY20" fmla="*/ 376547 h 1466100"/>
                <a:gd name="connsiteX21" fmla="*/ 472482 w 931855"/>
                <a:gd name="connsiteY21" fmla="*/ 93611 h 1466100"/>
                <a:gd name="connsiteX22" fmla="*/ 522452 w 931855"/>
                <a:gd name="connsiteY22" fmla="*/ 20207 h 1466100"/>
                <a:gd name="connsiteX23" fmla="*/ 573457 w 931855"/>
                <a:gd name="connsiteY23" fmla="*/ 1252 h 1466100"/>
                <a:gd name="connsiteX24" fmla="*/ 606540 w 931855"/>
                <a:gd name="connsiteY24" fmla="*/ 119458 h 1466100"/>
                <a:gd name="connsiteX25" fmla="*/ 578970 w 931855"/>
                <a:gd name="connsiteY25" fmla="*/ 237319 h 1466100"/>
                <a:gd name="connsiteX26" fmla="*/ 528656 w 931855"/>
                <a:gd name="connsiteY26" fmla="*/ 414800 h 1466100"/>
                <a:gd name="connsiteX27" fmla="*/ 506600 w 931855"/>
                <a:gd name="connsiteY27" fmla="*/ 586423 h 1466100"/>
                <a:gd name="connsiteX28" fmla="*/ 518317 w 931855"/>
                <a:gd name="connsiteY28" fmla="*/ 602275 h 1466100"/>
                <a:gd name="connsiteX29" fmla="*/ 532102 w 931855"/>
                <a:gd name="connsiteY29" fmla="*/ 589869 h 1466100"/>
                <a:gd name="connsiteX30" fmla="*/ 626528 w 931855"/>
                <a:gd name="connsiteY30" fmla="*/ 480279 h 1466100"/>
                <a:gd name="connsiteX31" fmla="*/ 718888 w 931855"/>
                <a:gd name="connsiteY31" fmla="*/ 415145 h 1466100"/>
                <a:gd name="connsiteX32" fmla="*/ 778852 w 931855"/>
                <a:gd name="connsiteY32" fmla="*/ 453398 h 1466100"/>
                <a:gd name="connsiteX33" fmla="*/ 781954 w 931855"/>
                <a:gd name="connsiteY33" fmla="*/ 508193 h 1466100"/>
                <a:gd name="connsiteX34" fmla="*/ 761276 w 931855"/>
                <a:gd name="connsiteY34" fmla="*/ 559887 h 1466100"/>
                <a:gd name="connsiteX35" fmla="*/ 839850 w 931855"/>
                <a:gd name="connsiteY35" fmla="*/ 538520 h 1466100"/>
                <a:gd name="connsiteX36" fmla="*/ 887753 w 931855"/>
                <a:gd name="connsiteY36" fmla="*/ 610202 h 1466100"/>
                <a:gd name="connsiteX37" fmla="*/ 870866 w 931855"/>
                <a:gd name="connsiteY37" fmla="*/ 697736 h 1466100"/>
                <a:gd name="connsiteX38" fmla="*/ 931520 w 931855"/>
                <a:gd name="connsiteY38" fmla="*/ 770451 h 1466100"/>
                <a:gd name="connsiteX39" fmla="*/ 897402 w 931855"/>
                <a:gd name="connsiteY39" fmla="*/ 873838 h 1466100"/>
                <a:gd name="connsiteX0" fmla="*/ 897402 w 931855"/>
                <a:gd name="connsiteY0" fmla="*/ 873838 h 1466100"/>
                <a:gd name="connsiteX1" fmla="*/ 793671 w 931855"/>
                <a:gd name="connsiteY1" fmla="*/ 1069240 h 1466100"/>
                <a:gd name="connsiteX2" fmla="*/ 603439 w 931855"/>
                <a:gd name="connsiteY2" fmla="*/ 1334255 h 1466100"/>
                <a:gd name="connsiteX3" fmla="*/ 568632 w 931855"/>
                <a:gd name="connsiteY3" fmla="*/ 1464867 h 1466100"/>
                <a:gd name="connsiteX4" fmla="*/ 547954 w 931855"/>
                <a:gd name="connsiteY4" fmla="*/ 1460043 h 1466100"/>
                <a:gd name="connsiteX5" fmla="*/ 387015 w 931855"/>
                <a:gd name="connsiteY5" fmla="*/ 1371130 h 1466100"/>
                <a:gd name="connsiteX6" fmla="*/ 238827 w 931855"/>
                <a:gd name="connsiteY6" fmla="*/ 1317369 h 1466100"/>
                <a:gd name="connsiteX7" fmla="*/ 126136 w 931855"/>
                <a:gd name="connsiteY7" fmla="*/ 1308753 h 1466100"/>
                <a:gd name="connsiteX8" fmla="*/ 54109 w 931855"/>
                <a:gd name="connsiteY8" fmla="*/ 1173661 h 1466100"/>
                <a:gd name="connsiteX9" fmla="*/ 4 w 931855"/>
                <a:gd name="connsiteY9" fmla="*/ 913815 h 1466100"/>
                <a:gd name="connsiteX10" fmla="*/ 23438 w 931855"/>
                <a:gd name="connsiteY10" fmla="*/ 783892 h 1466100"/>
                <a:gd name="connsiteX11" fmla="*/ 51697 w 931855"/>
                <a:gd name="connsiteY11" fmla="*/ 406185 h 1466100"/>
                <a:gd name="connsiteX12" fmla="*/ 54454 w 931855"/>
                <a:gd name="connsiteY12" fmla="*/ 396191 h 1466100"/>
                <a:gd name="connsiteX13" fmla="*/ 99255 w 931855"/>
                <a:gd name="connsiteY13" fmla="*/ 389987 h 1466100"/>
                <a:gd name="connsiteX14" fmla="*/ 160943 w 931855"/>
                <a:gd name="connsiteY14" fmla="*/ 415145 h 1466100"/>
                <a:gd name="connsiteX15" fmla="*/ 191269 w 931855"/>
                <a:gd name="connsiteY15" fmla="*/ 492685 h 1466100"/>
                <a:gd name="connsiteX16" fmla="*/ 206433 w 931855"/>
                <a:gd name="connsiteY16" fmla="*/ 640873 h 1466100"/>
                <a:gd name="connsiteX17" fmla="*/ 207122 w 931855"/>
                <a:gd name="connsiteY17" fmla="*/ 710832 h 1466100"/>
                <a:gd name="connsiteX18" fmla="*/ 207811 w 931855"/>
                <a:gd name="connsiteY18" fmla="*/ 774242 h 1466100"/>
                <a:gd name="connsiteX19" fmla="*/ 246065 w 931855"/>
                <a:gd name="connsiteY19" fmla="*/ 673612 h 1466100"/>
                <a:gd name="connsiteX20" fmla="*/ 361513 w 931855"/>
                <a:gd name="connsiteY20" fmla="*/ 376547 h 1466100"/>
                <a:gd name="connsiteX21" fmla="*/ 472482 w 931855"/>
                <a:gd name="connsiteY21" fmla="*/ 93611 h 1466100"/>
                <a:gd name="connsiteX22" fmla="*/ 522452 w 931855"/>
                <a:gd name="connsiteY22" fmla="*/ 20207 h 1466100"/>
                <a:gd name="connsiteX23" fmla="*/ 573457 w 931855"/>
                <a:gd name="connsiteY23" fmla="*/ 1252 h 1466100"/>
                <a:gd name="connsiteX24" fmla="*/ 606540 w 931855"/>
                <a:gd name="connsiteY24" fmla="*/ 119458 h 1466100"/>
                <a:gd name="connsiteX25" fmla="*/ 578970 w 931855"/>
                <a:gd name="connsiteY25" fmla="*/ 237319 h 1466100"/>
                <a:gd name="connsiteX26" fmla="*/ 528656 w 931855"/>
                <a:gd name="connsiteY26" fmla="*/ 414800 h 1466100"/>
                <a:gd name="connsiteX27" fmla="*/ 506600 w 931855"/>
                <a:gd name="connsiteY27" fmla="*/ 586423 h 1466100"/>
                <a:gd name="connsiteX28" fmla="*/ 505617 w 931855"/>
                <a:gd name="connsiteY28" fmla="*/ 599735 h 1466100"/>
                <a:gd name="connsiteX29" fmla="*/ 532102 w 931855"/>
                <a:gd name="connsiteY29" fmla="*/ 589869 h 1466100"/>
                <a:gd name="connsiteX30" fmla="*/ 626528 w 931855"/>
                <a:gd name="connsiteY30" fmla="*/ 480279 h 1466100"/>
                <a:gd name="connsiteX31" fmla="*/ 718888 w 931855"/>
                <a:gd name="connsiteY31" fmla="*/ 415145 h 1466100"/>
                <a:gd name="connsiteX32" fmla="*/ 778852 w 931855"/>
                <a:gd name="connsiteY32" fmla="*/ 453398 h 1466100"/>
                <a:gd name="connsiteX33" fmla="*/ 781954 w 931855"/>
                <a:gd name="connsiteY33" fmla="*/ 508193 h 1466100"/>
                <a:gd name="connsiteX34" fmla="*/ 761276 w 931855"/>
                <a:gd name="connsiteY34" fmla="*/ 559887 h 1466100"/>
                <a:gd name="connsiteX35" fmla="*/ 839850 w 931855"/>
                <a:gd name="connsiteY35" fmla="*/ 538520 h 1466100"/>
                <a:gd name="connsiteX36" fmla="*/ 887753 w 931855"/>
                <a:gd name="connsiteY36" fmla="*/ 610202 h 1466100"/>
                <a:gd name="connsiteX37" fmla="*/ 870866 w 931855"/>
                <a:gd name="connsiteY37" fmla="*/ 697736 h 1466100"/>
                <a:gd name="connsiteX38" fmla="*/ 931520 w 931855"/>
                <a:gd name="connsiteY38" fmla="*/ 770451 h 1466100"/>
                <a:gd name="connsiteX39" fmla="*/ 897402 w 931855"/>
                <a:gd name="connsiteY39" fmla="*/ 873838 h 1466100"/>
                <a:gd name="connsiteX0" fmla="*/ 897402 w 931855"/>
                <a:gd name="connsiteY0" fmla="*/ 873838 h 1466100"/>
                <a:gd name="connsiteX1" fmla="*/ 793671 w 931855"/>
                <a:gd name="connsiteY1" fmla="*/ 1069240 h 1466100"/>
                <a:gd name="connsiteX2" fmla="*/ 603439 w 931855"/>
                <a:gd name="connsiteY2" fmla="*/ 1334255 h 1466100"/>
                <a:gd name="connsiteX3" fmla="*/ 568632 w 931855"/>
                <a:gd name="connsiteY3" fmla="*/ 1464867 h 1466100"/>
                <a:gd name="connsiteX4" fmla="*/ 547954 w 931855"/>
                <a:gd name="connsiteY4" fmla="*/ 1460043 h 1466100"/>
                <a:gd name="connsiteX5" fmla="*/ 387015 w 931855"/>
                <a:gd name="connsiteY5" fmla="*/ 1371130 h 1466100"/>
                <a:gd name="connsiteX6" fmla="*/ 238827 w 931855"/>
                <a:gd name="connsiteY6" fmla="*/ 1317369 h 1466100"/>
                <a:gd name="connsiteX7" fmla="*/ 126136 w 931855"/>
                <a:gd name="connsiteY7" fmla="*/ 1308753 h 1466100"/>
                <a:gd name="connsiteX8" fmla="*/ 54109 w 931855"/>
                <a:gd name="connsiteY8" fmla="*/ 1173661 h 1466100"/>
                <a:gd name="connsiteX9" fmla="*/ 4 w 931855"/>
                <a:gd name="connsiteY9" fmla="*/ 913815 h 1466100"/>
                <a:gd name="connsiteX10" fmla="*/ 23438 w 931855"/>
                <a:gd name="connsiteY10" fmla="*/ 783892 h 1466100"/>
                <a:gd name="connsiteX11" fmla="*/ 51697 w 931855"/>
                <a:gd name="connsiteY11" fmla="*/ 406185 h 1466100"/>
                <a:gd name="connsiteX12" fmla="*/ 54454 w 931855"/>
                <a:gd name="connsiteY12" fmla="*/ 396191 h 1466100"/>
                <a:gd name="connsiteX13" fmla="*/ 99255 w 931855"/>
                <a:gd name="connsiteY13" fmla="*/ 389987 h 1466100"/>
                <a:gd name="connsiteX14" fmla="*/ 160943 w 931855"/>
                <a:gd name="connsiteY14" fmla="*/ 415145 h 1466100"/>
                <a:gd name="connsiteX15" fmla="*/ 191269 w 931855"/>
                <a:gd name="connsiteY15" fmla="*/ 492685 h 1466100"/>
                <a:gd name="connsiteX16" fmla="*/ 206433 w 931855"/>
                <a:gd name="connsiteY16" fmla="*/ 640873 h 1466100"/>
                <a:gd name="connsiteX17" fmla="*/ 207122 w 931855"/>
                <a:gd name="connsiteY17" fmla="*/ 710832 h 1466100"/>
                <a:gd name="connsiteX18" fmla="*/ 207811 w 931855"/>
                <a:gd name="connsiteY18" fmla="*/ 774242 h 1466100"/>
                <a:gd name="connsiteX19" fmla="*/ 246065 w 931855"/>
                <a:gd name="connsiteY19" fmla="*/ 673612 h 1466100"/>
                <a:gd name="connsiteX20" fmla="*/ 361513 w 931855"/>
                <a:gd name="connsiteY20" fmla="*/ 376547 h 1466100"/>
                <a:gd name="connsiteX21" fmla="*/ 472482 w 931855"/>
                <a:gd name="connsiteY21" fmla="*/ 93611 h 1466100"/>
                <a:gd name="connsiteX22" fmla="*/ 522452 w 931855"/>
                <a:gd name="connsiteY22" fmla="*/ 20207 h 1466100"/>
                <a:gd name="connsiteX23" fmla="*/ 573457 w 931855"/>
                <a:gd name="connsiteY23" fmla="*/ 1252 h 1466100"/>
                <a:gd name="connsiteX24" fmla="*/ 606540 w 931855"/>
                <a:gd name="connsiteY24" fmla="*/ 119458 h 1466100"/>
                <a:gd name="connsiteX25" fmla="*/ 578970 w 931855"/>
                <a:gd name="connsiteY25" fmla="*/ 237319 h 1466100"/>
                <a:gd name="connsiteX26" fmla="*/ 528656 w 931855"/>
                <a:gd name="connsiteY26" fmla="*/ 414800 h 1466100"/>
                <a:gd name="connsiteX27" fmla="*/ 506600 w 931855"/>
                <a:gd name="connsiteY27" fmla="*/ 586423 h 1466100"/>
                <a:gd name="connsiteX28" fmla="*/ 485297 w 931855"/>
                <a:gd name="connsiteY28" fmla="*/ 579415 h 1466100"/>
                <a:gd name="connsiteX29" fmla="*/ 532102 w 931855"/>
                <a:gd name="connsiteY29" fmla="*/ 589869 h 1466100"/>
                <a:gd name="connsiteX30" fmla="*/ 626528 w 931855"/>
                <a:gd name="connsiteY30" fmla="*/ 480279 h 1466100"/>
                <a:gd name="connsiteX31" fmla="*/ 718888 w 931855"/>
                <a:gd name="connsiteY31" fmla="*/ 415145 h 1466100"/>
                <a:gd name="connsiteX32" fmla="*/ 778852 w 931855"/>
                <a:gd name="connsiteY32" fmla="*/ 453398 h 1466100"/>
                <a:gd name="connsiteX33" fmla="*/ 781954 w 931855"/>
                <a:gd name="connsiteY33" fmla="*/ 508193 h 1466100"/>
                <a:gd name="connsiteX34" fmla="*/ 761276 w 931855"/>
                <a:gd name="connsiteY34" fmla="*/ 559887 h 1466100"/>
                <a:gd name="connsiteX35" fmla="*/ 839850 w 931855"/>
                <a:gd name="connsiteY35" fmla="*/ 538520 h 1466100"/>
                <a:gd name="connsiteX36" fmla="*/ 887753 w 931855"/>
                <a:gd name="connsiteY36" fmla="*/ 610202 h 1466100"/>
                <a:gd name="connsiteX37" fmla="*/ 870866 w 931855"/>
                <a:gd name="connsiteY37" fmla="*/ 697736 h 1466100"/>
                <a:gd name="connsiteX38" fmla="*/ 931520 w 931855"/>
                <a:gd name="connsiteY38" fmla="*/ 770451 h 1466100"/>
                <a:gd name="connsiteX39" fmla="*/ 897402 w 931855"/>
                <a:gd name="connsiteY39" fmla="*/ 873838 h 1466100"/>
                <a:gd name="connsiteX0" fmla="*/ 897402 w 931855"/>
                <a:gd name="connsiteY0" fmla="*/ 873838 h 1466100"/>
                <a:gd name="connsiteX1" fmla="*/ 793671 w 931855"/>
                <a:gd name="connsiteY1" fmla="*/ 1069240 h 1466100"/>
                <a:gd name="connsiteX2" fmla="*/ 603439 w 931855"/>
                <a:gd name="connsiteY2" fmla="*/ 1334255 h 1466100"/>
                <a:gd name="connsiteX3" fmla="*/ 568632 w 931855"/>
                <a:gd name="connsiteY3" fmla="*/ 1464867 h 1466100"/>
                <a:gd name="connsiteX4" fmla="*/ 547954 w 931855"/>
                <a:gd name="connsiteY4" fmla="*/ 1460043 h 1466100"/>
                <a:gd name="connsiteX5" fmla="*/ 387015 w 931855"/>
                <a:gd name="connsiteY5" fmla="*/ 1371130 h 1466100"/>
                <a:gd name="connsiteX6" fmla="*/ 238827 w 931855"/>
                <a:gd name="connsiteY6" fmla="*/ 1317369 h 1466100"/>
                <a:gd name="connsiteX7" fmla="*/ 126136 w 931855"/>
                <a:gd name="connsiteY7" fmla="*/ 1308753 h 1466100"/>
                <a:gd name="connsiteX8" fmla="*/ 54109 w 931855"/>
                <a:gd name="connsiteY8" fmla="*/ 1173661 h 1466100"/>
                <a:gd name="connsiteX9" fmla="*/ 4 w 931855"/>
                <a:gd name="connsiteY9" fmla="*/ 913815 h 1466100"/>
                <a:gd name="connsiteX10" fmla="*/ 23438 w 931855"/>
                <a:gd name="connsiteY10" fmla="*/ 783892 h 1466100"/>
                <a:gd name="connsiteX11" fmla="*/ 51697 w 931855"/>
                <a:gd name="connsiteY11" fmla="*/ 406185 h 1466100"/>
                <a:gd name="connsiteX12" fmla="*/ 54454 w 931855"/>
                <a:gd name="connsiteY12" fmla="*/ 396191 h 1466100"/>
                <a:gd name="connsiteX13" fmla="*/ 99255 w 931855"/>
                <a:gd name="connsiteY13" fmla="*/ 389987 h 1466100"/>
                <a:gd name="connsiteX14" fmla="*/ 160943 w 931855"/>
                <a:gd name="connsiteY14" fmla="*/ 415145 h 1466100"/>
                <a:gd name="connsiteX15" fmla="*/ 191269 w 931855"/>
                <a:gd name="connsiteY15" fmla="*/ 492685 h 1466100"/>
                <a:gd name="connsiteX16" fmla="*/ 206433 w 931855"/>
                <a:gd name="connsiteY16" fmla="*/ 640873 h 1466100"/>
                <a:gd name="connsiteX17" fmla="*/ 207122 w 931855"/>
                <a:gd name="connsiteY17" fmla="*/ 710832 h 1466100"/>
                <a:gd name="connsiteX18" fmla="*/ 207811 w 931855"/>
                <a:gd name="connsiteY18" fmla="*/ 774242 h 1466100"/>
                <a:gd name="connsiteX19" fmla="*/ 246065 w 931855"/>
                <a:gd name="connsiteY19" fmla="*/ 673612 h 1466100"/>
                <a:gd name="connsiteX20" fmla="*/ 361513 w 931855"/>
                <a:gd name="connsiteY20" fmla="*/ 376547 h 1466100"/>
                <a:gd name="connsiteX21" fmla="*/ 472482 w 931855"/>
                <a:gd name="connsiteY21" fmla="*/ 93611 h 1466100"/>
                <a:gd name="connsiteX22" fmla="*/ 522452 w 931855"/>
                <a:gd name="connsiteY22" fmla="*/ 20207 h 1466100"/>
                <a:gd name="connsiteX23" fmla="*/ 573457 w 931855"/>
                <a:gd name="connsiteY23" fmla="*/ 1252 h 1466100"/>
                <a:gd name="connsiteX24" fmla="*/ 606540 w 931855"/>
                <a:gd name="connsiteY24" fmla="*/ 119458 h 1466100"/>
                <a:gd name="connsiteX25" fmla="*/ 578970 w 931855"/>
                <a:gd name="connsiteY25" fmla="*/ 237319 h 1466100"/>
                <a:gd name="connsiteX26" fmla="*/ 528656 w 931855"/>
                <a:gd name="connsiteY26" fmla="*/ 414800 h 1466100"/>
                <a:gd name="connsiteX27" fmla="*/ 506600 w 931855"/>
                <a:gd name="connsiteY27" fmla="*/ 586423 h 1466100"/>
                <a:gd name="connsiteX28" fmla="*/ 532102 w 931855"/>
                <a:gd name="connsiteY28" fmla="*/ 589869 h 1466100"/>
                <a:gd name="connsiteX29" fmla="*/ 626528 w 931855"/>
                <a:gd name="connsiteY29" fmla="*/ 480279 h 1466100"/>
                <a:gd name="connsiteX30" fmla="*/ 718888 w 931855"/>
                <a:gd name="connsiteY30" fmla="*/ 415145 h 1466100"/>
                <a:gd name="connsiteX31" fmla="*/ 778852 w 931855"/>
                <a:gd name="connsiteY31" fmla="*/ 453398 h 1466100"/>
                <a:gd name="connsiteX32" fmla="*/ 781954 w 931855"/>
                <a:gd name="connsiteY32" fmla="*/ 508193 h 1466100"/>
                <a:gd name="connsiteX33" fmla="*/ 761276 w 931855"/>
                <a:gd name="connsiteY33" fmla="*/ 559887 h 1466100"/>
                <a:gd name="connsiteX34" fmla="*/ 839850 w 931855"/>
                <a:gd name="connsiteY34" fmla="*/ 538520 h 1466100"/>
                <a:gd name="connsiteX35" fmla="*/ 887753 w 931855"/>
                <a:gd name="connsiteY35" fmla="*/ 610202 h 1466100"/>
                <a:gd name="connsiteX36" fmla="*/ 870866 w 931855"/>
                <a:gd name="connsiteY36" fmla="*/ 697736 h 1466100"/>
                <a:gd name="connsiteX37" fmla="*/ 931520 w 931855"/>
                <a:gd name="connsiteY37" fmla="*/ 770451 h 1466100"/>
                <a:gd name="connsiteX38" fmla="*/ 897402 w 931855"/>
                <a:gd name="connsiteY38" fmla="*/ 873838 h 1466100"/>
                <a:gd name="connsiteX0" fmla="*/ 897402 w 931855"/>
                <a:gd name="connsiteY0" fmla="*/ 873838 h 1466100"/>
                <a:gd name="connsiteX1" fmla="*/ 793671 w 931855"/>
                <a:gd name="connsiteY1" fmla="*/ 1069240 h 1466100"/>
                <a:gd name="connsiteX2" fmla="*/ 603439 w 931855"/>
                <a:gd name="connsiteY2" fmla="*/ 1334255 h 1466100"/>
                <a:gd name="connsiteX3" fmla="*/ 568632 w 931855"/>
                <a:gd name="connsiteY3" fmla="*/ 1464867 h 1466100"/>
                <a:gd name="connsiteX4" fmla="*/ 547954 w 931855"/>
                <a:gd name="connsiteY4" fmla="*/ 1460043 h 1466100"/>
                <a:gd name="connsiteX5" fmla="*/ 387015 w 931855"/>
                <a:gd name="connsiteY5" fmla="*/ 1371130 h 1466100"/>
                <a:gd name="connsiteX6" fmla="*/ 238827 w 931855"/>
                <a:gd name="connsiteY6" fmla="*/ 1317369 h 1466100"/>
                <a:gd name="connsiteX7" fmla="*/ 126136 w 931855"/>
                <a:gd name="connsiteY7" fmla="*/ 1308753 h 1466100"/>
                <a:gd name="connsiteX8" fmla="*/ 54109 w 931855"/>
                <a:gd name="connsiteY8" fmla="*/ 1173661 h 1466100"/>
                <a:gd name="connsiteX9" fmla="*/ 4 w 931855"/>
                <a:gd name="connsiteY9" fmla="*/ 913815 h 1466100"/>
                <a:gd name="connsiteX10" fmla="*/ 23438 w 931855"/>
                <a:gd name="connsiteY10" fmla="*/ 783892 h 1466100"/>
                <a:gd name="connsiteX11" fmla="*/ 51697 w 931855"/>
                <a:gd name="connsiteY11" fmla="*/ 406185 h 1466100"/>
                <a:gd name="connsiteX12" fmla="*/ 54454 w 931855"/>
                <a:gd name="connsiteY12" fmla="*/ 396191 h 1466100"/>
                <a:gd name="connsiteX13" fmla="*/ 99255 w 931855"/>
                <a:gd name="connsiteY13" fmla="*/ 389987 h 1466100"/>
                <a:gd name="connsiteX14" fmla="*/ 160943 w 931855"/>
                <a:gd name="connsiteY14" fmla="*/ 415145 h 1466100"/>
                <a:gd name="connsiteX15" fmla="*/ 191269 w 931855"/>
                <a:gd name="connsiteY15" fmla="*/ 492685 h 1466100"/>
                <a:gd name="connsiteX16" fmla="*/ 206433 w 931855"/>
                <a:gd name="connsiteY16" fmla="*/ 640873 h 1466100"/>
                <a:gd name="connsiteX17" fmla="*/ 207122 w 931855"/>
                <a:gd name="connsiteY17" fmla="*/ 710832 h 1466100"/>
                <a:gd name="connsiteX18" fmla="*/ 207811 w 931855"/>
                <a:gd name="connsiteY18" fmla="*/ 774242 h 1466100"/>
                <a:gd name="connsiteX19" fmla="*/ 246065 w 931855"/>
                <a:gd name="connsiteY19" fmla="*/ 673612 h 1466100"/>
                <a:gd name="connsiteX20" fmla="*/ 361513 w 931855"/>
                <a:gd name="connsiteY20" fmla="*/ 376547 h 1466100"/>
                <a:gd name="connsiteX21" fmla="*/ 472482 w 931855"/>
                <a:gd name="connsiteY21" fmla="*/ 93611 h 1466100"/>
                <a:gd name="connsiteX22" fmla="*/ 522452 w 931855"/>
                <a:gd name="connsiteY22" fmla="*/ 20207 h 1466100"/>
                <a:gd name="connsiteX23" fmla="*/ 573457 w 931855"/>
                <a:gd name="connsiteY23" fmla="*/ 1252 h 1466100"/>
                <a:gd name="connsiteX24" fmla="*/ 606540 w 931855"/>
                <a:gd name="connsiteY24" fmla="*/ 119458 h 1466100"/>
                <a:gd name="connsiteX25" fmla="*/ 578970 w 931855"/>
                <a:gd name="connsiteY25" fmla="*/ 237319 h 1466100"/>
                <a:gd name="connsiteX26" fmla="*/ 528656 w 931855"/>
                <a:gd name="connsiteY26" fmla="*/ 414800 h 1466100"/>
                <a:gd name="connsiteX27" fmla="*/ 491360 w 931855"/>
                <a:gd name="connsiteY27" fmla="*/ 583883 h 1466100"/>
                <a:gd name="connsiteX28" fmla="*/ 532102 w 931855"/>
                <a:gd name="connsiteY28" fmla="*/ 589869 h 1466100"/>
                <a:gd name="connsiteX29" fmla="*/ 626528 w 931855"/>
                <a:gd name="connsiteY29" fmla="*/ 480279 h 1466100"/>
                <a:gd name="connsiteX30" fmla="*/ 718888 w 931855"/>
                <a:gd name="connsiteY30" fmla="*/ 415145 h 1466100"/>
                <a:gd name="connsiteX31" fmla="*/ 778852 w 931855"/>
                <a:gd name="connsiteY31" fmla="*/ 453398 h 1466100"/>
                <a:gd name="connsiteX32" fmla="*/ 781954 w 931855"/>
                <a:gd name="connsiteY32" fmla="*/ 508193 h 1466100"/>
                <a:gd name="connsiteX33" fmla="*/ 761276 w 931855"/>
                <a:gd name="connsiteY33" fmla="*/ 559887 h 1466100"/>
                <a:gd name="connsiteX34" fmla="*/ 839850 w 931855"/>
                <a:gd name="connsiteY34" fmla="*/ 538520 h 1466100"/>
                <a:gd name="connsiteX35" fmla="*/ 887753 w 931855"/>
                <a:gd name="connsiteY35" fmla="*/ 610202 h 1466100"/>
                <a:gd name="connsiteX36" fmla="*/ 870866 w 931855"/>
                <a:gd name="connsiteY36" fmla="*/ 697736 h 1466100"/>
                <a:gd name="connsiteX37" fmla="*/ 931520 w 931855"/>
                <a:gd name="connsiteY37" fmla="*/ 770451 h 1466100"/>
                <a:gd name="connsiteX38" fmla="*/ 897402 w 931855"/>
                <a:gd name="connsiteY38" fmla="*/ 873838 h 1466100"/>
                <a:gd name="connsiteX0" fmla="*/ 897402 w 931855"/>
                <a:gd name="connsiteY0" fmla="*/ 873838 h 1466100"/>
                <a:gd name="connsiteX1" fmla="*/ 793671 w 931855"/>
                <a:gd name="connsiteY1" fmla="*/ 1069240 h 1466100"/>
                <a:gd name="connsiteX2" fmla="*/ 603439 w 931855"/>
                <a:gd name="connsiteY2" fmla="*/ 1334255 h 1466100"/>
                <a:gd name="connsiteX3" fmla="*/ 568632 w 931855"/>
                <a:gd name="connsiteY3" fmla="*/ 1464867 h 1466100"/>
                <a:gd name="connsiteX4" fmla="*/ 547954 w 931855"/>
                <a:gd name="connsiteY4" fmla="*/ 1460043 h 1466100"/>
                <a:gd name="connsiteX5" fmla="*/ 387015 w 931855"/>
                <a:gd name="connsiteY5" fmla="*/ 1371130 h 1466100"/>
                <a:gd name="connsiteX6" fmla="*/ 238827 w 931855"/>
                <a:gd name="connsiteY6" fmla="*/ 1317369 h 1466100"/>
                <a:gd name="connsiteX7" fmla="*/ 126136 w 931855"/>
                <a:gd name="connsiteY7" fmla="*/ 1308753 h 1466100"/>
                <a:gd name="connsiteX8" fmla="*/ 54109 w 931855"/>
                <a:gd name="connsiteY8" fmla="*/ 1173661 h 1466100"/>
                <a:gd name="connsiteX9" fmla="*/ 4 w 931855"/>
                <a:gd name="connsiteY9" fmla="*/ 913815 h 1466100"/>
                <a:gd name="connsiteX10" fmla="*/ 23438 w 931855"/>
                <a:gd name="connsiteY10" fmla="*/ 783892 h 1466100"/>
                <a:gd name="connsiteX11" fmla="*/ 51697 w 931855"/>
                <a:gd name="connsiteY11" fmla="*/ 406185 h 1466100"/>
                <a:gd name="connsiteX12" fmla="*/ 54454 w 931855"/>
                <a:gd name="connsiteY12" fmla="*/ 396191 h 1466100"/>
                <a:gd name="connsiteX13" fmla="*/ 99255 w 931855"/>
                <a:gd name="connsiteY13" fmla="*/ 389987 h 1466100"/>
                <a:gd name="connsiteX14" fmla="*/ 160943 w 931855"/>
                <a:gd name="connsiteY14" fmla="*/ 415145 h 1466100"/>
                <a:gd name="connsiteX15" fmla="*/ 191269 w 931855"/>
                <a:gd name="connsiteY15" fmla="*/ 492685 h 1466100"/>
                <a:gd name="connsiteX16" fmla="*/ 206433 w 931855"/>
                <a:gd name="connsiteY16" fmla="*/ 640873 h 1466100"/>
                <a:gd name="connsiteX17" fmla="*/ 207122 w 931855"/>
                <a:gd name="connsiteY17" fmla="*/ 710832 h 1466100"/>
                <a:gd name="connsiteX18" fmla="*/ 207811 w 931855"/>
                <a:gd name="connsiteY18" fmla="*/ 774242 h 1466100"/>
                <a:gd name="connsiteX19" fmla="*/ 246065 w 931855"/>
                <a:gd name="connsiteY19" fmla="*/ 673612 h 1466100"/>
                <a:gd name="connsiteX20" fmla="*/ 361513 w 931855"/>
                <a:gd name="connsiteY20" fmla="*/ 376547 h 1466100"/>
                <a:gd name="connsiteX21" fmla="*/ 472482 w 931855"/>
                <a:gd name="connsiteY21" fmla="*/ 93611 h 1466100"/>
                <a:gd name="connsiteX22" fmla="*/ 522452 w 931855"/>
                <a:gd name="connsiteY22" fmla="*/ 20207 h 1466100"/>
                <a:gd name="connsiteX23" fmla="*/ 573457 w 931855"/>
                <a:gd name="connsiteY23" fmla="*/ 1252 h 1466100"/>
                <a:gd name="connsiteX24" fmla="*/ 606540 w 931855"/>
                <a:gd name="connsiteY24" fmla="*/ 119458 h 1466100"/>
                <a:gd name="connsiteX25" fmla="*/ 578970 w 931855"/>
                <a:gd name="connsiteY25" fmla="*/ 237319 h 1466100"/>
                <a:gd name="connsiteX26" fmla="*/ 528656 w 931855"/>
                <a:gd name="connsiteY26" fmla="*/ 414800 h 1466100"/>
                <a:gd name="connsiteX27" fmla="*/ 491360 w 931855"/>
                <a:gd name="connsiteY27" fmla="*/ 583883 h 1466100"/>
                <a:gd name="connsiteX28" fmla="*/ 532102 w 931855"/>
                <a:gd name="connsiteY28" fmla="*/ 589869 h 1466100"/>
                <a:gd name="connsiteX29" fmla="*/ 626528 w 931855"/>
                <a:gd name="connsiteY29" fmla="*/ 480279 h 1466100"/>
                <a:gd name="connsiteX30" fmla="*/ 718888 w 931855"/>
                <a:gd name="connsiteY30" fmla="*/ 415145 h 1466100"/>
                <a:gd name="connsiteX31" fmla="*/ 778852 w 931855"/>
                <a:gd name="connsiteY31" fmla="*/ 453398 h 1466100"/>
                <a:gd name="connsiteX32" fmla="*/ 781954 w 931855"/>
                <a:gd name="connsiteY32" fmla="*/ 508193 h 1466100"/>
                <a:gd name="connsiteX33" fmla="*/ 761276 w 931855"/>
                <a:gd name="connsiteY33" fmla="*/ 559887 h 1466100"/>
                <a:gd name="connsiteX34" fmla="*/ 839850 w 931855"/>
                <a:gd name="connsiteY34" fmla="*/ 538520 h 1466100"/>
                <a:gd name="connsiteX35" fmla="*/ 887753 w 931855"/>
                <a:gd name="connsiteY35" fmla="*/ 610202 h 1466100"/>
                <a:gd name="connsiteX36" fmla="*/ 870866 w 931855"/>
                <a:gd name="connsiteY36" fmla="*/ 697736 h 1466100"/>
                <a:gd name="connsiteX37" fmla="*/ 931520 w 931855"/>
                <a:gd name="connsiteY37" fmla="*/ 770451 h 1466100"/>
                <a:gd name="connsiteX38" fmla="*/ 897402 w 931855"/>
                <a:gd name="connsiteY38" fmla="*/ 873838 h 1466100"/>
                <a:gd name="connsiteX0" fmla="*/ 897402 w 931855"/>
                <a:gd name="connsiteY0" fmla="*/ 873838 h 1466100"/>
                <a:gd name="connsiteX1" fmla="*/ 793671 w 931855"/>
                <a:gd name="connsiteY1" fmla="*/ 1069240 h 1466100"/>
                <a:gd name="connsiteX2" fmla="*/ 603439 w 931855"/>
                <a:gd name="connsiteY2" fmla="*/ 1334255 h 1466100"/>
                <a:gd name="connsiteX3" fmla="*/ 568632 w 931855"/>
                <a:gd name="connsiteY3" fmla="*/ 1464867 h 1466100"/>
                <a:gd name="connsiteX4" fmla="*/ 547954 w 931855"/>
                <a:gd name="connsiteY4" fmla="*/ 1460043 h 1466100"/>
                <a:gd name="connsiteX5" fmla="*/ 387015 w 931855"/>
                <a:gd name="connsiteY5" fmla="*/ 1371130 h 1466100"/>
                <a:gd name="connsiteX6" fmla="*/ 238827 w 931855"/>
                <a:gd name="connsiteY6" fmla="*/ 1317369 h 1466100"/>
                <a:gd name="connsiteX7" fmla="*/ 126136 w 931855"/>
                <a:gd name="connsiteY7" fmla="*/ 1308753 h 1466100"/>
                <a:gd name="connsiteX8" fmla="*/ 54109 w 931855"/>
                <a:gd name="connsiteY8" fmla="*/ 1173661 h 1466100"/>
                <a:gd name="connsiteX9" fmla="*/ 4 w 931855"/>
                <a:gd name="connsiteY9" fmla="*/ 913815 h 1466100"/>
                <a:gd name="connsiteX10" fmla="*/ 23438 w 931855"/>
                <a:gd name="connsiteY10" fmla="*/ 783892 h 1466100"/>
                <a:gd name="connsiteX11" fmla="*/ 51697 w 931855"/>
                <a:gd name="connsiteY11" fmla="*/ 406185 h 1466100"/>
                <a:gd name="connsiteX12" fmla="*/ 54454 w 931855"/>
                <a:gd name="connsiteY12" fmla="*/ 396191 h 1466100"/>
                <a:gd name="connsiteX13" fmla="*/ 99255 w 931855"/>
                <a:gd name="connsiteY13" fmla="*/ 389987 h 1466100"/>
                <a:gd name="connsiteX14" fmla="*/ 160943 w 931855"/>
                <a:gd name="connsiteY14" fmla="*/ 415145 h 1466100"/>
                <a:gd name="connsiteX15" fmla="*/ 191269 w 931855"/>
                <a:gd name="connsiteY15" fmla="*/ 492685 h 1466100"/>
                <a:gd name="connsiteX16" fmla="*/ 206433 w 931855"/>
                <a:gd name="connsiteY16" fmla="*/ 640873 h 1466100"/>
                <a:gd name="connsiteX17" fmla="*/ 207122 w 931855"/>
                <a:gd name="connsiteY17" fmla="*/ 710832 h 1466100"/>
                <a:gd name="connsiteX18" fmla="*/ 207811 w 931855"/>
                <a:gd name="connsiteY18" fmla="*/ 774242 h 1466100"/>
                <a:gd name="connsiteX19" fmla="*/ 246065 w 931855"/>
                <a:gd name="connsiteY19" fmla="*/ 673612 h 1466100"/>
                <a:gd name="connsiteX20" fmla="*/ 361513 w 931855"/>
                <a:gd name="connsiteY20" fmla="*/ 376547 h 1466100"/>
                <a:gd name="connsiteX21" fmla="*/ 472482 w 931855"/>
                <a:gd name="connsiteY21" fmla="*/ 93611 h 1466100"/>
                <a:gd name="connsiteX22" fmla="*/ 522452 w 931855"/>
                <a:gd name="connsiteY22" fmla="*/ 20207 h 1466100"/>
                <a:gd name="connsiteX23" fmla="*/ 573457 w 931855"/>
                <a:gd name="connsiteY23" fmla="*/ 1252 h 1466100"/>
                <a:gd name="connsiteX24" fmla="*/ 606540 w 931855"/>
                <a:gd name="connsiteY24" fmla="*/ 119458 h 1466100"/>
                <a:gd name="connsiteX25" fmla="*/ 578970 w 931855"/>
                <a:gd name="connsiteY25" fmla="*/ 237319 h 1466100"/>
                <a:gd name="connsiteX26" fmla="*/ 528656 w 931855"/>
                <a:gd name="connsiteY26" fmla="*/ 414800 h 1466100"/>
                <a:gd name="connsiteX27" fmla="*/ 491360 w 931855"/>
                <a:gd name="connsiteY27" fmla="*/ 583883 h 1466100"/>
                <a:gd name="connsiteX28" fmla="*/ 532102 w 931855"/>
                <a:gd name="connsiteY28" fmla="*/ 589869 h 1466100"/>
                <a:gd name="connsiteX29" fmla="*/ 626528 w 931855"/>
                <a:gd name="connsiteY29" fmla="*/ 480279 h 1466100"/>
                <a:gd name="connsiteX30" fmla="*/ 718888 w 931855"/>
                <a:gd name="connsiteY30" fmla="*/ 415145 h 1466100"/>
                <a:gd name="connsiteX31" fmla="*/ 778852 w 931855"/>
                <a:gd name="connsiteY31" fmla="*/ 453398 h 1466100"/>
                <a:gd name="connsiteX32" fmla="*/ 781954 w 931855"/>
                <a:gd name="connsiteY32" fmla="*/ 508193 h 1466100"/>
                <a:gd name="connsiteX33" fmla="*/ 761276 w 931855"/>
                <a:gd name="connsiteY33" fmla="*/ 559887 h 1466100"/>
                <a:gd name="connsiteX34" fmla="*/ 839850 w 931855"/>
                <a:gd name="connsiteY34" fmla="*/ 538520 h 1466100"/>
                <a:gd name="connsiteX35" fmla="*/ 887753 w 931855"/>
                <a:gd name="connsiteY35" fmla="*/ 610202 h 1466100"/>
                <a:gd name="connsiteX36" fmla="*/ 870866 w 931855"/>
                <a:gd name="connsiteY36" fmla="*/ 697736 h 1466100"/>
                <a:gd name="connsiteX37" fmla="*/ 931520 w 931855"/>
                <a:gd name="connsiteY37" fmla="*/ 770451 h 1466100"/>
                <a:gd name="connsiteX38" fmla="*/ 897402 w 931855"/>
                <a:gd name="connsiteY38" fmla="*/ 873838 h 1466100"/>
                <a:gd name="connsiteX0" fmla="*/ 897402 w 931855"/>
                <a:gd name="connsiteY0" fmla="*/ 873838 h 1466100"/>
                <a:gd name="connsiteX1" fmla="*/ 793671 w 931855"/>
                <a:gd name="connsiteY1" fmla="*/ 1069240 h 1466100"/>
                <a:gd name="connsiteX2" fmla="*/ 603439 w 931855"/>
                <a:gd name="connsiteY2" fmla="*/ 1334255 h 1466100"/>
                <a:gd name="connsiteX3" fmla="*/ 568632 w 931855"/>
                <a:gd name="connsiteY3" fmla="*/ 1464867 h 1466100"/>
                <a:gd name="connsiteX4" fmla="*/ 547954 w 931855"/>
                <a:gd name="connsiteY4" fmla="*/ 1460043 h 1466100"/>
                <a:gd name="connsiteX5" fmla="*/ 387015 w 931855"/>
                <a:gd name="connsiteY5" fmla="*/ 1371130 h 1466100"/>
                <a:gd name="connsiteX6" fmla="*/ 238827 w 931855"/>
                <a:gd name="connsiteY6" fmla="*/ 1317369 h 1466100"/>
                <a:gd name="connsiteX7" fmla="*/ 126136 w 931855"/>
                <a:gd name="connsiteY7" fmla="*/ 1308753 h 1466100"/>
                <a:gd name="connsiteX8" fmla="*/ 54109 w 931855"/>
                <a:gd name="connsiteY8" fmla="*/ 1173661 h 1466100"/>
                <a:gd name="connsiteX9" fmla="*/ 4 w 931855"/>
                <a:gd name="connsiteY9" fmla="*/ 913815 h 1466100"/>
                <a:gd name="connsiteX10" fmla="*/ 23438 w 931855"/>
                <a:gd name="connsiteY10" fmla="*/ 783892 h 1466100"/>
                <a:gd name="connsiteX11" fmla="*/ 51697 w 931855"/>
                <a:gd name="connsiteY11" fmla="*/ 406185 h 1466100"/>
                <a:gd name="connsiteX12" fmla="*/ 54454 w 931855"/>
                <a:gd name="connsiteY12" fmla="*/ 396191 h 1466100"/>
                <a:gd name="connsiteX13" fmla="*/ 99255 w 931855"/>
                <a:gd name="connsiteY13" fmla="*/ 389987 h 1466100"/>
                <a:gd name="connsiteX14" fmla="*/ 160943 w 931855"/>
                <a:gd name="connsiteY14" fmla="*/ 415145 h 1466100"/>
                <a:gd name="connsiteX15" fmla="*/ 191269 w 931855"/>
                <a:gd name="connsiteY15" fmla="*/ 492685 h 1466100"/>
                <a:gd name="connsiteX16" fmla="*/ 206433 w 931855"/>
                <a:gd name="connsiteY16" fmla="*/ 640873 h 1466100"/>
                <a:gd name="connsiteX17" fmla="*/ 207122 w 931855"/>
                <a:gd name="connsiteY17" fmla="*/ 710832 h 1466100"/>
                <a:gd name="connsiteX18" fmla="*/ 207811 w 931855"/>
                <a:gd name="connsiteY18" fmla="*/ 774242 h 1466100"/>
                <a:gd name="connsiteX19" fmla="*/ 246065 w 931855"/>
                <a:gd name="connsiteY19" fmla="*/ 673612 h 1466100"/>
                <a:gd name="connsiteX20" fmla="*/ 361513 w 931855"/>
                <a:gd name="connsiteY20" fmla="*/ 376547 h 1466100"/>
                <a:gd name="connsiteX21" fmla="*/ 472482 w 931855"/>
                <a:gd name="connsiteY21" fmla="*/ 93611 h 1466100"/>
                <a:gd name="connsiteX22" fmla="*/ 522452 w 931855"/>
                <a:gd name="connsiteY22" fmla="*/ 20207 h 1466100"/>
                <a:gd name="connsiteX23" fmla="*/ 573457 w 931855"/>
                <a:gd name="connsiteY23" fmla="*/ 1252 h 1466100"/>
                <a:gd name="connsiteX24" fmla="*/ 606540 w 931855"/>
                <a:gd name="connsiteY24" fmla="*/ 119458 h 1466100"/>
                <a:gd name="connsiteX25" fmla="*/ 578970 w 931855"/>
                <a:gd name="connsiteY25" fmla="*/ 237319 h 1466100"/>
                <a:gd name="connsiteX26" fmla="*/ 528656 w 931855"/>
                <a:gd name="connsiteY26" fmla="*/ 414800 h 1466100"/>
                <a:gd name="connsiteX27" fmla="*/ 491360 w 931855"/>
                <a:gd name="connsiteY27" fmla="*/ 583883 h 1466100"/>
                <a:gd name="connsiteX28" fmla="*/ 527022 w 931855"/>
                <a:gd name="connsiteY28" fmla="*/ 582249 h 1466100"/>
                <a:gd name="connsiteX29" fmla="*/ 626528 w 931855"/>
                <a:gd name="connsiteY29" fmla="*/ 480279 h 1466100"/>
                <a:gd name="connsiteX30" fmla="*/ 718888 w 931855"/>
                <a:gd name="connsiteY30" fmla="*/ 415145 h 1466100"/>
                <a:gd name="connsiteX31" fmla="*/ 778852 w 931855"/>
                <a:gd name="connsiteY31" fmla="*/ 453398 h 1466100"/>
                <a:gd name="connsiteX32" fmla="*/ 781954 w 931855"/>
                <a:gd name="connsiteY32" fmla="*/ 508193 h 1466100"/>
                <a:gd name="connsiteX33" fmla="*/ 761276 w 931855"/>
                <a:gd name="connsiteY33" fmla="*/ 559887 h 1466100"/>
                <a:gd name="connsiteX34" fmla="*/ 839850 w 931855"/>
                <a:gd name="connsiteY34" fmla="*/ 538520 h 1466100"/>
                <a:gd name="connsiteX35" fmla="*/ 887753 w 931855"/>
                <a:gd name="connsiteY35" fmla="*/ 610202 h 1466100"/>
                <a:gd name="connsiteX36" fmla="*/ 870866 w 931855"/>
                <a:gd name="connsiteY36" fmla="*/ 697736 h 1466100"/>
                <a:gd name="connsiteX37" fmla="*/ 931520 w 931855"/>
                <a:gd name="connsiteY37" fmla="*/ 770451 h 1466100"/>
                <a:gd name="connsiteX38" fmla="*/ 897402 w 931855"/>
                <a:gd name="connsiteY38" fmla="*/ 873838 h 1466100"/>
                <a:gd name="connsiteX0" fmla="*/ 897402 w 931855"/>
                <a:gd name="connsiteY0" fmla="*/ 873838 h 1466100"/>
                <a:gd name="connsiteX1" fmla="*/ 793671 w 931855"/>
                <a:gd name="connsiteY1" fmla="*/ 1069240 h 1466100"/>
                <a:gd name="connsiteX2" fmla="*/ 603439 w 931855"/>
                <a:gd name="connsiteY2" fmla="*/ 1334255 h 1466100"/>
                <a:gd name="connsiteX3" fmla="*/ 568632 w 931855"/>
                <a:gd name="connsiteY3" fmla="*/ 1464867 h 1466100"/>
                <a:gd name="connsiteX4" fmla="*/ 547954 w 931855"/>
                <a:gd name="connsiteY4" fmla="*/ 1460043 h 1466100"/>
                <a:gd name="connsiteX5" fmla="*/ 387015 w 931855"/>
                <a:gd name="connsiteY5" fmla="*/ 1371130 h 1466100"/>
                <a:gd name="connsiteX6" fmla="*/ 238827 w 931855"/>
                <a:gd name="connsiteY6" fmla="*/ 1317369 h 1466100"/>
                <a:gd name="connsiteX7" fmla="*/ 126136 w 931855"/>
                <a:gd name="connsiteY7" fmla="*/ 1308753 h 1466100"/>
                <a:gd name="connsiteX8" fmla="*/ 54109 w 931855"/>
                <a:gd name="connsiteY8" fmla="*/ 1173661 h 1466100"/>
                <a:gd name="connsiteX9" fmla="*/ 4 w 931855"/>
                <a:gd name="connsiteY9" fmla="*/ 913815 h 1466100"/>
                <a:gd name="connsiteX10" fmla="*/ 23438 w 931855"/>
                <a:gd name="connsiteY10" fmla="*/ 783892 h 1466100"/>
                <a:gd name="connsiteX11" fmla="*/ 51697 w 931855"/>
                <a:gd name="connsiteY11" fmla="*/ 406185 h 1466100"/>
                <a:gd name="connsiteX12" fmla="*/ 54454 w 931855"/>
                <a:gd name="connsiteY12" fmla="*/ 396191 h 1466100"/>
                <a:gd name="connsiteX13" fmla="*/ 99255 w 931855"/>
                <a:gd name="connsiteY13" fmla="*/ 389987 h 1466100"/>
                <a:gd name="connsiteX14" fmla="*/ 160943 w 931855"/>
                <a:gd name="connsiteY14" fmla="*/ 415145 h 1466100"/>
                <a:gd name="connsiteX15" fmla="*/ 191269 w 931855"/>
                <a:gd name="connsiteY15" fmla="*/ 492685 h 1466100"/>
                <a:gd name="connsiteX16" fmla="*/ 206433 w 931855"/>
                <a:gd name="connsiteY16" fmla="*/ 640873 h 1466100"/>
                <a:gd name="connsiteX17" fmla="*/ 207122 w 931855"/>
                <a:gd name="connsiteY17" fmla="*/ 710832 h 1466100"/>
                <a:gd name="connsiteX18" fmla="*/ 207811 w 931855"/>
                <a:gd name="connsiteY18" fmla="*/ 774242 h 1466100"/>
                <a:gd name="connsiteX19" fmla="*/ 246065 w 931855"/>
                <a:gd name="connsiteY19" fmla="*/ 673612 h 1466100"/>
                <a:gd name="connsiteX20" fmla="*/ 361513 w 931855"/>
                <a:gd name="connsiteY20" fmla="*/ 376547 h 1466100"/>
                <a:gd name="connsiteX21" fmla="*/ 472482 w 931855"/>
                <a:gd name="connsiteY21" fmla="*/ 93611 h 1466100"/>
                <a:gd name="connsiteX22" fmla="*/ 522452 w 931855"/>
                <a:gd name="connsiteY22" fmla="*/ 20207 h 1466100"/>
                <a:gd name="connsiteX23" fmla="*/ 573457 w 931855"/>
                <a:gd name="connsiteY23" fmla="*/ 1252 h 1466100"/>
                <a:gd name="connsiteX24" fmla="*/ 606540 w 931855"/>
                <a:gd name="connsiteY24" fmla="*/ 119458 h 1466100"/>
                <a:gd name="connsiteX25" fmla="*/ 578970 w 931855"/>
                <a:gd name="connsiteY25" fmla="*/ 237319 h 1466100"/>
                <a:gd name="connsiteX26" fmla="*/ 528656 w 931855"/>
                <a:gd name="connsiteY26" fmla="*/ 414800 h 1466100"/>
                <a:gd name="connsiteX27" fmla="*/ 491360 w 931855"/>
                <a:gd name="connsiteY27" fmla="*/ 583883 h 1466100"/>
                <a:gd name="connsiteX28" fmla="*/ 527022 w 931855"/>
                <a:gd name="connsiteY28" fmla="*/ 582249 h 1466100"/>
                <a:gd name="connsiteX29" fmla="*/ 618908 w 931855"/>
                <a:gd name="connsiteY29" fmla="*/ 470119 h 1466100"/>
                <a:gd name="connsiteX30" fmla="*/ 718888 w 931855"/>
                <a:gd name="connsiteY30" fmla="*/ 415145 h 1466100"/>
                <a:gd name="connsiteX31" fmla="*/ 778852 w 931855"/>
                <a:gd name="connsiteY31" fmla="*/ 453398 h 1466100"/>
                <a:gd name="connsiteX32" fmla="*/ 781954 w 931855"/>
                <a:gd name="connsiteY32" fmla="*/ 508193 h 1466100"/>
                <a:gd name="connsiteX33" fmla="*/ 761276 w 931855"/>
                <a:gd name="connsiteY33" fmla="*/ 559887 h 1466100"/>
                <a:gd name="connsiteX34" fmla="*/ 839850 w 931855"/>
                <a:gd name="connsiteY34" fmla="*/ 538520 h 1466100"/>
                <a:gd name="connsiteX35" fmla="*/ 887753 w 931855"/>
                <a:gd name="connsiteY35" fmla="*/ 610202 h 1466100"/>
                <a:gd name="connsiteX36" fmla="*/ 870866 w 931855"/>
                <a:gd name="connsiteY36" fmla="*/ 697736 h 1466100"/>
                <a:gd name="connsiteX37" fmla="*/ 931520 w 931855"/>
                <a:gd name="connsiteY37" fmla="*/ 770451 h 1466100"/>
                <a:gd name="connsiteX38" fmla="*/ 897402 w 931855"/>
                <a:gd name="connsiteY38" fmla="*/ 873838 h 1466100"/>
                <a:gd name="connsiteX0" fmla="*/ 897402 w 931855"/>
                <a:gd name="connsiteY0" fmla="*/ 873838 h 1466100"/>
                <a:gd name="connsiteX1" fmla="*/ 793671 w 931855"/>
                <a:gd name="connsiteY1" fmla="*/ 1069240 h 1466100"/>
                <a:gd name="connsiteX2" fmla="*/ 603439 w 931855"/>
                <a:gd name="connsiteY2" fmla="*/ 1334255 h 1466100"/>
                <a:gd name="connsiteX3" fmla="*/ 568632 w 931855"/>
                <a:gd name="connsiteY3" fmla="*/ 1464867 h 1466100"/>
                <a:gd name="connsiteX4" fmla="*/ 547954 w 931855"/>
                <a:gd name="connsiteY4" fmla="*/ 1460043 h 1466100"/>
                <a:gd name="connsiteX5" fmla="*/ 387015 w 931855"/>
                <a:gd name="connsiteY5" fmla="*/ 1371130 h 1466100"/>
                <a:gd name="connsiteX6" fmla="*/ 238827 w 931855"/>
                <a:gd name="connsiteY6" fmla="*/ 1317369 h 1466100"/>
                <a:gd name="connsiteX7" fmla="*/ 126136 w 931855"/>
                <a:gd name="connsiteY7" fmla="*/ 1308753 h 1466100"/>
                <a:gd name="connsiteX8" fmla="*/ 54109 w 931855"/>
                <a:gd name="connsiteY8" fmla="*/ 1173661 h 1466100"/>
                <a:gd name="connsiteX9" fmla="*/ 4 w 931855"/>
                <a:gd name="connsiteY9" fmla="*/ 913815 h 1466100"/>
                <a:gd name="connsiteX10" fmla="*/ 23438 w 931855"/>
                <a:gd name="connsiteY10" fmla="*/ 783892 h 1466100"/>
                <a:gd name="connsiteX11" fmla="*/ 51697 w 931855"/>
                <a:gd name="connsiteY11" fmla="*/ 406185 h 1466100"/>
                <a:gd name="connsiteX12" fmla="*/ 54454 w 931855"/>
                <a:gd name="connsiteY12" fmla="*/ 396191 h 1466100"/>
                <a:gd name="connsiteX13" fmla="*/ 99255 w 931855"/>
                <a:gd name="connsiteY13" fmla="*/ 389987 h 1466100"/>
                <a:gd name="connsiteX14" fmla="*/ 160943 w 931855"/>
                <a:gd name="connsiteY14" fmla="*/ 415145 h 1466100"/>
                <a:gd name="connsiteX15" fmla="*/ 191269 w 931855"/>
                <a:gd name="connsiteY15" fmla="*/ 492685 h 1466100"/>
                <a:gd name="connsiteX16" fmla="*/ 206433 w 931855"/>
                <a:gd name="connsiteY16" fmla="*/ 640873 h 1466100"/>
                <a:gd name="connsiteX17" fmla="*/ 207122 w 931855"/>
                <a:gd name="connsiteY17" fmla="*/ 710832 h 1466100"/>
                <a:gd name="connsiteX18" fmla="*/ 207811 w 931855"/>
                <a:gd name="connsiteY18" fmla="*/ 774242 h 1466100"/>
                <a:gd name="connsiteX19" fmla="*/ 246065 w 931855"/>
                <a:gd name="connsiteY19" fmla="*/ 673612 h 1466100"/>
                <a:gd name="connsiteX20" fmla="*/ 361513 w 931855"/>
                <a:gd name="connsiteY20" fmla="*/ 376547 h 1466100"/>
                <a:gd name="connsiteX21" fmla="*/ 472482 w 931855"/>
                <a:gd name="connsiteY21" fmla="*/ 93611 h 1466100"/>
                <a:gd name="connsiteX22" fmla="*/ 522452 w 931855"/>
                <a:gd name="connsiteY22" fmla="*/ 20207 h 1466100"/>
                <a:gd name="connsiteX23" fmla="*/ 573457 w 931855"/>
                <a:gd name="connsiteY23" fmla="*/ 1252 h 1466100"/>
                <a:gd name="connsiteX24" fmla="*/ 606540 w 931855"/>
                <a:gd name="connsiteY24" fmla="*/ 119458 h 1466100"/>
                <a:gd name="connsiteX25" fmla="*/ 578970 w 931855"/>
                <a:gd name="connsiteY25" fmla="*/ 237319 h 1466100"/>
                <a:gd name="connsiteX26" fmla="*/ 528656 w 931855"/>
                <a:gd name="connsiteY26" fmla="*/ 414800 h 1466100"/>
                <a:gd name="connsiteX27" fmla="*/ 491360 w 931855"/>
                <a:gd name="connsiteY27" fmla="*/ 583883 h 1466100"/>
                <a:gd name="connsiteX28" fmla="*/ 527022 w 931855"/>
                <a:gd name="connsiteY28" fmla="*/ 582249 h 1466100"/>
                <a:gd name="connsiteX29" fmla="*/ 618908 w 931855"/>
                <a:gd name="connsiteY29" fmla="*/ 470119 h 1466100"/>
                <a:gd name="connsiteX30" fmla="*/ 703648 w 931855"/>
                <a:gd name="connsiteY30" fmla="*/ 415145 h 1466100"/>
                <a:gd name="connsiteX31" fmla="*/ 778852 w 931855"/>
                <a:gd name="connsiteY31" fmla="*/ 453398 h 1466100"/>
                <a:gd name="connsiteX32" fmla="*/ 781954 w 931855"/>
                <a:gd name="connsiteY32" fmla="*/ 508193 h 1466100"/>
                <a:gd name="connsiteX33" fmla="*/ 761276 w 931855"/>
                <a:gd name="connsiteY33" fmla="*/ 559887 h 1466100"/>
                <a:gd name="connsiteX34" fmla="*/ 839850 w 931855"/>
                <a:gd name="connsiteY34" fmla="*/ 538520 h 1466100"/>
                <a:gd name="connsiteX35" fmla="*/ 887753 w 931855"/>
                <a:gd name="connsiteY35" fmla="*/ 610202 h 1466100"/>
                <a:gd name="connsiteX36" fmla="*/ 870866 w 931855"/>
                <a:gd name="connsiteY36" fmla="*/ 697736 h 1466100"/>
                <a:gd name="connsiteX37" fmla="*/ 931520 w 931855"/>
                <a:gd name="connsiteY37" fmla="*/ 770451 h 1466100"/>
                <a:gd name="connsiteX38" fmla="*/ 897402 w 931855"/>
                <a:gd name="connsiteY38" fmla="*/ 873838 h 1466100"/>
                <a:gd name="connsiteX0" fmla="*/ 897402 w 931855"/>
                <a:gd name="connsiteY0" fmla="*/ 873838 h 1466100"/>
                <a:gd name="connsiteX1" fmla="*/ 793671 w 931855"/>
                <a:gd name="connsiteY1" fmla="*/ 1069240 h 1466100"/>
                <a:gd name="connsiteX2" fmla="*/ 603439 w 931855"/>
                <a:gd name="connsiteY2" fmla="*/ 1334255 h 1466100"/>
                <a:gd name="connsiteX3" fmla="*/ 568632 w 931855"/>
                <a:gd name="connsiteY3" fmla="*/ 1464867 h 1466100"/>
                <a:gd name="connsiteX4" fmla="*/ 547954 w 931855"/>
                <a:gd name="connsiteY4" fmla="*/ 1460043 h 1466100"/>
                <a:gd name="connsiteX5" fmla="*/ 387015 w 931855"/>
                <a:gd name="connsiteY5" fmla="*/ 1371130 h 1466100"/>
                <a:gd name="connsiteX6" fmla="*/ 238827 w 931855"/>
                <a:gd name="connsiteY6" fmla="*/ 1317369 h 1466100"/>
                <a:gd name="connsiteX7" fmla="*/ 126136 w 931855"/>
                <a:gd name="connsiteY7" fmla="*/ 1308753 h 1466100"/>
                <a:gd name="connsiteX8" fmla="*/ 54109 w 931855"/>
                <a:gd name="connsiteY8" fmla="*/ 1173661 h 1466100"/>
                <a:gd name="connsiteX9" fmla="*/ 4 w 931855"/>
                <a:gd name="connsiteY9" fmla="*/ 913815 h 1466100"/>
                <a:gd name="connsiteX10" fmla="*/ 23438 w 931855"/>
                <a:gd name="connsiteY10" fmla="*/ 783892 h 1466100"/>
                <a:gd name="connsiteX11" fmla="*/ 51697 w 931855"/>
                <a:gd name="connsiteY11" fmla="*/ 406185 h 1466100"/>
                <a:gd name="connsiteX12" fmla="*/ 54454 w 931855"/>
                <a:gd name="connsiteY12" fmla="*/ 396191 h 1466100"/>
                <a:gd name="connsiteX13" fmla="*/ 99255 w 931855"/>
                <a:gd name="connsiteY13" fmla="*/ 389987 h 1466100"/>
                <a:gd name="connsiteX14" fmla="*/ 160943 w 931855"/>
                <a:gd name="connsiteY14" fmla="*/ 415145 h 1466100"/>
                <a:gd name="connsiteX15" fmla="*/ 191269 w 931855"/>
                <a:gd name="connsiteY15" fmla="*/ 492685 h 1466100"/>
                <a:gd name="connsiteX16" fmla="*/ 206433 w 931855"/>
                <a:gd name="connsiteY16" fmla="*/ 640873 h 1466100"/>
                <a:gd name="connsiteX17" fmla="*/ 207122 w 931855"/>
                <a:gd name="connsiteY17" fmla="*/ 710832 h 1466100"/>
                <a:gd name="connsiteX18" fmla="*/ 207811 w 931855"/>
                <a:gd name="connsiteY18" fmla="*/ 774242 h 1466100"/>
                <a:gd name="connsiteX19" fmla="*/ 246065 w 931855"/>
                <a:gd name="connsiteY19" fmla="*/ 673612 h 1466100"/>
                <a:gd name="connsiteX20" fmla="*/ 361513 w 931855"/>
                <a:gd name="connsiteY20" fmla="*/ 376547 h 1466100"/>
                <a:gd name="connsiteX21" fmla="*/ 472482 w 931855"/>
                <a:gd name="connsiteY21" fmla="*/ 93611 h 1466100"/>
                <a:gd name="connsiteX22" fmla="*/ 522452 w 931855"/>
                <a:gd name="connsiteY22" fmla="*/ 20207 h 1466100"/>
                <a:gd name="connsiteX23" fmla="*/ 573457 w 931855"/>
                <a:gd name="connsiteY23" fmla="*/ 1252 h 1466100"/>
                <a:gd name="connsiteX24" fmla="*/ 606540 w 931855"/>
                <a:gd name="connsiteY24" fmla="*/ 119458 h 1466100"/>
                <a:gd name="connsiteX25" fmla="*/ 578970 w 931855"/>
                <a:gd name="connsiteY25" fmla="*/ 237319 h 1466100"/>
                <a:gd name="connsiteX26" fmla="*/ 528656 w 931855"/>
                <a:gd name="connsiteY26" fmla="*/ 414800 h 1466100"/>
                <a:gd name="connsiteX27" fmla="*/ 491360 w 931855"/>
                <a:gd name="connsiteY27" fmla="*/ 583883 h 1466100"/>
                <a:gd name="connsiteX28" fmla="*/ 527022 w 931855"/>
                <a:gd name="connsiteY28" fmla="*/ 582249 h 1466100"/>
                <a:gd name="connsiteX29" fmla="*/ 618908 w 931855"/>
                <a:gd name="connsiteY29" fmla="*/ 470119 h 1466100"/>
                <a:gd name="connsiteX30" fmla="*/ 703648 w 931855"/>
                <a:gd name="connsiteY30" fmla="*/ 415145 h 1466100"/>
                <a:gd name="connsiteX31" fmla="*/ 778852 w 931855"/>
                <a:gd name="connsiteY31" fmla="*/ 453398 h 1466100"/>
                <a:gd name="connsiteX32" fmla="*/ 781954 w 931855"/>
                <a:gd name="connsiteY32" fmla="*/ 508193 h 1466100"/>
                <a:gd name="connsiteX33" fmla="*/ 763816 w 931855"/>
                <a:gd name="connsiteY33" fmla="*/ 564967 h 1466100"/>
                <a:gd name="connsiteX34" fmla="*/ 839850 w 931855"/>
                <a:gd name="connsiteY34" fmla="*/ 538520 h 1466100"/>
                <a:gd name="connsiteX35" fmla="*/ 887753 w 931855"/>
                <a:gd name="connsiteY35" fmla="*/ 610202 h 1466100"/>
                <a:gd name="connsiteX36" fmla="*/ 870866 w 931855"/>
                <a:gd name="connsiteY36" fmla="*/ 697736 h 1466100"/>
                <a:gd name="connsiteX37" fmla="*/ 931520 w 931855"/>
                <a:gd name="connsiteY37" fmla="*/ 770451 h 1466100"/>
                <a:gd name="connsiteX38" fmla="*/ 897402 w 931855"/>
                <a:gd name="connsiteY38" fmla="*/ 873838 h 1466100"/>
                <a:gd name="connsiteX0" fmla="*/ 897402 w 931855"/>
                <a:gd name="connsiteY0" fmla="*/ 873838 h 1467365"/>
                <a:gd name="connsiteX1" fmla="*/ 793671 w 931855"/>
                <a:gd name="connsiteY1" fmla="*/ 1069240 h 1467365"/>
                <a:gd name="connsiteX2" fmla="*/ 603439 w 931855"/>
                <a:gd name="connsiteY2" fmla="*/ 1334255 h 1467365"/>
                <a:gd name="connsiteX3" fmla="*/ 583872 w 931855"/>
                <a:gd name="connsiteY3" fmla="*/ 1459787 h 1467365"/>
                <a:gd name="connsiteX4" fmla="*/ 547954 w 931855"/>
                <a:gd name="connsiteY4" fmla="*/ 1460043 h 1467365"/>
                <a:gd name="connsiteX5" fmla="*/ 387015 w 931855"/>
                <a:gd name="connsiteY5" fmla="*/ 1371130 h 1467365"/>
                <a:gd name="connsiteX6" fmla="*/ 238827 w 931855"/>
                <a:gd name="connsiteY6" fmla="*/ 1317369 h 1467365"/>
                <a:gd name="connsiteX7" fmla="*/ 126136 w 931855"/>
                <a:gd name="connsiteY7" fmla="*/ 1308753 h 1467365"/>
                <a:gd name="connsiteX8" fmla="*/ 54109 w 931855"/>
                <a:gd name="connsiteY8" fmla="*/ 1173661 h 1467365"/>
                <a:gd name="connsiteX9" fmla="*/ 4 w 931855"/>
                <a:gd name="connsiteY9" fmla="*/ 913815 h 1467365"/>
                <a:gd name="connsiteX10" fmla="*/ 23438 w 931855"/>
                <a:gd name="connsiteY10" fmla="*/ 783892 h 1467365"/>
                <a:gd name="connsiteX11" fmla="*/ 51697 w 931855"/>
                <a:gd name="connsiteY11" fmla="*/ 406185 h 1467365"/>
                <a:gd name="connsiteX12" fmla="*/ 54454 w 931855"/>
                <a:gd name="connsiteY12" fmla="*/ 396191 h 1467365"/>
                <a:gd name="connsiteX13" fmla="*/ 99255 w 931855"/>
                <a:gd name="connsiteY13" fmla="*/ 389987 h 1467365"/>
                <a:gd name="connsiteX14" fmla="*/ 160943 w 931855"/>
                <a:gd name="connsiteY14" fmla="*/ 415145 h 1467365"/>
                <a:gd name="connsiteX15" fmla="*/ 191269 w 931855"/>
                <a:gd name="connsiteY15" fmla="*/ 492685 h 1467365"/>
                <a:gd name="connsiteX16" fmla="*/ 206433 w 931855"/>
                <a:gd name="connsiteY16" fmla="*/ 640873 h 1467365"/>
                <a:gd name="connsiteX17" fmla="*/ 207122 w 931855"/>
                <a:gd name="connsiteY17" fmla="*/ 710832 h 1467365"/>
                <a:gd name="connsiteX18" fmla="*/ 207811 w 931855"/>
                <a:gd name="connsiteY18" fmla="*/ 774242 h 1467365"/>
                <a:gd name="connsiteX19" fmla="*/ 246065 w 931855"/>
                <a:gd name="connsiteY19" fmla="*/ 673612 h 1467365"/>
                <a:gd name="connsiteX20" fmla="*/ 361513 w 931855"/>
                <a:gd name="connsiteY20" fmla="*/ 376547 h 1467365"/>
                <a:gd name="connsiteX21" fmla="*/ 472482 w 931855"/>
                <a:gd name="connsiteY21" fmla="*/ 93611 h 1467365"/>
                <a:gd name="connsiteX22" fmla="*/ 522452 w 931855"/>
                <a:gd name="connsiteY22" fmla="*/ 20207 h 1467365"/>
                <a:gd name="connsiteX23" fmla="*/ 573457 w 931855"/>
                <a:gd name="connsiteY23" fmla="*/ 1252 h 1467365"/>
                <a:gd name="connsiteX24" fmla="*/ 606540 w 931855"/>
                <a:gd name="connsiteY24" fmla="*/ 119458 h 1467365"/>
                <a:gd name="connsiteX25" fmla="*/ 578970 w 931855"/>
                <a:gd name="connsiteY25" fmla="*/ 237319 h 1467365"/>
                <a:gd name="connsiteX26" fmla="*/ 528656 w 931855"/>
                <a:gd name="connsiteY26" fmla="*/ 414800 h 1467365"/>
                <a:gd name="connsiteX27" fmla="*/ 491360 w 931855"/>
                <a:gd name="connsiteY27" fmla="*/ 583883 h 1467365"/>
                <a:gd name="connsiteX28" fmla="*/ 527022 w 931855"/>
                <a:gd name="connsiteY28" fmla="*/ 582249 h 1467365"/>
                <a:gd name="connsiteX29" fmla="*/ 618908 w 931855"/>
                <a:gd name="connsiteY29" fmla="*/ 470119 h 1467365"/>
                <a:gd name="connsiteX30" fmla="*/ 703648 w 931855"/>
                <a:gd name="connsiteY30" fmla="*/ 415145 h 1467365"/>
                <a:gd name="connsiteX31" fmla="*/ 778852 w 931855"/>
                <a:gd name="connsiteY31" fmla="*/ 453398 h 1467365"/>
                <a:gd name="connsiteX32" fmla="*/ 781954 w 931855"/>
                <a:gd name="connsiteY32" fmla="*/ 508193 h 1467365"/>
                <a:gd name="connsiteX33" fmla="*/ 763816 w 931855"/>
                <a:gd name="connsiteY33" fmla="*/ 564967 h 1467365"/>
                <a:gd name="connsiteX34" fmla="*/ 839850 w 931855"/>
                <a:gd name="connsiteY34" fmla="*/ 538520 h 1467365"/>
                <a:gd name="connsiteX35" fmla="*/ 887753 w 931855"/>
                <a:gd name="connsiteY35" fmla="*/ 610202 h 1467365"/>
                <a:gd name="connsiteX36" fmla="*/ 870866 w 931855"/>
                <a:gd name="connsiteY36" fmla="*/ 697736 h 1467365"/>
                <a:gd name="connsiteX37" fmla="*/ 931520 w 931855"/>
                <a:gd name="connsiteY37" fmla="*/ 770451 h 1467365"/>
                <a:gd name="connsiteX38" fmla="*/ 897402 w 931855"/>
                <a:gd name="connsiteY38" fmla="*/ 873838 h 1467365"/>
                <a:gd name="connsiteX0" fmla="*/ 897402 w 931855"/>
                <a:gd name="connsiteY0" fmla="*/ 873838 h 1467365"/>
                <a:gd name="connsiteX1" fmla="*/ 793671 w 931855"/>
                <a:gd name="connsiteY1" fmla="*/ 1069240 h 1467365"/>
                <a:gd name="connsiteX2" fmla="*/ 603439 w 931855"/>
                <a:gd name="connsiteY2" fmla="*/ 1334255 h 1467365"/>
                <a:gd name="connsiteX3" fmla="*/ 583872 w 931855"/>
                <a:gd name="connsiteY3" fmla="*/ 1459787 h 1467365"/>
                <a:gd name="connsiteX4" fmla="*/ 547954 w 931855"/>
                <a:gd name="connsiteY4" fmla="*/ 1460043 h 1467365"/>
                <a:gd name="connsiteX5" fmla="*/ 387015 w 931855"/>
                <a:gd name="connsiteY5" fmla="*/ 1371130 h 1467365"/>
                <a:gd name="connsiteX6" fmla="*/ 238827 w 931855"/>
                <a:gd name="connsiteY6" fmla="*/ 1317369 h 1467365"/>
                <a:gd name="connsiteX7" fmla="*/ 126136 w 931855"/>
                <a:gd name="connsiteY7" fmla="*/ 1308753 h 1467365"/>
                <a:gd name="connsiteX8" fmla="*/ 54109 w 931855"/>
                <a:gd name="connsiteY8" fmla="*/ 1173661 h 1467365"/>
                <a:gd name="connsiteX9" fmla="*/ 4 w 931855"/>
                <a:gd name="connsiteY9" fmla="*/ 913815 h 1467365"/>
                <a:gd name="connsiteX10" fmla="*/ 23438 w 931855"/>
                <a:gd name="connsiteY10" fmla="*/ 783892 h 1467365"/>
                <a:gd name="connsiteX11" fmla="*/ 51697 w 931855"/>
                <a:gd name="connsiteY11" fmla="*/ 406185 h 1467365"/>
                <a:gd name="connsiteX12" fmla="*/ 54454 w 931855"/>
                <a:gd name="connsiteY12" fmla="*/ 396191 h 1467365"/>
                <a:gd name="connsiteX13" fmla="*/ 99255 w 931855"/>
                <a:gd name="connsiteY13" fmla="*/ 389987 h 1467365"/>
                <a:gd name="connsiteX14" fmla="*/ 160943 w 931855"/>
                <a:gd name="connsiteY14" fmla="*/ 415145 h 1467365"/>
                <a:gd name="connsiteX15" fmla="*/ 191269 w 931855"/>
                <a:gd name="connsiteY15" fmla="*/ 492685 h 1467365"/>
                <a:gd name="connsiteX16" fmla="*/ 206433 w 931855"/>
                <a:gd name="connsiteY16" fmla="*/ 640873 h 1467365"/>
                <a:gd name="connsiteX17" fmla="*/ 207122 w 931855"/>
                <a:gd name="connsiteY17" fmla="*/ 710832 h 1467365"/>
                <a:gd name="connsiteX18" fmla="*/ 207811 w 931855"/>
                <a:gd name="connsiteY18" fmla="*/ 774242 h 1467365"/>
                <a:gd name="connsiteX19" fmla="*/ 246065 w 931855"/>
                <a:gd name="connsiteY19" fmla="*/ 673612 h 1467365"/>
                <a:gd name="connsiteX20" fmla="*/ 361513 w 931855"/>
                <a:gd name="connsiteY20" fmla="*/ 376547 h 1467365"/>
                <a:gd name="connsiteX21" fmla="*/ 472482 w 931855"/>
                <a:gd name="connsiteY21" fmla="*/ 93611 h 1467365"/>
                <a:gd name="connsiteX22" fmla="*/ 522452 w 931855"/>
                <a:gd name="connsiteY22" fmla="*/ 20207 h 1467365"/>
                <a:gd name="connsiteX23" fmla="*/ 573457 w 931855"/>
                <a:gd name="connsiteY23" fmla="*/ 1252 h 1467365"/>
                <a:gd name="connsiteX24" fmla="*/ 606540 w 931855"/>
                <a:gd name="connsiteY24" fmla="*/ 119458 h 1467365"/>
                <a:gd name="connsiteX25" fmla="*/ 578970 w 931855"/>
                <a:gd name="connsiteY25" fmla="*/ 237319 h 1467365"/>
                <a:gd name="connsiteX26" fmla="*/ 528656 w 931855"/>
                <a:gd name="connsiteY26" fmla="*/ 414800 h 1467365"/>
                <a:gd name="connsiteX27" fmla="*/ 491360 w 931855"/>
                <a:gd name="connsiteY27" fmla="*/ 583883 h 1467365"/>
                <a:gd name="connsiteX28" fmla="*/ 527022 w 931855"/>
                <a:gd name="connsiteY28" fmla="*/ 582249 h 1467365"/>
                <a:gd name="connsiteX29" fmla="*/ 618908 w 931855"/>
                <a:gd name="connsiteY29" fmla="*/ 470119 h 1467365"/>
                <a:gd name="connsiteX30" fmla="*/ 703648 w 931855"/>
                <a:gd name="connsiteY30" fmla="*/ 415145 h 1467365"/>
                <a:gd name="connsiteX31" fmla="*/ 778852 w 931855"/>
                <a:gd name="connsiteY31" fmla="*/ 453398 h 1467365"/>
                <a:gd name="connsiteX32" fmla="*/ 781954 w 931855"/>
                <a:gd name="connsiteY32" fmla="*/ 508193 h 1467365"/>
                <a:gd name="connsiteX33" fmla="*/ 763816 w 931855"/>
                <a:gd name="connsiteY33" fmla="*/ 564967 h 1467365"/>
                <a:gd name="connsiteX34" fmla="*/ 839850 w 931855"/>
                <a:gd name="connsiteY34" fmla="*/ 538520 h 1467365"/>
                <a:gd name="connsiteX35" fmla="*/ 887753 w 931855"/>
                <a:gd name="connsiteY35" fmla="*/ 610202 h 1467365"/>
                <a:gd name="connsiteX36" fmla="*/ 870866 w 931855"/>
                <a:gd name="connsiteY36" fmla="*/ 697736 h 1467365"/>
                <a:gd name="connsiteX37" fmla="*/ 931520 w 931855"/>
                <a:gd name="connsiteY37" fmla="*/ 770451 h 1467365"/>
                <a:gd name="connsiteX38" fmla="*/ 897402 w 931855"/>
                <a:gd name="connsiteY38" fmla="*/ 873838 h 1467365"/>
                <a:gd name="connsiteX0" fmla="*/ 897402 w 931855"/>
                <a:gd name="connsiteY0" fmla="*/ 873838 h 1467365"/>
                <a:gd name="connsiteX1" fmla="*/ 793671 w 931855"/>
                <a:gd name="connsiteY1" fmla="*/ 1069240 h 1467365"/>
                <a:gd name="connsiteX2" fmla="*/ 603439 w 931855"/>
                <a:gd name="connsiteY2" fmla="*/ 1334255 h 1467365"/>
                <a:gd name="connsiteX3" fmla="*/ 583872 w 931855"/>
                <a:gd name="connsiteY3" fmla="*/ 1459787 h 1467365"/>
                <a:gd name="connsiteX4" fmla="*/ 547954 w 931855"/>
                <a:gd name="connsiteY4" fmla="*/ 1460043 h 1467365"/>
                <a:gd name="connsiteX5" fmla="*/ 387015 w 931855"/>
                <a:gd name="connsiteY5" fmla="*/ 1371130 h 1467365"/>
                <a:gd name="connsiteX6" fmla="*/ 238827 w 931855"/>
                <a:gd name="connsiteY6" fmla="*/ 1317369 h 1467365"/>
                <a:gd name="connsiteX7" fmla="*/ 126136 w 931855"/>
                <a:gd name="connsiteY7" fmla="*/ 1308753 h 1467365"/>
                <a:gd name="connsiteX8" fmla="*/ 54109 w 931855"/>
                <a:gd name="connsiteY8" fmla="*/ 1173661 h 1467365"/>
                <a:gd name="connsiteX9" fmla="*/ 4 w 931855"/>
                <a:gd name="connsiteY9" fmla="*/ 913815 h 1467365"/>
                <a:gd name="connsiteX10" fmla="*/ 23438 w 931855"/>
                <a:gd name="connsiteY10" fmla="*/ 783892 h 1467365"/>
                <a:gd name="connsiteX11" fmla="*/ 51697 w 931855"/>
                <a:gd name="connsiteY11" fmla="*/ 406185 h 1467365"/>
                <a:gd name="connsiteX12" fmla="*/ 54454 w 931855"/>
                <a:gd name="connsiteY12" fmla="*/ 396191 h 1467365"/>
                <a:gd name="connsiteX13" fmla="*/ 99255 w 931855"/>
                <a:gd name="connsiteY13" fmla="*/ 389987 h 1467365"/>
                <a:gd name="connsiteX14" fmla="*/ 160943 w 931855"/>
                <a:gd name="connsiteY14" fmla="*/ 415145 h 1467365"/>
                <a:gd name="connsiteX15" fmla="*/ 191269 w 931855"/>
                <a:gd name="connsiteY15" fmla="*/ 492685 h 1467365"/>
                <a:gd name="connsiteX16" fmla="*/ 206433 w 931855"/>
                <a:gd name="connsiteY16" fmla="*/ 640873 h 1467365"/>
                <a:gd name="connsiteX17" fmla="*/ 207122 w 931855"/>
                <a:gd name="connsiteY17" fmla="*/ 710832 h 1467365"/>
                <a:gd name="connsiteX18" fmla="*/ 207811 w 931855"/>
                <a:gd name="connsiteY18" fmla="*/ 774242 h 1467365"/>
                <a:gd name="connsiteX19" fmla="*/ 246065 w 931855"/>
                <a:gd name="connsiteY19" fmla="*/ 673612 h 1467365"/>
                <a:gd name="connsiteX20" fmla="*/ 361513 w 931855"/>
                <a:gd name="connsiteY20" fmla="*/ 376547 h 1467365"/>
                <a:gd name="connsiteX21" fmla="*/ 472482 w 931855"/>
                <a:gd name="connsiteY21" fmla="*/ 93611 h 1467365"/>
                <a:gd name="connsiteX22" fmla="*/ 522452 w 931855"/>
                <a:gd name="connsiteY22" fmla="*/ 20207 h 1467365"/>
                <a:gd name="connsiteX23" fmla="*/ 573457 w 931855"/>
                <a:gd name="connsiteY23" fmla="*/ 1252 h 1467365"/>
                <a:gd name="connsiteX24" fmla="*/ 606540 w 931855"/>
                <a:gd name="connsiteY24" fmla="*/ 119458 h 1467365"/>
                <a:gd name="connsiteX25" fmla="*/ 578970 w 931855"/>
                <a:gd name="connsiteY25" fmla="*/ 237319 h 1467365"/>
                <a:gd name="connsiteX26" fmla="*/ 528656 w 931855"/>
                <a:gd name="connsiteY26" fmla="*/ 414800 h 1467365"/>
                <a:gd name="connsiteX27" fmla="*/ 491360 w 931855"/>
                <a:gd name="connsiteY27" fmla="*/ 583883 h 1467365"/>
                <a:gd name="connsiteX28" fmla="*/ 527022 w 931855"/>
                <a:gd name="connsiteY28" fmla="*/ 582249 h 1467365"/>
                <a:gd name="connsiteX29" fmla="*/ 618908 w 931855"/>
                <a:gd name="connsiteY29" fmla="*/ 470119 h 1467365"/>
                <a:gd name="connsiteX30" fmla="*/ 703648 w 931855"/>
                <a:gd name="connsiteY30" fmla="*/ 415145 h 1467365"/>
                <a:gd name="connsiteX31" fmla="*/ 778852 w 931855"/>
                <a:gd name="connsiteY31" fmla="*/ 453398 h 1467365"/>
                <a:gd name="connsiteX32" fmla="*/ 781954 w 931855"/>
                <a:gd name="connsiteY32" fmla="*/ 508193 h 1467365"/>
                <a:gd name="connsiteX33" fmla="*/ 763816 w 931855"/>
                <a:gd name="connsiteY33" fmla="*/ 564967 h 1467365"/>
                <a:gd name="connsiteX34" fmla="*/ 839850 w 931855"/>
                <a:gd name="connsiteY34" fmla="*/ 538520 h 1467365"/>
                <a:gd name="connsiteX35" fmla="*/ 887753 w 931855"/>
                <a:gd name="connsiteY35" fmla="*/ 610202 h 1467365"/>
                <a:gd name="connsiteX36" fmla="*/ 870866 w 931855"/>
                <a:gd name="connsiteY36" fmla="*/ 697736 h 1467365"/>
                <a:gd name="connsiteX37" fmla="*/ 931520 w 931855"/>
                <a:gd name="connsiteY37" fmla="*/ 770451 h 1467365"/>
                <a:gd name="connsiteX38" fmla="*/ 897402 w 931855"/>
                <a:gd name="connsiteY38" fmla="*/ 873838 h 14673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</a:cxnLst>
              <a:rect l="l" t="t" r="r" b="b"/>
              <a:pathLst>
                <a:path w="931855" h="1467365">
                  <a:moveTo>
                    <a:pt x="897402" y="873838"/>
                  </a:moveTo>
                  <a:cubicBezTo>
                    <a:pt x="862595" y="938283"/>
                    <a:pt x="832613" y="1006518"/>
                    <a:pt x="793671" y="1069240"/>
                  </a:cubicBezTo>
                  <a:cubicBezTo>
                    <a:pt x="736119" y="1162633"/>
                    <a:pt x="633849" y="1266914"/>
                    <a:pt x="603439" y="1334255"/>
                  </a:cubicBezTo>
                  <a:cubicBezTo>
                    <a:pt x="578633" y="1389186"/>
                    <a:pt x="615488" y="1417590"/>
                    <a:pt x="583872" y="1459787"/>
                  </a:cubicBezTo>
                  <a:cubicBezTo>
                    <a:pt x="575601" y="1463234"/>
                    <a:pt x="580764" y="1474819"/>
                    <a:pt x="547954" y="1460043"/>
                  </a:cubicBezTo>
                  <a:cubicBezTo>
                    <a:pt x="515144" y="1445267"/>
                    <a:pt x="442155" y="1398355"/>
                    <a:pt x="387015" y="1371130"/>
                  </a:cubicBezTo>
                  <a:cubicBezTo>
                    <a:pt x="339802" y="1347695"/>
                    <a:pt x="291210" y="1326329"/>
                    <a:pt x="238827" y="1317369"/>
                  </a:cubicBezTo>
                  <a:cubicBezTo>
                    <a:pt x="201608" y="1311165"/>
                    <a:pt x="164044" y="1304962"/>
                    <a:pt x="126136" y="1308753"/>
                  </a:cubicBezTo>
                  <a:cubicBezTo>
                    <a:pt x="92707" y="1312199"/>
                    <a:pt x="63759" y="1200197"/>
                    <a:pt x="54109" y="1173661"/>
                  </a:cubicBezTo>
                  <a:cubicBezTo>
                    <a:pt x="24472" y="1090262"/>
                    <a:pt x="-341" y="1003072"/>
                    <a:pt x="4" y="913815"/>
                  </a:cubicBezTo>
                  <a:cubicBezTo>
                    <a:pt x="4" y="869358"/>
                    <a:pt x="15167" y="827314"/>
                    <a:pt x="23438" y="783892"/>
                  </a:cubicBezTo>
                  <a:cubicBezTo>
                    <a:pt x="47217" y="659827"/>
                    <a:pt x="47561" y="532317"/>
                    <a:pt x="51697" y="406185"/>
                  </a:cubicBezTo>
                  <a:cubicBezTo>
                    <a:pt x="51697" y="402739"/>
                    <a:pt x="53076" y="399292"/>
                    <a:pt x="54454" y="396191"/>
                  </a:cubicBezTo>
                  <a:cubicBezTo>
                    <a:pt x="58934" y="386886"/>
                    <a:pt x="90295" y="389987"/>
                    <a:pt x="99255" y="389987"/>
                  </a:cubicBezTo>
                  <a:cubicBezTo>
                    <a:pt x="123723" y="390332"/>
                    <a:pt x="144401" y="395157"/>
                    <a:pt x="160943" y="415145"/>
                  </a:cubicBezTo>
                  <a:cubicBezTo>
                    <a:pt x="179208" y="436512"/>
                    <a:pt x="186100" y="465115"/>
                    <a:pt x="191269" y="492685"/>
                  </a:cubicBezTo>
                  <a:cubicBezTo>
                    <a:pt x="200574" y="541622"/>
                    <a:pt x="205744" y="591247"/>
                    <a:pt x="206433" y="640873"/>
                  </a:cubicBezTo>
                  <a:cubicBezTo>
                    <a:pt x="206777" y="664308"/>
                    <a:pt x="205744" y="687742"/>
                    <a:pt x="207122" y="710832"/>
                  </a:cubicBezTo>
                  <a:cubicBezTo>
                    <a:pt x="207811" y="729441"/>
                    <a:pt x="214015" y="756322"/>
                    <a:pt x="207811" y="774242"/>
                  </a:cubicBezTo>
                  <a:cubicBezTo>
                    <a:pt x="218495" y="744260"/>
                    <a:pt x="232280" y="708764"/>
                    <a:pt x="246065" y="673612"/>
                  </a:cubicBezTo>
                  <a:cubicBezTo>
                    <a:pt x="284662" y="574705"/>
                    <a:pt x="322915" y="475454"/>
                    <a:pt x="361513" y="376547"/>
                  </a:cubicBezTo>
                  <a:cubicBezTo>
                    <a:pt x="398388" y="282465"/>
                    <a:pt x="429404" y="184937"/>
                    <a:pt x="472482" y="93611"/>
                  </a:cubicBezTo>
                  <a:cubicBezTo>
                    <a:pt x="485233" y="66731"/>
                    <a:pt x="499707" y="40539"/>
                    <a:pt x="522452" y="20207"/>
                  </a:cubicBezTo>
                  <a:cubicBezTo>
                    <a:pt x="536237" y="7800"/>
                    <a:pt x="553813" y="-3917"/>
                    <a:pt x="573457" y="1252"/>
                  </a:cubicBezTo>
                  <a:cubicBezTo>
                    <a:pt x="620325" y="13659"/>
                    <a:pt x="611710" y="84307"/>
                    <a:pt x="606540" y="119458"/>
                  </a:cubicBezTo>
                  <a:cubicBezTo>
                    <a:pt x="600682" y="159434"/>
                    <a:pt x="591951" y="188095"/>
                    <a:pt x="578970" y="237319"/>
                  </a:cubicBezTo>
                  <a:cubicBezTo>
                    <a:pt x="565989" y="286543"/>
                    <a:pt x="543819" y="355525"/>
                    <a:pt x="528656" y="414800"/>
                  </a:cubicBezTo>
                  <a:cubicBezTo>
                    <a:pt x="516249" y="463048"/>
                    <a:pt x="496899" y="511397"/>
                    <a:pt x="491360" y="583883"/>
                  </a:cubicBezTo>
                  <a:cubicBezTo>
                    <a:pt x="484314" y="620681"/>
                    <a:pt x="505764" y="601210"/>
                    <a:pt x="527022" y="582249"/>
                  </a:cubicBezTo>
                  <a:cubicBezTo>
                    <a:pt x="548280" y="563288"/>
                    <a:pt x="589470" y="497970"/>
                    <a:pt x="618908" y="470119"/>
                  </a:cubicBezTo>
                  <a:cubicBezTo>
                    <a:pt x="648346" y="442268"/>
                    <a:pt x="676991" y="417932"/>
                    <a:pt x="703648" y="415145"/>
                  </a:cubicBezTo>
                  <a:cubicBezTo>
                    <a:pt x="730305" y="412358"/>
                    <a:pt x="765801" y="437890"/>
                    <a:pt x="778852" y="453398"/>
                  </a:cubicBezTo>
                  <a:cubicBezTo>
                    <a:pt x="791903" y="468906"/>
                    <a:pt x="786089" y="489928"/>
                    <a:pt x="781954" y="508193"/>
                  </a:cubicBezTo>
                  <a:cubicBezTo>
                    <a:pt x="777818" y="526114"/>
                    <a:pt x="772087" y="548080"/>
                    <a:pt x="763816" y="564967"/>
                  </a:cubicBezTo>
                  <a:cubicBezTo>
                    <a:pt x="776567" y="538431"/>
                    <a:pt x="819194" y="530981"/>
                    <a:pt x="839850" y="538520"/>
                  </a:cubicBezTo>
                  <a:cubicBezTo>
                    <a:pt x="860506" y="546059"/>
                    <a:pt x="884307" y="580219"/>
                    <a:pt x="887753" y="610202"/>
                  </a:cubicBezTo>
                  <a:cubicBezTo>
                    <a:pt x="891199" y="640184"/>
                    <a:pt x="882928" y="670166"/>
                    <a:pt x="870866" y="697736"/>
                  </a:cubicBezTo>
                  <a:cubicBezTo>
                    <a:pt x="915323" y="697391"/>
                    <a:pt x="927729" y="728407"/>
                    <a:pt x="931520" y="770451"/>
                  </a:cubicBezTo>
                  <a:cubicBezTo>
                    <a:pt x="934622" y="810428"/>
                    <a:pt x="915667" y="839721"/>
                    <a:pt x="897402" y="873838"/>
                  </a:cubicBezTo>
                  <a:close/>
                </a:path>
              </a:pathLst>
            </a:custGeom>
            <a:solidFill>
              <a:srgbClr val="FDB98A"/>
            </a:solidFill>
            <a:ln w="343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63" name="Rectangle 165">
              <a:extLst>
                <a:ext uri="{FF2B5EF4-FFF2-40B4-BE49-F238E27FC236}">
                  <a16:creationId xmlns:a16="http://schemas.microsoft.com/office/drawing/2014/main" id="{A8E71BE3-5584-4B1C-AE36-8667012C763A}"/>
                </a:ext>
              </a:extLst>
            </p:cNvPr>
            <p:cNvSpPr/>
            <p:nvPr/>
          </p:nvSpPr>
          <p:spPr>
            <a:xfrm rot="10632520">
              <a:off x="3339149" y="904048"/>
              <a:ext cx="644608" cy="410520"/>
            </a:xfrm>
            <a:custGeom>
              <a:avLst/>
              <a:gdLst>
                <a:gd name="connsiteX0" fmla="*/ 0 w 559412"/>
                <a:gd name="connsiteY0" fmla="*/ 0 h 351089"/>
                <a:gd name="connsiteX1" fmla="*/ 559412 w 559412"/>
                <a:gd name="connsiteY1" fmla="*/ 0 h 351089"/>
                <a:gd name="connsiteX2" fmla="*/ 559412 w 559412"/>
                <a:gd name="connsiteY2" fmla="*/ 351089 h 351089"/>
                <a:gd name="connsiteX3" fmla="*/ 0 w 559412"/>
                <a:gd name="connsiteY3" fmla="*/ 351089 h 351089"/>
                <a:gd name="connsiteX4" fmla="*/ 0 w 559412"/>
                <a:gd name="connsiteY4" fmla="*/ 0 h 351089"/>
                <a:gd name="connsiteX0" fmla="*/ 0 w 559412"/>
                <a:gd name="connsiteY0" fmla="*/ 0 h 351089"/>
                <a:gd name="connsiteX1" fmla="*/ 559412 w 559412"/>
                <a:gd name="connsiteY1" fmla="*/ 0 h 351089"/>
                <a:gd name="connsiteX2" fmla="*/ 559412 w 559412"/>
                <a:gd name="connsiteY2" fmla="*/ 351089 h 351089"/>
                <a:gd name="connsiteX3" fmla="*/ 0 w 559412"/>
                <a:gd name="connsiteY3" fmla="*/ 351089 h 351089"/>
                <a:gd name="connsiteX4" fmla="*/ 0 w 559412"/>
                <a:gd name="connsiteY4" fmla="*/ 0 h 351089"/>
                <a:gd name="connsiteX0" fmla="*/ 0 w 560341"/>
                <a:gd name="connsiteY0" fmla="*/ 67769 h 351089"/>
                <a:gd name="connsiteX1" fmla="*/ 560341 w 560341"/>
                <a:gd name="connsiteY1" fmla="*/ 0 h 351089"/>
                <a:gd name="connsiteX2" fmla="*/ 560341 w 560341"/>
                <a:gd name="connsiteY2" fmla="*/ 351089 h 351089"/>
                <a:gd name="connsiteX3" fmla="*/ 929 w 560341"/>
                <a:gd name="connsiteY3" fmla="*/ 351089 h 351089"/>
                <a:gd name="connsiteX4" fmla="*/ 0 w 560341"/>
                <a:gd name="connsiteY4" fmla="*/ 67769 h 351089"/>
                <a:gd name="connsiteX0" fmla="*/ 0 w 560413"/>
                <a:gd name="connsiteY0" fmla="*/ 31402 h 351089"/>
                <a:gd name="connsiteX1" fmla="*/ 560413 w 560413"/>
                <a:gd name="connsiteY1" fmla="*/ 0 h 351089"/>
                <a:gd name="connsiteX2" fmla="*/ 560413 w 560413"/>
                <a:gd name="connsiteY2" fmla="*/ 351089 h 351089"/>
                <a:gd name="connsiteX3" fmla="*/ 1001 w 560413"/>
                <a:gd name="connsiteY3" fmla="*/ 351089 h 351089"/>
                <a:gd name="connsiteX4" fmla="*/ 0 w 560413"/>
                <a:gd name="connsiteY4" fmla="*/ 31402 h 351089"/>
                <a:gd name="connsiteX0" fmla="*/ 0 w 564173"/>
                <a:gd name="connsiteY0" fmla="*/ 14024 h 351089"/>
                <a:gd name="connsiteX1" fmla="*/ 564173 w 564173"/>
                <a:gd name="connsiteY1" fmla="*/ 0 h 351089"/>
                <a:gd name="connsiteX2" fmla="*/ 564173 w 564173"/>
                <a:gd name="connsiteY2" fmla="*/ 351089 h 351089"/>
                <a:gd name="connsiteX3" fmla="*/ 4761 w 564173"/>
                <a:gd name="connsiteY3" fmla="*/ 351089 h 351089"/>
                <a:gd name="connsiteX4" fmla="*/ 0 w 564173"/>
                <a:gd name="connsiteY4" fmla="*/ 14024 h 351089"/>
                <a:gd name="connsiteX0" fmla="*/ 0 w 564173"/>
                <a:gd name="connsiteY0" fmla="*/ 14024 h 351089"/>
                <a:gd name="connsiteX1" fmla="*/ 564173 w 564173"/>
                <a:gd name="connsiteY1" fmla="*/ 0 h 351089"/>
                <a:gd name="connsiteX2" fmla="*/ 564173 w 564173"/>
                <a:gd name="connsiteY2" fmla="*/ 351089 h 351089"/>
                <a:gd name="connsiteX3" fmla="*/ 4761 w 564173"/>
                <a:gd name="connsiteY3" fmla="*/ 351089 h 351089"/>
                <a:gd name="connsiteX4" fmla="*/ 0 w 564173"/>
                <a:gd name="connsiteY4" fmla="*/ 14024 h 351089"/>
                <a:gd name="connsiteX0" fmla="*/ 2174 w 559437"/>
                <a:gd name="connsiteY0" fmla="*/ 9930 h 351089"/>
                <a:gd name="connsiteX1" fmla="*/ 559437 w 559437"/>
                <a:gd name="connsiteY1" fmla="*/ 0 h 351089"/>
                <a:gd name="connsiteX2" fmla="*/ 559437 w 559437"/>
                <a:gd name="connsiteY2" fmla="*/ 351089 h 351089"/>
                <a:gd name="connsiteX3" fmla="*/ 25 w 559437"/>
                <a:gd name="connsiteY3" fmla="*/ 351089 h 351089"/>
                <a:gd name="connsiteX4" fmla="*/ 2174 w 559437"/>
                <a:gd name="connsiteY4" fmla="*/ 9930 h 351089"/>
                <a:gd name="connsiteX0" fmla="*/ 2174 w 559437"/>
                <a:gd name="connsiteY0" fmla="*/ 26146 h 367305"/>
                <a:gd name="connsiteX1" fmla="*/ 289161 w 559437"/>
                <a:gd name="connsiteY1" fmla="*/ 55376 h 367305"/>
                <a:gd name="connsiteX2" fmla="*/ 559437 w 559437"/>
                <a:gd name="connsiteY2" fmla="*/ 16216 h 367305"/>
                <a:gd name="connsiteX3" fmla="*/ 559437 w 559437"/>
                <a:gd name="connsiteY3" fmla="*/ 367305 h 367305"/>
                <a:gd name="connsiteX4" fmla="*/ 25 w 559437"/>
                <a:gd name="connsiteY4" fmla="*/ 367305 h 367305"/>
                <a:gd name="connsiteX5" fmla="*/ 2174 w 559437"/>
                <a:gd name="connsiteY5" fmla="*/ 26146 h 367305"/>
                <a:gd name="connsiteX0" fmla="*/ 2174 w 559437"/>
                <a:gd name="connsiteY0" fmla="*/ 29504 h 370663"/>
                <a:gd name="connsiteX1" fmla="*/ 209110 w 559437"/>
                <a:gd name="connsiteY1" fmla="*/ 37072 h 370663"/>
                <a:gd name="connsiteX2" fmla="*/ 559437 w 559437"/>
                <a:gd name="connsiteY2" fmla="*/ 19574 h 370663"/>
                <a:gd name="connsiteX3" fmla="*/ 559437 w 559437"/>
                <a:gd name="connsiteY3" fmla="*/ 370663 h 370663"/>
                <a:gd name="connsiteX4" fmla="*/ 25 w 559437"/>
                <a:gd name="connsiteY4" fmla="*/ 370663 h 370663"/>
                <a:gd name="connsiteX5" fmla="*/ 2174 w 559437"/>
                <a:gd name="connsiteY5" fmla="*/ 29504 h 370663"/>
                <a:gd name="connsiteX0" fmla="*/ 2174 w 559437"/>
                <a:gd name="connsiteY0" fmla="*/ 29504 h 370663"/>
                <a:gd name="connsiteX1" fmla="*/ 209110 w 559437"/>
                <a:gd name="connsiteY1" fmla="*/ 37072 h 370663"/>
                <a:gd name="connsiteX2" fmla="*/ 559437 w 559437"/>
                <a:gd name="connsiteY2" fmla="*/ 19574 h 370663"/>
                <a:gd name="connsiteX3" fmla="*/ 559437 w 559437"/>
                <a:gd name="connsiteY3" fmla="*/ 370663 h 370663"/>
                <a:gd name="connsiteX4" fmla="*/ 25 w 559437"/>
                <a:gd name="connsiteY4" fmla="*/ 370663 h 370663"/>
                <a:gd name="connsiteX5" fmla="*/ 2174 w 559437"/>
                <a:gd name="connsiteY5" fmla="*/ 29504 h 370663"/>
                <a:gd name="connsiteX0" fmla="*/ 2174 w 559437"/>
                <a:gd name="connsiteY0" fmla="*/ 29504 h 370663"/>
                <a:gd name="connsiteX1" fmla="*/ 209110 w 559437"/>
                <a:gd name="connsiteY1" fmla="*/ 37072 h 370663"/>
                <a:gd name="connsiteX2" fmla="*/ 559437 w 559437"/>
                <a:gd name="connsiteY2" fmla="*/ 19574 h 370663"/>
                <a:gd name="connsiteX3" fmla="*/ 559437 w 559437"/>
                <a:gd name="connsiteY3" fmla="*/ 370663 h 370663"/>
                <a:gd name="connsiteX4" fmla="*/ 25 w 559437"/>
                <a:gd name="connsiteY4" fmla="*/ 370663 h 370663"/>
                <a:gd name="connsiteX5" fmla="*/ 2174 w 559437"/>
                <a:gd name="connsiteY5" fmla="*/ 29504 h 370663"/>
                <a:gd name="connsiteX0" fmla="*/ 2174 w 559437"/>
                <a:gd name="connsiteY0" fmla="*/ 29504 h 370663"/>
                <a:gd name="connsiteX1" fmla="*/ 209110 w 559437"/>
                <a:gd name="connsiteY1" fmla="*/ 37072 h 370663"/>
                <a:gd name="connsiteX2" fmla="*/ 559437 w 559437"/>
                <a:gd name="connsiteY2" fmla="*/ 19574 h 370663"/>
                <a:gd name="connsiteX3" fmla="*/ 559437 w 559437"/>
                <a:gd name="connsiteY3" fmla="*/ 370663 h 370663"/>
                <a:gd name="connsiteX4" fmla="*/ 25 w 559437"/>
                <a:gd name="connsiteY4" fmla="*/ 370663 h 370663"/>
                <a:gd name="connsiteX5" fmla="*/ 2174 w 559437"/>
                <a:gd name="connsiteY5" fmla="*/ 29504 h 370663"/>
                <a:gd name="connsiteX0" fmla="*/ 2174 w 559437"/>
                <a:gd name="connsiteY0" fmla="*/ 22540 h 363699"/>
                <a:gd name="connsiteX1" fmla="*/ 218982 w 559437"/>
                <a:gd name="connsiteY1" fmla="*/ 87744 h 363699"/>
                <a:gd name="connsiteX2" fmla="*/ 559437 w 559437"/>
                <a:gd name="connsiteY2" fmla="*/ 12610 h 363699"/>
                <a:gd name="connsiteX3" fmla="*/ 559437 w 559437"/>
                <a:gd name="connsiteY3" fmla="*/ 363699 h 363699"/>
                <a:gd name="connsiteX4" fmla="*/ 25 w 559437"/>
                <a:gd name="connsiteY4" fmla="*/ 363699 h 363699"/>
                <a:gd name="connsiteX5" fmla="*/ 2174 w 559437"/>
                <a:gd name="connsiteY5" fmla="*/ 22540 h 363699"/>
                <a:gd name="connsiteX0" fmla="*/ 2174 w 559437"/>
                <a:gd name="connsiteY0" fmla="*/ 30044 h 371203"/>
                <a:gd name="connsiteX1" fmla="*/ 198103 w 559437"/>
                <a:gd name="connsiteY1" fmla="*/ 34796 h 371203"/>
                <a:gd name="connsiteX2" fmla="*/ 559437 w 559437"/>
                <a:gd name="connsiteY2" fmla="*/ 20114 h 371203"/>
                <a:gd name="connsiteX3" fmla="*/ 559437 w 559437"/>
                <a:gd name="connsiteY3" fmla="*/ 371203 h 371203"/>
                <a:gd name="connsiteX4" fmla="*/ 25 w 559437"/>
                <a:gd name="connsiteY4" fmla="*/ 371203 h 371203"/>
                <a:gd name="connsiteX5" fmla="*/ 2174 w 559437"/>
                <a:gd name="connsiteY5" fmla="*/ 30044 h 371203"/>
                <a:gd name="connsiteX0" fmla="*/ 2174 w 559437"/>
                <a:gd name="connsiteY0" fmla="*/ 30044 h 371203"/>
                <a:gd name="connsiteX1" fmla="*/ 198103 w 559437"/>
                <a:gd name="connsiteY1" fmla="*/ 34796 h 371203"/>
                <a:gd name="connsiteX2" fmla="*/ 559437 w 559437"/>
                <a:gd name="connsiteY2" fmla="*/ 20114 h 371203"/>
                <a:gd name="connsiteX3" fmla="*/ 559437 w 559437"/>
                <a:gd name="connsiteY3" fmla="*/ 371203 h 371203"/>
                <a:gd name="connsiteX4" fmla="*/ 25 w 559437"/>
                <a:gd name="connsiteY4" fmla="*/ 371203 h 371203"/>
                <a:gd name="connsiteX5" fmla="*/ 2174 w 559437"/>
                <a:gd name="connsiteY5" fmla="*/ 30044 h 371203"/>
                <a:gd name="connsiteX0" fmla="*/ 2174 w 559437"/>
                <a:gd name="connsiteY0" fmla="*/ 28291 h 369450"/>
                <a:gd name="connsiteX1" fmla="*/ 198103 w 559437"/>
                <a:gd name="connsiteY1" fmla="*/ 33043 h 369450"/>
                <a:gd name="connsiteX2" fmla="*/ 559437 w 559437"/>
                <a:gd name="connsiteY2" fmla="*/ 18361 h 369450"/>
                <a:gd name="connsiteX3" fmla="*/ 559437 w 559437"/>
                <a:gd name="connsiteY3" fmla="*/ 369450 h 369450"/>
                <a:gd name="connsiteX4" fmla="*/ 25 w 559437"/>
                <a:gd name="connsiteY4" fmla="*/ 369450 h 369450"/>
                <a:gd name="connsiteX5" fmla="*/ 2174 w 559437"/>
                <a:gd name="connsiteY5" fmla="*/ 28291 h 369450"/>
                <a:gd name="connsiteX0" fmla="*/ 2174 w 559437"/>
                <a:gd name="connsiteY0" fmla="*/ 27229 h 368388"/>
                <a:gd name="connsiteX1" fmla="*/ 198103 w 559437"/>
                <a:gd name="connsiteY1" fmla="*/ 31981 h 368388"/>
                <a:gd name="connsiteX2" fmla="*/ 541522 w 559437"/>
                <a:gd name="connsiteY2" fmla="*/ 18577 h 368388"/>
                <a:gd name="connsiteX3" fmla="*/ 559437 w 559437"/>
                <a:gd name="connsiteY3" fmla="*/ 368388 h 368388"/>
                <a:gd name="connsiteX4" fmla="*/ 25 w 559437"/>
                <a:gd name="connsiteY4" fmla="*/ 368388 h 368388"/>
                <a:gd name="connsiteX5" fmla="*/ 2174 w 559437"/>
                <a:gd name="connsiteY5" fmla="*/ 27229 h 368388"/>
                <a:gd name="connsiteX0" fmla="*/ 2174 w 559437"/>
                <a:gd name="connsiteY0" fmla="*/ 8652 h 349811"/>
                <a:gd name="connsiteX1" fmla="*/ 198103 w 559437"/>
                <a:gd name="connsiteY1" fmla="*/ 13404 h 349811"/>
                <a:gd name="connsiteX2" fmla="*/ 541522 w 559437"/>
                <a:gd name="connsiteY2" fmla="*/ 0 h 349811"/>
                <a:gd name="connsiteX3" fmla="*/ 559437 w 559437"/>
                <a:gd name="connsiteY3" fmla="*/ 349811 h 349811"/>
                <a:gd name="connsiteX4" fmla="*/ 25 w 559437"/>
                <a:gd name="connsiteY4" fmla="*/ 349811 h 349811"/>
                <a:gd name="connsiteX5" fmla="*/ 2174 w 559437"/>
                <a:gd name="connsiteY5" fmla="*/ 8652 h 349811"/>
                <a:gd name="connsiteX0" fmla="*/ 2174 w 559437"/>
                <a:gd name="connsiteY0" fmla="*/ 8652 h 349811"/>
                <a:gd name="connsiteX1" fmla="*/ 198103 w 559437"/>
                <a:gd name="connsiteY1" fmla="*/ 13404 h 349811"/>
                <a:gd name="connsiteX2" fmla="*/ 541522 w 559437"/>
                <a:gd name="connsiteY2" fmla="*/ 0 h 349811"/>
                <a:gd name="connsiteX3" fmla="*/ 559437 w 559437"/>
                <a:gd name="connsiteY3" fmla="*/ 349811 h 349811"/>
                <a:gd name="connsiteX4" fmla="*/ 25 w 559437"/>
                <a:gd name="connsiteY4" fmla="*/ 349811 h 349811"/>
                <a:gd name="connsiteX5" fmla="*/ 2174 w 559437"/>
                <a:gd name="connsiteY5" fmla="*/ 8652 h 349811"/>
                <a:gd name="connsiteX0" fmla="*/ 2174 w 559437"/>
                <a:gd name="connsiteY0" fmla="*/ 0 h 341159"/>
                <a:gd name="connsiteX1" fmla="*/ 198103 w 559437"/>
                <a:gd name="connsiteY1" fmla="*/ 4752 h 341159"/>
                <a:gd name="connsiteX2" fmla="*/ 545498 w 559437"/>
                <a:gd name="connsiteY2" fmla="*/ 117827 h 341159"/>
                <a:gd name="connsiteX3" fmla="*/ 559437 w 559437"/>
                <a:gd name="connsiteY3" fmla="*/ 341159 h 341159"/>
                <a:gd name="connsiteX4" fmla="*/ 25 w 559437"/>
                <a:gd name="connsiteY4" fmla="*/ 341159 h 341159"/>
                <a:gd name="connsiteX5" fmla="*/ 2174 w 559437"/>
                <a:gd name="connsiteY5" fmla="*/ 0 h 341159"/>
                <a:gd name="connsiteX0" fmla="*/ 2174 w 559437"/>
                <a:gd name="connsiteY0" fmla="*/ 0 h 341159"/>
                <a:gd name="connsiteX1" fmla="*/ 198103 w 559437"/>
                <a:gd name="connsiteY1" fmla="*/ 4752 h 341159"/>
                <a:gd name="connsiteX2" fmla="*/ 523344 w 559437"/>
                <a:gd name="connsiteY2" fmla="*/ 39462 h 341159"/>
                <a:gd name="connsiteX3" fmla="*/ 559437 w 559437"/>
                <a:gd name="connsiteY3" fmla="*/ 341159 h 341159"/>
                <a:gd name="connsiteX4" fmla="*/ 25 w 559437"/>
                <a:gd name="connsiteY4" fmla="*/ 341159 h 341159"/>
                <a:gd name="connsiteX5" fmla="*/ 2174 w 559437"/>
                <a:gd name="connsiteY5" fmla="*/ 0 h 341159"/>
                <a:gd name="connsiteX0" fmla="*/ 2174 w 559437"/>
                <a:gd name="connsiteY0" fmla="*/ 0 h 341159"/>
                <a:gd name="connsiteX1" fmla="*/ 198103 w 559437"/>
                <a:gd name="connsiteY1" fmla="*/ 4752 h 341159"/>
                <a:gd name="connsiteX2" fmla="*/ 523344 w 559437"/>
                <a:gd name="connsiteY2" fmla="*/ 39462 h 341159"/>
                <a:gd name="connsiteX3" fmla="*/ 559437 w 559437"/>
                <a:gd name="connsiteY3" fmla="*/ 341159 h 341159"/>
                <a:gd name="connsiteX4" fmla="*/ 25 w 559437"/>
                <a:gd name="connsiteY4" fmla="*/ 341159 h 341159"/>
                <a:gd name="connsiteX5" fmla="*/ 2174 w 559437"/>
                <a:gd name="connsiteY5" fmla="*/ 0 h 341159"/>
                <a:gd name="connsiteX0" fmla="*/ 2174 w 559437"/>
                <a:gd name="connsiteY0" fmla="*/ 0 h 341159"/>
                <a:gd name="connsiteX1" fmla="*/ 198103 w 559437"/>
                <a:gd name="connsiteY1" fmla="*/ 4752 h 341159"/>
                <a:gd name="connsiteX2" fmla="*/ 518176 w 559437"/>
                <a:gd name="connsiteY2" fmla="*/ 27587 h 341159"/>
                <a:gd name="connsiteX3" fmla="*/ 559437 w 559437"/>
                <a:gd name="connsiteY3" fmla="*/ 341159 h 341159"/>
                <a:gd name="connsiteX4" fmla="*/ 25 w 559437"/>
                <a:gd name="connsiteY4" fmla="*/ 341159 h 341159"/>
                <a:gd name="connsiteX5" fmla="*/ 2174 w 559437"/>
                <a:gd name="connsiteY5" fmla="*/ 0 h 341159"/>
                <a:gd name="connsiteX0" fmla="*/ 2174 w 559437"/>
                <a:gd name="connsiteY0" fmla="*/ 0 h 341159"/>
                <a:gd name="connsiteX1" fmla="*/ 198103 w 559437"/>
                <a:gd name="connsiteY1" fmla="*/ 4752 h 341159"/>
                <a:gd name="connsiteX2" fmla="*/ 518176 w 559437"/>
                <a:gd name="connsiteY2" fmla="*/ 27587 h 341159"/>
                <a:gd name="connsiteX3" fmla="*/ 559437 w 559437"/>
                <a:gd name="connsiteY3" fmla="*/ 341159 h 341159"/>
                <a:gd name="connsiteX4" fmla="*/ 25 w 559437"/>
                <a:gd name="connsiteY4" fmla="*/ 341159 h 341159"/>
                <a:gd name="connsiteX5" fmla="*/ 2174 w 559437"/>
                <a:gd name="connsiteY5" fmla="*/ 0 h 341159"/>
                <a:gd name="connsiteX0" fmla="*/ 2174 w 559437"/>
                <a:gd name="connsiteY0" fmla="*/ 0 h 341159"/>
                <a:gd name="connsiteX1" fmla="*/ 198103 w 559437"/>
                <a:gd name="connsiteY1" fmla="*/ 4752 h 341159"/>
                <a:gd name="connsiteX2" fmla="*/ 518176 w 559437"/>
                <a:gd name="connsiteY2" fmla="*/ 27587 h 341159"/>
                <a:gd name="connsiteX3" fmla="*/ 559437 w 559437"/>
                <a:gd name="connsiteY3" fmla="*/ 341159 h 341159"/>
                <a:gd name="connsiteX4" fmla="*/ 25 w 559437"/>
                <a:gd name="connsiteY4" fmla="*/ 341159 h 341159"/>
                <a:gd name="connsiteX5" fmla="*/ 2174 w 559437"/>
                <a:gd name="connsiteY5" fmla="*/ 0 h 341159"/>
                <a:gd name="connsiteX0" fmla="*/ 2174 w 559437"/>
                <a:gd name="connsiteY0" fmla="*/ 0 h 341159"/>
                <a:gd name="connsiteX1" fmla="*/ 198103 w 559437"/>
                <a:gd name="connsiteY1" fmla="*/ 4752 h 341159"/>
                <a:gd name="connsiteX2" fmla="*/ 518176 w 559437"/>
                <a:gd name="connsiteY2" fmla="*/ 27587 h 341159"/>
                <a:gd name="connsiteX3" fmla="*/ 559437 w 559437"/>
                <a:gd name="connsiteY3" fmla="*/ 341159 h 341159"/>
                <a:gd name="connsiteX4" fmla="*/ 25 w 559437"/>
                <a:gd name="connsiteY4" fmla="*/ 341159 h 341159"/>
                <a:gd name="connsiteX5" fmla="*/ 2174 w 559437"/>
                <a:gd name="connsiteY5" fmla="*/ 0 h 341159"/>
                <a:gd name="connsiteX0" fmla="*/ 2174 w 559437"/>
                <a:gd name="connsiteY0" fmla="*/ 0 h 341159"/>
                <a:gd name="connsiteX1" fmla="*/ 269429 w 559437"/>
                <a:gd name="connsiteY1" fmla="*/ 10110 h 341159"/>
                <a:gd name="connsiteX2" fmla="*/ 518176 w 559437"/>
                <a:gd name="connsiteY2" fmla="*/ 27587 h 341159"/>
                <a:gd name="connsiteX3" fmla="*/ 559437 w 559437"/>
                <a:gd name="connsiteY3" fmla="*/ 341159 h 341159"/>
                <a:gd name="connsiteX4" fmla="*/ 25 w 559437"/>
                <a:gd name="connsiteY4" fmla="*/ 341159 h 341159"/>
                <a:gd name="connsiteX5" fmla="*/ 2174 w 559437"/>
                <a:gd name="connsiteY5" fmla="*/ 0 h 341159"/>
                <a:gd name="connsiteX0" fmla="*/ 2174 w 559437"/>
                <a:gd name="connsiteY0" fmla="*/ 0 h 341159"/>
                <a:gd name="connsiteX1" fmla="*/ 269429 w 559437"/>
                <a:gd name="connsiteY1" fmla="*/ 10110 h 341159"/>
                <a:gd name="connsiteX2" fmla="*/ 518176 w 559437"/>
                <a:gd name="connsiteY2" fmla="*/ 27587 h 341159"/>
                <a:gd name="connsiteX3" fmla="*/ 559437 w 559437"/>
                <a:gd name="connsiteY3" fmla="*/ 341159 h 341159"/>
                <a:gd name="connsiteX4" fmla="*/ 25 w 559437"/>
                <a:gd name="connsiteY4" fmla="*/ 341159 h 341159"/>
                <a:gd name="connsiteX5" fmla="*/ 2174 w 559437"/>
                <a:gd name="connsiteY5" fmla="*/ 0 h 341159"/>
                <a:gd name="connsiteX0" fmla="*/ 2174 w 559437"/>
                <a:gd name="connsiteY0" fmla="*/ 0 h 341159"/>
                <a:gd name="connsiteX1" fmla="*/ 269429 w 559437"/>
                <a:gd name="connsiteY1" fmla="*/ 10110 h 341159"/>
                <a:gd name="connsiteX2" fmla="*/ 518176 w 559437"/>
                <a:gd name="connsiteY2" fmla="*/ 27587 h 341159"/>
                <a:gd name="connsiteX3" fmla="*/ 559437 w 559437"/>
                <a:gd name="connsiteY3" fmla="*/ 341159 h 341159"/>
                <a:gd name="connsiteX4" fmla="*/ 25 w 559437"/>
                <a:gd name="connsiteY4" fmla="*/ 341159 h 341159"/>
                <a:gd name="connsiteX5" fmla="*/ 2174 w 559437"/>
                <a:gd name="connsiteY5" fmla="*/ 0 h 341159"/>
                <a:gd name="connsiteX0" fmla="*/ 2174 w 559437"/>
                <a:gd name="connsiteY0" fmla="*/ 0 h 341159"/>
                <a:gd name="connsiteX1" fmla="*/ 269429 w 559437"/>
                <a:gd name="connsiteY1" fmla="*/ 10110 h 341159"/>
                <a:gd name="connsiteX2" fmla="*/ 518176 w 559437"/>
                <a:gd name="connsiteY2" fmla="*/ 27587 h 341159"/>
                <a:gd name="connsiteX3" fmla="*/ 559437 w 559437"/>
                <a:gd name="connsiteY3" fmla="*/ 341159 h 341159"/>
                <a:gd name="connsiteX4" fmla="*/ 25 w 559437"/>
                <a:gd name="connsiteY4" fmla="*/ 341159 h 341159"/>
                <a:gd name="connsiteX5" fmla="*/ 2174 w 559437"/>
                <a:gd name="connsiteY5" fmla="*/ 0 h 341159"/>
                <a:gd name="connsiteX0" fmla="*/ 2174 w 559437"/>
                <a:gd name="connsiteY0" fmla="*/ 0 h 341159"/>
                <a:gd name="connsiteX1" fmla="*/ 269429 w 559437"/>
                <a:gd name="connsiteY1" fmla="*/ 10110 h 341159"/>
                <a:gd name="connsiteX2" fmla="*/ 518176 w 559437"/>
                <a:gd name="connsiteY2" fmla="*/ 27587 h 341159"/>
                <a:gd name="connsiteX3" fmla="*/ 559437 w 559437"/>
                <a:gd name="connsiteY3" fmla="*/ 341159 h 341159"/>
                <a:gd name="connsiteX4" fmla="*/ 25 w 559437"/>
                <a:gd name="connsiteY4" fmla="*/ 341159 h 341159"/>
                <a:gd name="connsiteX5" fmla="*/ 2174 w 559437"/>
                <a:gd name="connsiteY5" fmla="*/ 0 h 341159"/>
                <a:gd name="connsiteX0" fmla="*/ 2174 w 559437"/>
                <a:gd name="connsiteY0" fmla="*/ 0 h 341159"/>
                <a:gd name="connsiteX1" fmla="*/ 269429 w 559437"/>
                <a:gd name="connsiteY1" fmla="*/ 10110 h 341159"/>
                <a:gd name="connsiteX2" fmla="*/ 518176 w 559437"/>
                <a:gd name="connsiteY2" fmla="*/ 27587 h 341159"/>
                <a:gd name="connsiteX3" fmla="*/ 559437 w 559437"/>
                <a:gd name="connsiteY3" fmla="*/ 341159 h 341159"/>
                <a:gd name="connsiteX4" fmla="*/ 25 w 559437"/>
                <a:gd name="connsiteY4" fmla="*/ 341159 h 341159"/>
                <a:gd name="connsiteX5" fmla="*/ 2174 w 559437"/>
                <a:gd name="connsiteY5" fmla="*/ 0 h 341159"/>
                <a:gd name="connsiteX0" fmla="*/ 2174 w 559437"/>
                <a:gd name="connsiteY0" fmla="*/ 0 h 341159"/>
                <a:gd name="connsiteX1" fmla="*/ 269429 w 559437"/>
                <a:gd name="connsiteY1" fmla="*/ 10110 h 341159"/>
                <a:gd name="connsiteX2" fmla="*/ 518176 w 559437"/>
                <a:gd name="connsiteY2" fmla="*/ 27587 h 341159"/>
                <a:gd name="connsiteX3" fmla="*/ 559437 w 559437"/>
                <a:gd name="connsiteY3" fmla="*/ 341159 h 341159"/>
                <a:gd name="connsiteX4" fmla="*/ 25 w 559437"/>
                <a:gd name="connsiteY4" fmla="*/ 341159 h 341159"/>
                <a:gd name="connsiteX5" fmla="*/ 2174 w 559437"/>
                <a:gd name="connsiteY5" fmla="*/ 0 h 341159"/>
                <a:gd name="connsiteX0" fmla="*/ 2174 w 559437"/>
                <a:gd name="connsiteY0" fmla="*/ 0 h 341159"/>
                <a:gd name="connsiteX1" fmla="*/ 269429 w 559437"/>
                <a:gd name="connsiteY1" fmla="*/ 10110 h 341159"/>
                <a:gd name="connsiteX2" fmla="*/ 518176 w 559437"/>
                <a:gd name="connsiteY2" fmla="*/ 27587 h 341159"/>
                <a:gd name="connsiteX3" fmla="*/ 559437 w 559437"/>
                <a:gd name="connsiteY3" fmla="*/ 341159 h 341159"/>
                <a:gd name="connsiteX4" fmla="*/ 25 w 559437"/>
                <a:gd name="connsiteY4" fmla="*/ 341159 h 341159"/>
                <a:gd name="connsiteX5" fmla="*/ 2174 w 559437"/>
                <a:gd name="connsiteY5" fmla="*/ 0 h 341159"/>
                <a:gd name="connsiteX0" fmla="*/ 2174 w 559437"/>
                <a:gd name="connsiteY0" fmla="*/ 0 h 341159"/>
                <a:gd name="connsiteX1" fmla="*/ 269429 w 559437"/>
                <a:gd name="connsiteY1" fmla="*/ 10110 h 341159"/>
                <a:gd name="connsiteX2" fmla="*/ 518176 w 559437"/>
                <a:gd name="connsiteY2" fmla="*/ 27587 h 341159"/>
                <a:gd name="connsiteX3" fmla="*/ 559437 w 559437"/>
                <a:gd name="connsiteY3" fmla="*/ 341159 h 341159"/>
                <a:gd name="connsiteX4" fmla="*/ 25 w 559437"/>
                <a:gd name="connsiteY4" fmla="*/ 341159 h 341159"/>
                <a:gd name="connsiteX5" fmla="*/ 2174 w 559437"/>
                <a:gd name="connsiteY5" fmla="*/ 0 h 341159"/>
                <a:gd name="connsiteX0" fmla="*/ 2174 w 559437"/>
                <a:gd name="connsiteY0" fmla="*/ 0 h 341159"/>
                <a:gd name="connsiteX1" fmla="*/ 269429 w 559437"/>
                <a:gd name="connsiteY1" fmla="*/ 10110 h 341159"/>
                <a:gd name="connsiteX2" fmla="*/ 518176 w 559437"/>
                <a:gd name="connsiteY2" fmla="*/ 27587 h 341159"/>
                <a:gd name="connsiteX3" fmla="*/ 559437 w 559437"/>
                <a:gd name="connsiteY3" fmla="*/ 341159 h 341159"/>
                <a:gd name="connsiteX4" fmla="*/ 25 w 559437"/>
                <a:gd name="connsiteY4" fmla="*/ 341159 h 341159"/>
                <a:gd name="connsiteX5" fmla="*/ 2174 w 559437"/>
                <a:gd name="connsiteY5" fmla="*/ 0 h 341159"/>
                <a:gd name="connsiteX0" fmla="*/ 2174 w 559437"/>
                <a:gd name="connsiteY0" fmla="*/ 0 h 341159"/>
                <a:gd name="connsiteX1" fmla="*/ 269429 w 559437"/>
                <a:gd name="connsiteY1" fmla="*/ 10110 h 341159"/>
                <a:gd name="connsiteX2" fmla="*/ 518176 w 559437"/>
                <a:gd name="connsiteY2" fmla="*/ 27587 h 341159"/>
                <a:gd name="connsiteX3" fmla="*/ 559437 w 559437"/>
                <a:gd name="connsiteY3" fmla="*/ 341159 h 341159"/>
                <a:gd name="connsiteX4" fmla="*/ 25 w 559437"/>
                <a:gd name="connsiteY4" fmla="*/ 341159 h 341159"/>
                <a:gd name="connsiteX5" fmla="*/ 2174 w 559437"/>
                <a:gd name="connsiteY5" fmla="*/ 0 h 341159"/>
                <a:gd name="connsiteX0" fmla="*/ 2174 w 559437"/>
                <a:gd name="connsiteY0" fmla="*/ 3278 h 344437"/>
                <a:gd name="connsiteX1" fmla="*/ 269429 w 559437"/>
                <a:gd name="connsiteY1" fmla="*/ 13388 h 344437"/>
                <a:gd name="connsiteX2" fmla="*/ 516695 w 559437"/>
                <a:gd name="connsiteY2" fmla="*/ 0 h 344437"/>
                <a:gd name="connsiteX3" fmla="*/ 559437 w 559437"/>
                <a:gd name="connsiteY3" fmla="*/ 344437 h 344437"/>
                <a:gd name="connsiteX4" fmla="*/ 25 w 559437"/>
                <a:gd name="connsiteY4" fmla="*/ 344437 h 344437"/>
                <a:gd name="connsiteX5" fmla="*/ 2174 w 559437"/>
                <a:gd name="connsiteY5" fmla="*/ 3278 h 344437"/>
                <a:gd name="connsiteX0" fmla="*/ 2174 w 559437"/>
                <a:gd name="connsiteY0" fmla="*/ 3278 h 344437"/>
                <a:gd name="connsiteX1" fmla="*/ 269429 w 559437"/>
                <a:gd name="connsiteY1" fmla="*/ 13388 h 344437"/>
                <a:gd name="connsiteX2" fmla="*/ 516695 w 559437"/>
                <a:gd name="connsiteY2" fmla="*/ 0 h 344437"/>
                <a:gd name="connsiteX3" fmla="*/ 559437 w 559437"/>
                <a:gd name="connsiteY3" fmla="*/ 344437 h 344437"/>
                <a:gd name="connsiteX4" fmla="*/ 25 w 559437"/>
                <a:gd name="connsiteY4" fmla="*/ 344437 h 344437"/>
                <a:gd name="connsiteX5" fmla="*/ 2174 w 559437"/>
                <a:gd name="connsiteY5" fmla="*/ 3278 h 344437"/>
                <a:gd name="connsiteX0" fmla="*/ 2174 w 559437"/>
                <a:gd name="connsiteY0" fmla="*/ 3278 h 344437"/>
                <a:gd name="connsiteX1" fmla="*/ 269429 w 559437"/>
                <a:gd name="connsiteY1" fmla="*/ 13388 h 344437"/>
                <a:gd name="connsiteX2" fmla="*/ 516695 w 559437"/>
                <a:gd name="connsiteY2" fmla="*/ 0 h 344437"/>
                <a:gd name="connsiteX3" fmla="*/ 559437 w 559437"/>
                <a:gd name="connsiteY3" fmla="*/ 344437 h 344437"/>
                <a:gd name="connsiteX4" fmla="*/ 25 w 559437"/>
                <a:gd name="connsiteY4" fmla="*/ 344437 h 344437"/>
                <a:gd name="connsiteX5" fmla="*/ 2174 w 559437"/>
                <a:gd name="connsiteY5" fmla="*/ 3278 h 344437"/>
                <a:gd name="connsiteX0" fmla="*/ 7502 w 564765"/>
                <a:gd name="connsiteY0" fmla="*/ 3278 h 344437"/>
                <a:gd name="connsiteX1" fmla="*/ 274757 w 564765"/>
                <a:gd name="connsiteY1" fmla="*/ 13388 h 344437"/>
                <a:gd name="connsiteX2" fmla="*/ 522023 w 564765"/>
                <a:gd name="connsiteY2" fmla="*/ 0 h 344437"/>
                <a:gd name="connsiteX3" fmla="*/ 564765 w 564765"/>
                <a:gd name="connsiteY3" fmla="*/ 344437 h 344437"/>
                <a:gd name="connsiteX4" fmla="*/ 5353 w 564765"/>
                <a:gd name="connsiteY4" fmla="*/ 344437 h 344437"/>
                <a:gd name="connsiteX5" fmla="*/ 7502 w 564765"/>
                <a:gd name="connsiteY5" fmla="*/ 3278 h 344437"/>
                <a:gd name="connsiteX0" fmla="*/ 10868 w 568131"/>
                <a:gd name="connsiteY0" fmla="*/ 3278 h 344437"/>
                <a:gd name="connsiteX1" fmla="*/ 278123 w 568131"/>
                <a:gd name="connsiteY1" fmla="*/ 13388 h 344437"/>
                <a:gd name="connsiteX2" fmla="*/ 525389 w 568131"/>
                <a:gd name="connsiteY2" fmla="*/ 0 h 344437"/>
                <a:gd name="connsiteX3" fmla="*/ 568131 w 568131"/>
                <a:gd name="connsiteY3" fmla="*/ 344437 h 344437"/>
                <a:gd name="connsiteX4" fmla="*/ 8719 w 568131"/>
                <a:gd name="connsiteY4" fmla="*/ 344437 h 344437"/>
                <a:gd name="connsiteX5" fmla="*/ 10868 w 568131"/>
                <a:gd name="connsiteY5" fmla="*/ 3278 h 344437"/>
                <a:gd name="connsiteX0" fmla="*/ 10868 w 568131"/>
                <a:gd name="connsiteY0" fmla="*/ 8243 h 349402"/>
                <a:gd name="connsiteX1" fmla="*/ 278123 w 568131"/>
                <a:gd name="connsiteY1" fmla="*/ 18353 h 349402"/>
                <a:gd name="connsiteX2" fmla="*/ 524314 w 568131"/>
                <a:gd name="connsiteY2" fmla="*/ 0 h 349402"/>
                <a:gd name="connsiteX3" fmla="*/ 568131 w 568131"/>
                <a:gd name="connsiteY3" fmla="*/ 349402 h 349402"/>
                <a:gd name="connsiteX4" fmla="*/ 8719 w 568131"/>
                <a:gd name="connsiteY4" fmla="*/ 349402 h 349402"/>
                <a:gd name="connsiteX5" fmla="*/ 10868 w 568131"/>
                <a:gd name="connsiteY5" fmla="*/ 8243 h 349402"/>
                <a:gd name="connsiteX0" fmla="*/ 10868 w 568131"/>
                <a:gd name="connsiteY0" fmla="*/ 8243 h 349402"/>
                <a:gd name="connsiteX1" fmla="*/ 278123 w 568131"/>
                <a:gd name="connsiteY1" fmla="*/ 18353 h 349402"/>
                <a:gd name="connsiteX2" fmla="*/ 524314 w 568131"/>
                <a:gd name="connsiteY2" fmla="*/ 0 h 349402"/>
                <a:gd name="connsiteX3" fmla="*/ 568131 w 568131"/>
                <a:gd name="connsiteY3" fmla="*/ 349402 h 349402"/>
                <a:gd name="connsiteX4" fmla="*/ 8719 w 568131"/>
                <a:gd name="connsiteY4" fmla="*/ 349402 h 349402"/>
                <a:gd name="connsiteX5" fmla="*/ 10868 w 568131"/>
                <a:gd name="connsiteY5" fmla="*/ 8243 h 349402"/>
                <a:gd name="connsiteX0" fmla="*/ 10868 w 568131"/>
                <a:gd name="connsiteY0" fmla="*/ 8243 h 349402"/>
                <a:gd name="connsiteX1" fmla="*/ 278123 w 568131"/>
                <a:gd name="connsiteY1" fmla="*/ 18353 h 349402"/>
                <a:gd name="connsiteX2" fmla="*/ 524314 w 568131"/>
                <a:gd name="connsiteY2" fmla="*/ 0 h 349402"/>
                <a:gd name="connsiteX3" fmla="*/ 568131 w 568131"/>
                <a:gd name="connsiteY3" fmla="*/ 349402 h 349402"/>
                <a:gd name="connsiteX4" fmla="*/ 8719 w 568131"/>
                <a:gd name="connsiteY4" fmla="*/ 349402 h 349402"/>
                <a:gd name="connsiteX5" fmla="*/ 10868 w 568131"/>
                <a:gd name="connsiteY5" fmla="*/ 8243 h 349402"/>
                <a:gd name="connsiteX0" fmla="*/ 10868 w 568131"/>
                <a:gd name="connsiteY0" fmla="*/ 8243 h 349402"/>
                <a:gd name="connsiteX1" fmla="*/ 278123 w 568131"/>
                <a:gd name="connsiteY1" fmla="*/ 18353 h 349402"/>
                <a:gd name="connsiteX2" fmla="*/ 524314 w 568131"/>
                <a:gd name="connsiteY2" fmla="*/ 0 h 349402"/>
                <a:gd name="connsiteX3" fmla="*/ 568131 w 568131"/>
                <a:gd name="connsiteY3" fmla="*/ 349402 h 349402"/>
                <a:gd name="connsiteX4" fmla="*/ 8719 w 568131"/>
                <a:gd name="connsiteY4" fmla="*/ 349402 h 349402"/>
                <a:gd name="connsiteX5" fmla="*/ 10868 w 568131"/>
                <a:gd name="connsiteY5" fmla="*/ 8243 h 349402"/>
                <a:gd name="connsiteX0" fmla="*/ 10868 w 568131"/>
                <a:gd name="connsiteY0" fmla="*/ 3612 h 344771"/>
                <a:gd name="connsiteX1" fmla="*/ 278123 w 568131"/>
                <a:gd name="connsiteY1" fmla="*/ 13722 h 344771"/>
                <a:gd name="connsiteX2" fmla="*/ 514921 w 568131"/>
                <a:gd name="connsiteY2" fmla="*/ 0 h 344771"/>
                <a:gd name="connsiteX3" fmla="*/ 568131 w 568131"/>
                <a:gd name="connsiteY3" fmla="*/ 344771 h 344771"/>
                <a:gd name="connsiteX4" fmla="*/ 8719 w 568131"/>
                <a:gd name="connsiteY4" fmla="*/ 344771 h 344771"/>
                <a:gd name="connsiteX5" fmla="*/ 10868 w 568131"/>
                <a:gd name="connsiteY5" fmla="*/ 3612 h 344771"/>
                <a:gd name="connsiteX0" fmla="*/ 10868 w 568131"/>
                <a:gd name="connsiteY0" fmla="*/ 20656 h 361815"/>
                <a:gd name="connsiteX1" fmla="*/ 278123 w 568131"/>
                <a:gd name="connsiteY1" fmla="*/ 30766 h 361815"/>
                <a:gd name="connsiteX2" fmla="*/ 521628 w 568131"/>
                <a:gd name="connsiteY2" fmla="*/ 0 h 361815"/>
                <a:gd name="connsiteX3" fmla="*/ 568131 w 568131"/>
                <a:gd name="connsiteY3" fmla="*/ 361815 h 361815"/>
                <a:gd name="connsiteX4" fmla="*/ 8719 w 568131"/>
                <a:gd name="connsiteY4" fmla="*/ 361815 h 361815"/>
                <a:gd name="connsiteX5" fmla="*/ 10868 w 568131"/>
                <a:gd name="connsiteY5" fmla="*/ 20656 h 361815"/>
                <a:gd name="connsiteX0" fmla="*/ 10868 w 568131"/>
                <a:gd name="connsiteY0" fmla="*/ 20656 h 361815"/>
                <a:gd name="connsiteX1" fmla="*/ 278123 w 568131"/>
                <a:gd name="connsiteY1" fmla="*/ 30766 h 361815"/>
                <a:gd name="connsiteX2" fmla="*/ 521628 w 568131"/>
                <a:gd name="connsiteY2" fmla="*/ 0 h 361815"/>
                <a:gd name="connsiteX3" fmla="*/ 568131 w 568131"/>
                <a:gd name="connsiteY3" fmla="*/ 361815 h 361815"/>
                <a:gd name="connsiteX4" fmla="*/ 8719 w 568131"/>
                <a:gd name="connsiteY4" fmla="*/ 361815 h 361815"/>
                <a:gd name="connsiteX5" fmla="*/ 10868 w 568131"/>
                <a:gd name="connsiteY5" fmla="*/ 20656 h 361815"/>
                <a:gd name="connsiteX0" fmla="*/ 10868 w 568131"/>
                <a:gd name="connsiteY0" fmla="*/ 20656 h 361815"/>
                <a:gd name="connsiteX1" fmla="*/ 278123 w 568131"/>
                <a:gd name="connsiteY1" fmla="*/ 30766 h 361815"/>
                <a:gd name="connsiteX2" fmla="*/ 521628 w 568131"/>
                <a:gd name="connsiteY2" fmla="*/ 0 h 361815"/>
                <a:gd name="connsiteX3" fmla="*/ 568131 w 568131"/>
                <a:gd name="connsiteY3" fmla="*/ 361815 h 361815"/>
                <a:gd name="connsiteX4" fmla="*/ 8719 w 568131"/>
                <a:gd name="connsiteY4" fmla="*/ 361815 h 361815"/>
                <a:gd name="connsiteX5" fmla="*/ 10868 w 568131"/>
                <a:gd name="connsiteY5" fmla="*/ 20656 h 3618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68131" h="361815">
                  <a:moveTo>
                    <a:pt x="10868" y="20656"/>
                  </a:moveTo>
                  <a:cubicBezTo>
                    <a:pt x="37062" y="59186"/>
                    <a:pt x="120089" y="7537"/>
                    <a:pt x="278123" y="30766"/>
                  </a:cubicBezTo>
                  <a:cubicBezTo>
                    <a:pt x="424410" y="35745"/>
                    <a:pt x="531285" y="68714"/>
                    <a:pt x="521628" y="0"/>
                  </a:cubicBezTo>
                  <a:cubicBezTo>
                    <a:pt x="563842" y="23868"/>
                    <a:pt x="556100" y="261249"/>
                    <a:pt x="568131" y="361815"/>
                  </a:cubicBezTo>
                  <a:lnTo>
                    <a:pt x="8719" y="361815"/>
                  </a:lnTo>
                  <a:cubicBezTo>
                    <a:pt x="-2058" y="267041"/>
                    <a:pt x="-4471" y="6735"/>
                    <a:pt x="10868" y="20656"/>
                  </a:cubicBez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64" name="Rectangle 5463">
              <a:extLst>
                <a:ext uri="{FF2B5EF4-FFF2-40B4-BE49-F238E27FC236}">
                  <a16:creationId xmlns:a16="http://schemas.microsoft.com/office/drawing/2014/main" id="{CDCBA613-B3D3-4FC9-9D9E-19EB77D2ED28}"/>
                </a:ext>
              </a:extLst>
            </p:cNvPr>
            <p:cNvSpPr/>
            <p:nvPr/>
          </p:nvSpPr>
          <p:spPr>
            <a:xfrm rot="21403670">
              <a:off x="3238426" y="308113"/>
              <a:ext cx="761998" cy="701798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65" name="Group 5464">
            <a:extLst>
              <a:ext uri="{FF2B5EF4-FFF2-40B4-BE49-F238E27FC236}">
                <a16:creationId xmlns:a16="http://schemas.microsoft.com/office/drawing/2014/main" id="{C18EA32B-F279-4ADB-B6CE-3840E8667C76}"/>
              </a:ext>
            </a:extLst>
          </p:cNvPr>
          <p:cNvGrpSpPr/>
          <p:nvPr/>
        </p:nvGrpSpPr>
        <p:grpSpPr>
          <a:xfrm>
            <a:off x="6475797" y="3590269"/>
            <a:ext cx="1157575" cy="2468186"/>
            <a:chOff x="1265095" y="3601854"/>
            <a:chExt cx="1157575" cy="2468186"/>
          </a:xfrm>
        </p:grpSpPr>
        <p:sp>
          <p:nvSpPr>
            <p:cNvPr id="5466" name="Freeform: Shape 5465">
              <a:extLst>
                <a:ext uri="{FF2B5EF4-FFF2-40B4-BE49-F238E27FC236}">
                  <a16:creationId xmlns:a16="http://schemas.microsoft.com/office/drawing/2014/main" id="{02BAE302-62F4-4528-A752-9CFF86948144}"/>
                </a:ext>
              </a:extLst>
            </p:cNvPr>
            <p:cNvSpPr/>
            <p:nvPr/>
          </p:nvSpPr>
          <p:spPr>
            <a:xfrm>
              <a:off x="1365376" y="3601854"/>
              <a:ext cx="1057294" cy="1664891"/>
            </a:xfrm>
            <a:custGeom>
              <a:avLst/>
              <a:gdLst>
                <a:gd name="connsiteX0" fmla="*/ 897402 w 930482"/>
                <a:gd name="connsiteY0" fmla="*/ 873838 h 1464648"/>
                <a:gd name="connsiteX1" fmla="*/ 793671 w 930482"/>
                <a:gd name="connsiteY1" fmla="*/ 1069240 h 1464648"/>
                <a:gd name="connsiteX2" fmla="*/ 603439 w 930482"/>
                <a:gd name="connsiteY2" fmla="*/ 1334255 h 1464648"/>
                <a:gd name="connsiteX3" fmla="*/ 568632 w 930482"/>
                <a:gd name="connsiteY3" fmla="*/ 1464867 h 1464648"/>
                <a:gd name="connsiteX4" fmla="*/ 547954 w 930482"/>
                <a:gd name="connsiteY4" fmla="*/ 1460043 h 1464648"/>
                <a:gd name="connsiteX5" fmla="*/ 387015 w 930482"/>
                <a:gd name="connsiteY5" fmla="*/ 1371130 h 1464648"/>
                <a:gd name="connsiteX6" fmla="*/ 238827 w 930482"/>
                <a:gd name="connsiteY6" fmla="*/ 1317369 h 1464648"/>
                <a:gd name="connsiteX7" fmla="*/ 126136 w 930482"/>
                <a:gd name="connsiteY7" fmla="*/ 1308753 h 1464648"/>
                <a:gd name="connsiteX8" fmla="*/ 54109 w 930482"/>
                <a:gd name="connsiteY8" fmla="*/ 1173661 h 1464648"/>
                <a:gd name="connsiteX9" fmla="*/ 4 w 930482"/>
                <a:gd name="connsiteY9" fmla="*/ 913815 h 1464648"/>
                <a:gd name="connsiteX10" fmla="*/ 23438 w 930482"/>
                <a:gd name="connsiteY10" fmla="*/ 783892 h 1464648"/>
                <a:gd name="connsiteX11" fmla="*/ 51697 w 930482"/>
                <a:gd name="connsiteY11" fmla="*/ 406185 h 1464648"/>
                <a:gd name="connsiteX12" fmla="*/ 54454 w 930482"/>
                <a:gd name="connsiteY12" fmla="*/ 396191 h 1464648"/>
                <a:gd name="connsiteX13" fmla="*/ 99255 w 930482"/>
                <a:gd name="connsiteY13" fmla="*/ 389987 h 1464648"/>
                <a:gd name="connsiteX14" fmla="*/ 160943 w 930482"/>
                <a:gd name="connsiteY14" fmla="*/ 415145 h 1464648"/>
                <a:gd name="connsiteX15" fmla="*/ 191269 w 930482"/>
                <a:gd name="connsiteY15" fmla="*/ 492685 h 1464648"/>
                <a:gd name="connsiteX16" fmla="*/ 206433 w 930482"/>
                <a:gd name="connsiteY16" fmla="*/ 640873 h 1464648"/>
                <a:gd name="connsiteX17" fmla="*/ 207122 w 930482"/>
                <a:gd name="connsiteY17" fmla="*/ 710832 h 1464648"/>
                <a:gd name="connsiteX18" fmla="*/ 207811 w 930482"/>
                <a:gd name="connsiteY18" fmla="*/ 774242 h 1464648"/>
                <a:gd name="connsiteX19" fmla="*/ 246065 w 930482"/>
                <a:gd name="connsiteY19" fmla="*/ 673612 h 1464648"/>
                <a:gd name="connsiteX20" fmla="*/ 361513 w 930482"/>
                <a:gd name="connsiteY20" fmla="*/ 376547 h 1464648"/>
                <a:gd name="connsiteX21" fmla="*/ 472482 w 930482"/>
                <a:gd name="connsiteY21" fmla="*/ 93611 h 1464648"/>
                <a:gd name="connsiteX22" fmla="*/ 522452 w 930482"/>
                <a:gd name="connsiteY22" fmla="*/ 20207 h 1464648"/>
                <a:gd name="connsiteX23" fmla="*/ 573457 w 930482"/>
                <a:gd name="connsiteY23" fmla="*/ 1252 h 1464648"/>
                <a:gd name="connsiteX24" fmla="*/ 606540 w 930482"/>
                <a:gd name="connsiteY24" fmla="*/ 119458 h 1464648"/>
                <a:gd name="connsiteX25" fmla="*/ 578970 w 930482"/>
                <a:gd name="connsiteY25" fmla="*/ 237319 h 1464648"/>
                <a:gd name="connsiteX26" fmla="*/ 528656 w 930482"/>
                <a:gd name="connsiteY26" fmla="*/ 414800 h 1464648"/>
                <a:gd name="connsiteX27" fmla="*/ 506600 w 930482"/>
                <a:gd name="connsiteY27" fmla="*/ 586423 h 1464648"/>
                <a:gd name="connsiteX28" fmla="*/ 518317 w 930482"/>
                <a:gd name="connsiteY28" fmla="*/ 602275 h 1464648"/>
                <a:gd name="connsiteX29" fmla="*/ 532102 w 930482"/>
                <a:gd name="connsiteY29" fmla="*/ 589869 h 1464648"/>
                <a:gd name="connsiteX30" fmla="*/ 626528 w 930482"/>
                <a:gd name="connsiteY30" fmla="*/ 480279 h 1464648"/>
                <a:gd name="connsiteX31" fmla="*/ 718888 w 930482"/>
                <a:gd name="connsiteY31" fmla="*/ 415145 h 1464648"/>
                <a:gd name="connsiteX32" fmla="*/ 778852 w 930482"/>
                <a:gd name="connsiteY32" fmla="*/ 453398 h 1464648"/>
                <a:gd name="connsiteX33" fmla="*/ 781954 w 930482"/>
                <a:gd name="connsiteY33" fmla="*/ 508193 h 1464648"/>
                <a:gd name="connsiteX34" fmla="*/ 761276 w 930482"/>
                <a:gd name="connsiteY34" fmla="*/ 559887 h 1464648"/>
                <a:gd name="connsiteX35" fmla="*/ 839850 w 930482"/>
                <a:gd name="connsiteY35" fmla="*/ 538520 h 1464648"/>
                <a:gd name="connsiteX36" fmla="*/ 887753 w 930482"/>
                <a:gd name="connsiteY36" fmla="*/ 610202 h 1464648"/>
                <a:gd name="connsiteX37" fmla="*/ 870866 w 930482"/>
                <a:gd name="connsiteY37" fmla="*/ 697736 h 1464648"/>
                <a:gd name="connsiteX38" fmla="*/ 931520 w 930482"/>
                <a:gd name="connsiteY38" fmla="*/ 770451 h 1464648"/>
                <a:gd name="connsiteX39" fmla="*/ 897402 w 930482"/>
                <a:gd name="connsiteY39" fmla="*/ 873838 h 1464648"/>
                <a:gd name="connsiteX0" fmla="*/ 897402 w 931855"/>
                <a:gd name="connsiteY0" fmla="*/ 873838 h 1466100"/>
                <a:gd name="connsiteX1" fmla="*/ 793671 w 931855"/>
                <a:gd name="connsiteY1" fmla="*/ 1069240 h 1466100"/>
                <a:gd name="connsiteX2" fmla="*/ 603439 w 931855"/>
                <a:gd name="connsiteY2" fmla="*/ 1334255 h 1466100"/>
                <a:gd name="connsiteX3" fmla="*/ 568632 w 931855"/>
                <a:gd name="connsiteY3" fmla="*/ 1464867 h 1466100"/>
                <a:gd name="connsiteX4" fmla="*/ 547954 w 931855"/>
                <a:gd name="connsiteY4" fmla="*/ 1460043 h 1466100"/>
                <a:gd name="connsiteX5" fmla="*/ 387015 w 931855"/>
                <a:gd name="connsiteY5" fmla="*/ 1371130 h 1466100"/>
                <a:gd name="connsiteX6" fmla="*/ 238827 w 931855"/>
                <a:gd name="connsiteY6" fmla="*/ 1317369 h 1466100"/>
                <a:gd name="connsiteX7" fmla="*/ 126136 w 931855"/>
                <a:gd name="connsiteY7" fmla="*/ 1308753 h 1466100"/>
                <a:gd name="connsiteX8" fmla="*/ 54109 w 931855"/>
                <a:gd name="connsiteY8" fmla="*/ 1173661 h 1466100"/>
                <a:gd name="connsiteX9" fmla="*/ 4 w 931855"/>
                <a:gd name="connsiteY9" fmla="*/ 913815 h 1466100"/>
                <a:gd name="connsiteX10" fmla="*/ 23438 w 931855"/>
                <a:gd name="connsiteY10" fmla="*/ 783892 h 1466100"/>
                <a:gd name="connsiteX11" fmla="*/ 51697 w 931855"/>
                <a:gd name="connsiteY11" fmla="*/ 406185 h 1466100"/>
                <a:gd name="connsiteX12" fmla="*/ 54454 w 931855"/>
                <a:gd name="connsiteY12" fmla="*/ 396191 h 1466100"/>
                <a:gd name="connsiteX13" fmla="*/ 99255 w 931855"/>
                <a:gd name="connsiteY13" fmla="*/ 389987 h 1466100"/>
                <a:gd name="connsiteX14" fmla="*/ 160943 w 931855"/>
                <a:gd name="connsiteY14" fmla="*/ 415145 h 1466100"/>
                <a:gd name="connsiteX15" fmla="*/ 191269 w 931855"/>
                <a:gd name="connsiteY15" fmla="*/ 492685 h 1466100"/>
                <a:gd name="connsiteX16" fmla="*/ 206433 w 931855"/>
                <a:gd name="connsiteY16" fmla="*/ 640873 h 1466100"/>
                <a:gd name="connsiteX17" fmla="*/ 207122 w 931855"/>
                <a:gd name="connsiteY17" fmla="*/ 710832 h 1466100"/>
                <a:gd name="connsiteX18" fmla="*/ 207811 w 931855"/>
                <a:gd name="connsiteY18" fmla="*/ 774242 h 1466100"/>
                <a:gd name="connsiteX19" fmla="*/ 246065 w 931855"/>
                <a:gd name="connsiteY19" fmla="*/ 673612 h 1466100"/>
                <a:gd name="connsiteX20" fmla="*/ 361513 w 931855"/>
                <a:gd name="connsiteY20" fmla="*/ 376547 h 1466100"/>
                <a:gd name="connsiteX21" fmla="*/ 472482 w 931855"/>
                <a:gd name="connsiteY21" fmla="*/ 93611 h 1466100"/>
                <a:gd name="connsiteX22" fmla="*/ 522452 w 931855"/>
                <a:gd name="connsiteY22" fmla="*/ 20207 h 1466100"/>
                <a:gd name="connsiteX23" fmla="*/ 573457 w 931855"/>
                <a:gd name="connsiteY23" fmla="*/ 1252 h 1466100"/>
                <a:gd name="connsiteX24" fmla="*/ 606540 w 931855"/>
                <a:gd name="connsiteY24" fmla="*/ 119458 h 1466100"/>
                <a:gd name="connsiteX25" fmla="*/ 578970 w 931855"/>
                <a:gd name="connsiteY25" fmla="*/ 237319 h 1466100"/>
                <a:gd name="connsiteX26" fmla="*/ 528656 w 931855"/>
                <a:gd name="connsiteY26" fmla="*/ 414800 h 1466100"/>
                <a:gd name="connsiteX27" fmla="*/ 506600 w 931855"/>
                <a:gd name="connsiteY27" fmla="*/ 586423 h 1466100"/>
                <a:gd name="connsiteX28" fmla="*/ 518317 w 931855"/>
                <a:gd name="connsiteY28" fmla="*/ 602275 h 1466100"/>
                <a:gd name="connsiteX29" fmla="*/ 532102 w 931855"/>
                <a:gd name="connsiteY29" fmla="*/ 589869 h 1466100"/>
                <a:gd name="connsiteX30" fmla="*/ 626528 w 931855"/>
                <a:gd name="connsiteY30" fmla="*/ 480279 h 1466100"/>
                <a:gd name="connsiteX31" fmla="*/ 718888 w 931855"/>
                <a:gd name="connsiteY31" fmla="*/ 415145 h 1466100"/>
                <a:gd name="connsiteX32" fmla="*/ 778852 w 931855"/>
                <a:gd name="connsiteY32" fmla="*/ 453398 h 1466100"/>
                <a:gd name="connsiteX33" fmla="*/ 781954 w 931855"/>
                <a:gd name="connsiteY33" fmla="*/ 508193 h 1466100"/>
                <a:gd name="connsiteX34" fmla="*/ 761276 w 931855"/>
                <a:gd name="connsiteY34" fmla="*/ 559887 h 1466100"/>
                <a:gd name="connsiteX35" fmla="*/ 839850 w 931855"/>
                <a:gd name="connsiteY35" fmla="*/ 538520 h 1466100"/>
                <a:gd name="connsiteX36" fmla="*/ 887753 w 931855"/>
                <a:gd name="connsiteY36" fmla="*/ 610202 h 1466100"/>
                <a:gd name="connsiteX37" fmla="*/ 870866 w 931855"/>
                <a:gd name="connsiteY37" fmla="*/ 697736 h 1466100"/>
                <a:gd name="connsiteX38" fmla="*/ 931520 w 931855"/>
                <a:gd name="connsiteY38" fmla="*/ 770451 h 1466100"/>
                <a:gd name="connsiteX39" fmla="*/ 897402 w 931855"/>
                <a:gd name="connsiteY39" fmla="*/ 873838 h 1466100"/>
                <a:gd name="connsiteX0" fmla="*/ 897402 w 931855"/>
                <a:gd name="connsiteY0" fmla="*/ 873838 h 1466100"/>
                <a:gd name="connsiteX1" fmla="*/ 793671 w 931855"/>
                <a:gd name="connsiteY1" fmla="*/ 1069240 h 1466100"/>
                <a:gd name="connsiteX2" fmla="*/ 603439 w 931855"/>
                <a:gd name="connsiteY2" fmla="*/ 1334255 h 1466100"/>
                <a:gd name="connsiteX3" fmla="*/ 568632 w 931855"/>
                <a:gd name="connsiteY3" fmla="*/ 1464867 h 1466100"/>
                <a:gd name="connsiteX4" fmla="*/ 547954 w 931855"/>
                <a:gd name="connsiteY4" fmla="*/ 1460043 h 1466100"/>
                <a:gd name="connsiteX5" fmla="*/ 387015 w 931855"/>
                <a:gd name="connsiteY5" fmla="*/ 1371130 h 1466100"/>
                <a:gd name="connsiteX6" fmla="*/ 238827 w 931855"/>
                <a:gd name="connsiteY6" fmla="*/ 1317369 h 1466100"/>
                <a:gd name="connsiteX7" fmla="*/ 126136 w 931855"/>
                <a:gd name="connsiteY7" fmla="*/ 1308753 h 1466100"/>
                <a:gd name="connsiteX8" fmla="*/ 54109 w 931855"/>
                <a:gd name="connsiteY8" fmla="*/ 1173661 h 1466100"/>
                <a:gd name="connsiteX9" fmla="*/ 4 w 931855"/>
                <a:gd name="connsiteY9" fmla="*/ 913815 h 1466100"/>
                <a:gd name="connsiteX10" fmla="*/ 23438 w 931855"/>
                <a:gd name="connsiteY10" fmla="*/ 783892 h 1466100"/>
                <a:gd name="connsiteX11" fmla="*/ 51697 w 931855"/>
                <a:gd name="connsiteY11" fmla="*/ 406185 h 1466100"/>
                <a:gd name="connsiteX12" fmla="*/ 54454 w 931855"/>
                <a:gd name="connsiteY12" fmla="*/ 396191 h 1466100"/>
                <a:gd name="connsiteX13" fmla="*/ 99255 w 931855"/>
                <a:gd name="connsiteY13" fmla="*/ 389987 h 1466100"/>
                <a:gd name="connsiteX14" fmla="*/ 160943 w 931855"/>
                <a:gd name="connsiteY14" fmla="*/ 415145 h 1466100"/>
                <a:gd name="connsiteX15" fmla="*/ 191269 w 931855"/>
                <a:gd name="connsiteY15" fmla="*/ 492685 h 1466100"/>
                <a:gd name="connsiteX16" fmla="*/ 206433 w 931855"/>
                <a:gd name="connsiteY16" fmla="*/ 640873 h 1466100"/>
                <a:gd name="connsiteX17" fmla="*/ 207122 w 931855"/>
                <a:gd name="connsiteY17" fmla="*/ 710832 h 1466100"/>
                <a:gd name="connsiteX18" fmla="*/ 207811 w 931855"/>
                <a:gd name="connsiteY18" fmla="*/ 774242 h 1466100"/>
                <a:gd name="connsiteX19" fmla="*/ 246065 w 931855"/>
                <a:gd name="connsiteY19" fmla="*/ 673612 h 1466100"/>
                <a:gd name="connsiteX20" fmla="*/ 361513 w 931855"/>
                <a:gd name="connsiteY20" fmla="*/ 376547 h 1466100"/>
                <a:gd name="connsiteX21" fmla="*/ 472482 w 931855"/>
                <a:gd name="connsiteY21" fmla="*/ 93611 h 1466100"/>
                <a:gd name="connsiteX22" fmla="*/ 522452 w 931855"/>
                <a:gd name="connsiteY22" fmla="*/ 20207 h 1466100"/>
                <a:gd name="connsiteX23" fmla="*/ 573457 w 931855"/>
                <a:gd name="connsiteY23" fmla="*/ 1252 h 1466100"/>
                <a:gd name="connsiteX24" fmla="*/ 606540 w 931855"/>
                <a:gd name="connsiteY24" fmla="*/ 119458 h 1466100"/>
                <a:gd name="connsiteX25" fmla="*/ 578970 w 931855"/>
                <a:gd name="connsiteY25" fmla="*/ 237319 h 1466100"/>
                <a:gd name="connsiteX26" fmla="*/ 528656 w 931855"/>
                <a:gd name="connsiteY26" fmla="*/ 414800 h 1466100"/>
                <a:gd name="connsiteX27" fmla="*/ 506600 w 931855"/>
                <a:gd name="connsiteY27" fmla="*/ 586423 h 1466100"/>
                <a:gd name="connsiteX28" fmla="*/ 518317 w 931855"/>
                <a:gd name="connsiteY28" fmla="*/ 602275 h 1466100"/>
                <a:gd name="connsiteX29" fmla="*/ 532102 w 931855"/>
                <a:gd name="connsiteY29" fmla="*/ 589869 h 1466100"/>
                <a:gd name="connsiteX30" fmla="*/ 626528 w 931855"/>
                <a:gd name="connsiteY30" fmla="*/ 480279 h 1466100"/>
                <a:gd name="connsiteX31" fmla="*/ 718888 w 931855"/>
                <a:gd name="connsiteY31" fmla="*/ 415145 h 1466100"/>
                <a:gd name="connsiteX32" fmla="*/ 778852 w 931855"/>
                <a:gd name="connsiteY32" fmla="*/ 453398 h 1466100"/>
                <a:gd name="connsiteX33" fmla="*/ 781954 w 931855"/>
                <a:gd name="connsiteY33" fmla="*/ 508193 h 1466100"/>
                <a:gd name="connsiteX34" fmla="*/ 761276 w 931855"/>
                <a:gd name="connsiteY34" fmla="*/ 559887 h 1466100"/>
                <a:gd name="connsiteX35" fmla="*/ 839850 w 931855"/>
                <a:gd name="connsiteY35" fmla="*/ 538520 h 1466100"/>
                <a:gd name="connsiteX36" fmla="*/ 887753 w 931855"/>
                <a:gd name="connsiteY36" fmla="*/ 610202 h 1466100"/>
                <a:gd name="connsiteX37" fmla="*/ 870866 w 931855"/>
                <a:gd name="connsiteY37" fmla="*/ 697736 h 1466100"/>
                <a:gd name="connsiteX38" fmla="*/ 931520 w 931855"/>
                <a:gd name="connsiteY38" fmla="*/ 770451 h 1466100"/>
                <a:gd name="connsiteX39" fmla="*/ 897402 w 931855"/>
                <a:gd name="connsiteY39" fmla="*/ 873838 h 1466100"/>
                <a:gd name="connsiteX0" fmla="*/ 897402 w 931855"/>
                <a:gd name="connsiteY0" fmla="*/ 873838 h 1466100"/>
                <a:gd name="connsiteX1" fmla="*/ 793671 w 931855"/>
                <a:gd name="connsiteY1" fmla="*/ 1069240 h 1466100"/>
                <a:gd name="connsiteX2" fmla="*/ 603439 w 931855"/>
                <a:gd name="connsiteY2" fmla="*/ 1334255 h 1466100"/>
                <a:gd name="connsiteX3" fmla="*/ 568632 w 931855"/>
                <a:gd name="connsiteY3" fmla="*/ 1464867 h 1466100"/>
                <a:gd name="connsiteX4" fmla="*/ 547954 w 931855"/>
                <a:gd name="connsiteY4" fmla="*/ 1460043 h 1466100"/>
                <a:gd name="connsiteX5" fmla="*/ 387015 w 931855"/>
                <a:gd name="connsiteY5" fmla="*/ 1371130 h 1466100"/>
                <a:gd name="connsiteX6" fmla="*/ 238827 w 931855"/>
                <a:gd name="connsiteY6" fmla="*/ 1317369 h 1466100"/>
                <a:gd name="connsiteX7" fmla="*/ 126136 w 931855"/>
                <a:gd name="connsiteY7" fmla="*/ 1308753 h 1466100"/>
                <a:gd name="connsiteX8" fmla="*/ 54109 w 931855"/>
                <a:gd name="connsiteY8" fmla="*/ 1173661 h 1466100"/>
                <a:gd name="connsiteX9" fmla="*/ 4 w 931855"/>
                <a:gd name="connsiteY9" fmla="*/ 913815 h 1466100"/>
                <a:gd name="connsiteX10" fmla="*/ 23438 w 931855"/>
                <a:gd name="connsiteY10" fmla="*/ 783892 h 1466100"/>
                <a:gd name="connsiteX11" fmla="*/ 51697 w 931855"/>
                <a:gd name="connsiteY11" fmla="*/ 406185 h 1466100"/>
                <a:gd name="connsiteX12" fmla="*/ 54454 w 931855"/>
                <a:gd name="connsiteY12" fmla="*/ 396191 h 1466100"/>
                <a:gd name="connsiteX13" fmla="*/ 99255 w 931855"/>
                <a:gd name="connsiteY13" fmla="*/ 389987 h 1466100"/>
                <a:gd name="connsiteX14" fmla="*/ 160943 w 931855"/>
                <a:gd name="connsiteY14" fmla="*/ 415145 h 1466100"/>
                <a:gd name="connsiteX15" fmla="*/ 191269 w 931855"/>
                <a:gd name="connsiteY15" fmla="*/ 492685 h 1466100"/>
                <a:gd name="connsiteX16" fmla="*/ 206433 w 931855"/>
                <a:gd name="connsiteY16" fmla="*/ 640873 h 1466100"/>
                <a:gd name="connsiteX17" fmla="*/ 207122 w 931855"/>
                <a:gd name="connsiteY17" fmla="*/ 710832 h 1466100"/>
                <a:gd name="connsiteX18" fmla="*/ 207811 w 931855"/>
                <a:gd name="connsiteY18" fmla="*/ 774242 h 1466100"/>
                <a:gd name="connsiteX19" fmla="*/ 246065 w 931855"/>
                <a:gd name="connsiteY19" fmla="*/ 673612 h 1466100"/>
                <a:gd name="connsiteX20" fmla="*/ 361513 w 931855"/>
                <a:gd name="connsiteY20" fmla="*/ 376547 h 1466100"/>
                <a:gd name="connsiteX21" fmla="*/ 472482 w 931855"/>
                <a:gd name="connsiteY21" fmla="*/ 93611 h 1466100"/>
                <a:gd name="connsiteX22" fmla="*/ 522452 w 931855"/>
                <a:gd name="connsiteY22" fmla="*/ 20207 h 1466100"/>
                <a:gd name="connsiteX23" fmla="*/ 573457 w 931855"/>
                <a:gd name="connsiteY23" fmla="*/ 1252 h 1466100"/>
                <a:gd name="connsiteX24" fmla="*/ 606540 w 931855"/>
                <a:gd name="connsiteY24" fmla="*/ 119458 h 1466100"/>
                <a:gd name="connsiteX25" fmla="*/ 578970 w 931855"/>
                <a:gd name="connsiteY25" fmla="*/ 237319 h 1466100"/>
                <a:gd name="connsiteX26" fmla="*/ 528656 w 931855"/>
                <a:gd name="connsiteY26" fmla="*/ 414800 h 1466100"/>
                <a:gd name="connsiteX27" fmla="*/ 506600 w 931855"/>
                <a:gd name="connsiteY27" fmla="*/ 586423 h 1466100"/>
                <a:gd name="connsiteX28" fmla="*/ 505617 w 931855"/>
                <a:gd name="connsiteY28" fmla="*/ 599735 h 1466100"/>
                <a:gd name="connsiteX29" fmla="*/ 532102 w 931855"/>
                <a:gd name="connsiteY29" fmla="*/ 589869 h 1466100"/>
                <a:gd name="connsiteX30" fmla="*/ 626528 w 931855"/>
                <a:gd name="connsiteY30" fmla="*/ 480279 h 1466100"/>
                <a:gd name="connsiteX31" fmla="*/ 718888 w 931855"/>
                <a:gd name="connsiteY31" fmla="*/ 415145 h 1466100"/>
                <a:gd name="connsiteX32" fmla="*/ 778852 w 931855"/>
                <a:gd name="connsiteY32" fmla="*/ 453398 h 1466100"/>
                <a:gd name="connsiteX33" fmla="*/ 781954 w 931855"/>
                <a:gd name="connsiteY33" fmla="*/ 508193 h 1466100"/>
                <a:gd name="connsiteX34" fmla="*/ 761276 w 931855"/>
                <a:gd name="connsiteY34" fmla="*/ 559887 h 1466100"/>
                <a:gd name="connsiteX35" fmla="*/ 839850 w 931855"/>
                <a:gd name="connsiteY35" fmla="*/ 538520 h 1466100"/>
                <a:gd name="connsiteX36" fmla="*/ 887753 w 931855"/>
                <a:gd name="connsiteY36" fmla="*/ 610202 h 1466100"/>
                <a:gd name="connsiteX37" fmla="*/ 870866 w 931855"/>
                <a:gd name="connsiteY37" fmla="*/ 697736 h 1466100"/>
                <a:gd name="connsiteX38" fmla="*/ 931520 w 931855"/>
                <a:gd name="connsiteY38" fmla="*/ 770451 h 1466100"/>
                <a:gd name="connsiteX39" fmla="*/ 897402 w 931855"/>
                <a:gd name="connsiteY39" fmla="*/ 873838 h 1466100"/>
                <a:gd name="connsiteX0" fmla="*/ 897402 w 931855"/>
                <a:gd name="connsiteY0" fmla="*/ 873838 h 1466100"/>
                <a:gd name="connsiteX1" fmla="*/ 793671 w 931855"/>
                <a:gd name="connsiteY1" fmla="*/ 1069240 h 1466100"/>
                <a:gd name="connsiteX2" fmla="*/ 603439 w 931855"/>
                <a:gd name="connsiteY2" fmla="*/ 1334255 h 1466100"/>
                <a:gd name="connsiteX3" fmla="*/ 568632 w 931855"/>
                <a:gd name="connsiteY3" fmla="*/ 1464867 h 1466100"/>
                <a:gd name="connsiteX4" fmla="*/ 547954 w 931855"/>
                <a:gd name="connsiteY4" fmla="*/ 1460043 h 1466100"/>
                <a:gd name="connsiteX5" fmla="*/ 387015 w 931855"/>
                <a:gd name="connsiteY5" fmla="*/ 1371130 h 1466100"/>
                <a:gd name="connsiteX6" fmla="*/ 238827 w 931855"/>
                <a:gd name="connsiteY6" fmla="*/ 1317369 h 1466100"/>
                <a:gd name="connsiteX7" fmla="*/ 126136 w 931855"/>
                <a:gd name="connsiteY7" fmla="*/ 1308753 h 1466100"/>
                <a:gd name="connsiteX8" fmla="*/ 54109 w 931855"/>
                <a:gd name="connsiteY8" fmla="*/ 1173661 h 1466100"/>
                <a:gd name="connsiteX9" fmla="*/ 4 w 931855"/>
                <a:gd name="connsiteY9" fmla="*/ 913815 h 1466100"/>
                <a:gd name="connsiteX10" fmla="*/ 23438 w 931855"/>
                <a:gd name="connsiteY10" fmla="*/ 783892 h 1466100"/>
                <a:gd name="connsiteX11" fmla="*/ 51697 w 931855"/>
                <a:gd name="connsiteY11" fmla="*/ 406185 h 1466100"/>
                <a:gd name="connsiteX12" fmla="*/ 54454 w 931855"/>
                <a:gd name="connsiteY12" fmla="*/ 396191 h 1466100"/>
                <a:gd name="connsiteX13" fmla="*/ 99255 w 931855"/>
                <a:gd name="connsiteY13" fmla="*/ 389987 h 1466100"/>
                <a:gd name="connsiteX14" fmla="*/ 160943 w 931855"/>
                <a:gd name="connsiteY14" fmla="*/ 415145 h 1466100"/>
                <a:gd name="connsiteX15" fmla="*/ 191269 w 931855"/>
                <a:gd name="connsiteY15" fmla="*/ 492685 h 1466100"/>
                <a:gd name="connsiteX16" fmla="*/ 206433 w 931855"/>
                <a:gd name="connsiteY16" fmla="*/ 640873 h 1466100"/>
                <a:gd name="connsiteX17" fmla="*/ 207122 w 931855"/>
                <a:gd name="connsiteY17" fmla="*/ 710832 h 1466100"/>
                <a:gd name="connsiteX18" fmla="*/ 207811 w 931855"/>
                <a:gd name="connsiteY18" fmla="*/ 774242 h 1466100"/>
                <a:gd name="connsiteX19" fmla="*/ 246065 w 931855"/>
                <a:gd name="connsiteY19" fmla="*/ 673612 h 1466100"/>
                <a:gd name="connsiteX20" fmla="*/ 361513 w 931855"/>
                <a:gd name="connsiteY20" fmla="*/ 376547 h 1466100"/>
                <a:gd name="connsiteX21" fmla="*/ 472482 w 931855"/>
                <a:gd name="connsiteY21" fmla="*/ 93611 h 1466100"/>
                <a:gd name="connsiteX22" fmla="*/ 522452 w 931855"/>
                <a:gd name="connsiteY22" fmla="*/ 20207 h 1466100"/>
                <a:gd name="connsiteX23" fmla="*/ 573457 w 931855"/>
                <a:gd name="connsiteY23" fmla="*/ 1252 h 1466100"/>
                <a:gd name="connsiteX24" fmla="*/ 606540 w 931855"/>
                <a:gd name="connsiteY24" fmla="*/ 119458 h 1466100"/>
                <a:gd name="connsiteX25" fmla="*/ 578970 w 931855"/>
                <a:gd name="connsiteY25" fmla="*/ 237319 h 1466100"/>
                <a:gd name="connsiteX26" fmla="*/ 528656 w 931855"/>
                <a:gd name="connsiteY26" fmla="*/ 414800 h 1466100"/>
                <a:gd name="connsiteX27" fmla="*/ 506600 w 931855"/>
                <a:gd name="connsiteY27" fmla="*/ 586423 h 1466100"/>
                <a:gd name="connsiteX28" fmla="*/ 485297 w 931855"/>
                <a:gd name="connsiteY28" fmla="*/ 579415 h 1466100"/>
                <a:gd name="connsiteX29" fmla="*/ 532102 w 931855"/>
                <a:gd name="connsiteY29" fmla="*/ 589869 h 1466100"/>
                <a:gd name="connsiteX30" fmla="*/ 626528 w 931855"/>
                <a:gd name="connsiteY30" fmla="*/ 480279 h 1466100"/>
                <a:gd name="connsiteX31" fmla="*/ 718888 w 931855"/>
                <a:gd name="connsiteY31" fmla="*/ 415145 h 1466100"/>
                <a:gd name="connsiteX32" fmla="*/ 778852 w 931855"/>
                <a:gd name="connsiteY32" fmla="*/ 453398 h 1466100"/>
                <a:gd name="connsiteX33" fmla="*/ 781954 w 931855"/>
                <a:gd name="connsiteY33" fmla="*/ 508193 h 1466100"/>
                <a:gd name="connsiteX34" fmla="*/ 761276 w 931855"/>
                <a:gd name="connsiteY34" fmla="*/ 559887 h 1466100"/>
                <a:gd name="connsiteX35" fmla="*/ 839850 w 931855"/>
                <a:gd name="connsiteY35" fmla="*/ 538520 h 1466100"/>
                <a:gd name="connsiteX36" fmla="*/ 887753 w 931855"/>
                <a:gd name="connsiteY36" fmla="*/ 610202 h 1466100"/>
                <a:gd name="connsiteX37" fmla="*/ 870866 w 931855"/>
                <a:gd name="connsiteY37" fmla="*/ 697736 h 1466100"/>
                <a:gd name="connsiteX38" fmla="*/ 931520 w 931855"/>
                <a:gd name="connsiteY38" fmla="*/ 770451 h 1466100"/>
                <a:gd name="connsiteX39" fmla="*/ 897402 w 931855"/>
                <a:gd name="connsiteY39" fmla="*/ 873838 h 1466100"/>
                <a:gd name="connsiteX0" fmla="*/ 897402 w 931855"/>
                <a:gd name="connsiteY0" fmla="*/ 873838 h 1466100"/>
                <a:gd name="connsiteX1" fmla="*/ 793671 w 931855"/>
                <a:gd name="connsiteY1" fmla="*/ 1069240 h 1466100"/>
                <a:gd name="connsiteX2" fmla="*/ 603439 w 931855"/>
                <a:gd name="connsiteY2" fmla="*/ 1334255 h 1466100"/>
                <a:gd name="connsiteX3" fmla="*/ 568632 w 931855"/>
                <a:gd name="connsiteY3" fmla="*/ 1464867 h 1466100"/>
                <a:gd name="connsiteX4" fmla="*/ 547954 w 931855"/>
                <a:gd name="connsiteY4" fmla="*/ 1460043 h 1466100"/>
                <a:gd name="connsiteX5" fmla="*/ 387015 w 931855"/>
                <a:gd name="connsiteY5" fmla="*/ 1371130 h 1466100"/>
                <a:gd name="connsiteX6" fmla="*/ 238827 w 931855"/>
                <a:gd name="connsiteY6" fmla="*/ 1317369 h 1466100"/>
                <a:gd name="connsiteX7" fmla="*/ 126136 w 931855"/>
                <a:gd name="connsiteY7" fmla="*/ 1308753 h 1466100"/>
                <a:gd name="connsiteX8" fmla="*/ 54109 w 931855"/>
                <a:gd name="connsiteY8" fmla="*/ 1173661 h 1466100"/>
                <a:gd name="connsiteX9" fmla="*/ 4 w 931855"/>
                <a:gd name="connsiteY9" fmla="*/ 913815 h 1466100"/>
                <a:gd name="connsiteX10" fmla="*/ 23438 w 931855"/>
                <a:gd name="connsiteY10" fmla="*/ 783892 h 1466100"/>
                <a:gd name="connsiteX11" fmla="*/ 51697 w 931855"/>
                <a:gd name="connsiteY11" fmla="*/ 406185 h 1466100"/>
                <a:gd name="connsiteX12" fmla="*/ 54454 w 931855"/>
                <a:gd name="connsiteY12" fmla="*/ 396191 h 1466100"/>
                <a:gd name="connsiteX13" fmla="*/ 99255 w 931855"/>
                <a:gd name="connsiteY13" fmla="*/ 389987 h 1466100"/>
                <a:gd name="connsiteX14" fmla="*/ 160943 w 931855"/>
                <a:gd name="connsiteY14" fmla="*/ 415145 h 1466100"/>
                <a:gd name="connsiteX15" fmla="*/ 191269 w 931855"/>
                <a:gd name="connsiteY15" fmla="*/ 492685 h 1466100"/>
                <a:gd name="connsiteX16" fmla="*/ 206433 w 931855"/>
                <a:gd name="connsiteY16" fmla="*/ 640873 h 1466100"/>
                <a:gd name="connsiteX17" fmla="*/ 207122 w 931855"/>
                <a:gd name="connsiteY17" fmla="*/ 710832 h 1466100"/>
                <a:gd name="connsiteX18" fmla="*/ 207811 w 931855"/>
                <a:gd name="connsiteY18" fmla="*/ 774242 h 1466100"/>
                <a:gd name="connsiteX19" fmla="*/ 246065 w 931855"/>
                <a:gd name="connsiteY19" fmla="*/ 673612 h 1466100"/>
                <a:gd name="connsiteX20" fmla="*/ 361513 w 931855"/>
                <a:gd name="connsiteY20" fmla="*/ 376547 h 1466100"/>
                <a:gd name="connsiteX21" fmla="*/ 472482 w 931855"/>
                <a:gd name="connsiteY21" fmla="*/ 93611 h 1466100"/>
                <a:gd name="connsiteX22" fmla="*/ 522452 w 931855"/>
                <a:gd name="connsiteY22" fmla="*/ 20207 h 1466100"/>
                <a:gd name="connsiteX23" fmla="*/ 573457 w 931855"/>
                <a:gd name="connsiteY23" fmla="*/ 1252 h 1466100"/>
                <a:gd name="connsiteX24" fmla="*/ 606540 w 931855"/>
                <a:gd name="connsiteY24" fmla="*/ 119458 h 1466100"/>
                <a:gd name="connsiteX25" fmla="*/ 578970 w 931855"/>
                <a:gd name="connsiteY25" fmla="*/ 237319 h 1466100"/>
                <a:gd name="connsiteX26" fmla="*/ 528656 w 931855"/>
                <a:gd name="connsiteY26" fmla="*/ 414800 h 1466100"/>
                <a:gd name="connsiteX27" fmla="*/ 506600 w 931855"/>
                <a:gd name="connsiteY27" fmla="*/ 586423 h 1466100"/>
                <a:gd name="connsiteX28" fmla="*/ 532102 w 931855"/>
                <a:gd name="connsiteY28" fmla="*/ 589869 h 1466100"/>
                <a:gd name="connsiteX29" fmla="*/ 626528 w 931855"/>
                <a:gd name="connsiteY29" fmla="*/ 480279 h 1466100"/>
                <a:gd name="connsiteX30" fmla="*/ 718888 w 931855"/>
                <a:gd name="connsiteY30" fmla="*/ 415145 h 1466100"/>
                <a:gd name="connsiteX31" fmla="*/ 778852 w 931855"/>
                <a:gd name="connsiteY31" fmla="*/ 453398 h 1466100"/>
                <a:gd name="connsiteX32" fmla="*/ 781954 w 931855"/>
                <a:gd name="connsiteY32" fmla="*/ 508193 h 1466100"/>
                <a:gd name="connsiteX33" fmla="*/ 761276 w 931855"/>
                <a:gd name="connsiteY33" fmla="*/ 559887 h 1466100"/>
                <a:gd name="connsiteX34" fmla="*/ 839850 w 931855"/>
                <a:gd name="connsiteY34" fmla="*/ 538520 h 1466100"/>
                <a:gd name="connsiteX35" fmla="*/ 887753 w 931855"/>
                <a:gd name="connsiteY35" fmla="*/ 610202 h 1466100"/>
                <a:gd name="connsiteX36" fmla="*/ 870866 w 931855"/>
                <a:gd name="connsiteY36" fmla="*/ 697736 h 1466100"/>
                <a:gd name="connsiteX37" fmla="*/ 931520 w 931855"/>
                <a:gd name="connsiteY37" fmla="*/ 770451 h 1466100"/>
                <a:gd name="connsiteX38" fmla="*/ 897402 w 931855"/>
                <a:gd name="connsiteY38" fmla="*/ 873838 h 1466100"/>
                <a:gd name="connsiteX0" fmla="*/ 897402 w 931855"/>
                <a:gd name="connsiteY0" fmla="*/ 873838 h 1466100"/>
                <a:gd name="connsiteX1" fmla="*/ 793671 w 931855"/>
                <a:gd name="connsiteY1" fmla="*/ 1069240 h 1466100"/>
                <a:gd name="connsiteX2" fmla="*/ 603439 w 931855"/>
                <a:gd name="connsiteY2" fmla="*/ 1334255 h 1466100"/>
                <a:gd name="connsiteX3" fmla="*/ 568632 w 931855"/>
                <a:gd name="connsiteY3" fmla="*/ 1464867 h 1466100"/>
                <a:gd name="connsiteX4" fmla="*/ 547954 w 931855"/>
                <a:gd name="connsiteY4" fmla="*/ 1460043 h 1466100"/>
                <a:gd name="connsiteX5" fmla="*/ 387015 w 931855"/>
                <a:gd name="connsiteY5" fmla="*/ 1371130 h 1466100"/>
                <a:gd name="connsiteX6" fmla="*/ 238827 w 931855"/>
                <a:gd name="connsiteY6" fmla="*/ 1317369 h 1466100"/>
                <a:gd name="connsiteX7" fmla="*/ 126136 w 931855"/>
                <a:gd name="connsiteY7" fmla="*/ 1308753 h 1466100"/>
                <a:gd name="connsiteX8" fmla="*/ 54109 w 931855"/>
                <a:gd name="connsiteY8" fmla="*/ 1173661 h 1466100"/>
                <a:gd name="connsiteX9" fmla="*/ 4 w 931855"/>
                <a:gd name="connsiteY9" fmla="*/ 913815 h 1466100"/>
                <a:gd name="connsiteX10" fmla="*/ 23438 w 931855"/>
                <a:gd name="connsiteY10" fmla="*/ 783892 h 1466100"/>
                <a:gd name="connsiteX11" fmla="*/ 51697 w 931855"/>
                <a:gd name="connsiteY11" fmla="*/ 406185 h 1466100"/>
                <a:gd name="connsiteX12" fmla="*/ 54454 w 931855"/>
                <a:gd name="connsiteY12" fmla="*/ 396191 h 1466100"/>
                <a:gd name="connsiteX13" fmla="*/ 99255 w 931855"/>
                <a:gd name="connsiteY13" fmla="*/ 389987 h 1466100"/>
                <a:gd name="connsiteX14" fmla="*/ 160943 w 931855"/>
                <a:gd name="connsiteY14" fmla="*/ 415145 h 1466100"/>
                <a:gd name="connsiteX15" fmla="*/ 191269 w 931855"/>
                <a:gd name="connsiteY15" fmla="*/ 492685 h 1466100"/>
                <a:gd name="connsiteX16" fmla="*/ 206433 w 931855"/>
                <a:gd name="connsiteY16" fmla="*/ 640873 h 1466100"/>
                <a:gd name="connsiteX17" fmla="*/ 207122 w 931855"/>
                <a:gd name="connsiteY17" fmla="*/ 710832 h 1466100"/>
                <a:gd name="connsiteX18" fmla="*/ 207811 w 931855"/>
                <a:gd name="connsiteY18" fmla="*/ 774242 h 1466100"/>
                <a:gd name="connsiteX19" fmla="*/ 246065 w 931855"/>
                <a:gd name="connsiteY19" fmla="*/ 673612 h 1466100"/>
                <a:gd name="connsiteX20" fmla="*/ 361513 w 931855"/>
                <a:gd name="connsiteY20" fmla="*/ 376547 h 1466100"/>
                <a:gd name="connsiteX21" fmla="*/ 472482 w 931855"/>
                <a:gd name="connsiteY21" fmla="*/ 93611 h 1466100"/>
                <a:gd name="connsiteX22" fmla="*/ 522452 w 931855"/>
                <a:gd name="connsiteY22" fmla="*/ 20207 h 1466100"/>
                <a:gd name="connsiteX23" fmla="*/ 573457 w 931855"/>
                <a:gd name="connsiteY23" fmla="*/ 1252 h 1466100"/>
                <a:gd name="connsiteX24" fmla="*/ 606540 w 931855"/>
                <a:gd name="connsiteY24" fmla="*/ 119458 h 1466100"/>
                <a:gd name="connsiteX25" fmla="*/ 578970 w 931855"/>
                <a:gd name="connsiteY25" fmla="*/ 237319 h 1466100"/>
                <a:gd name="connsiteX26" fmla="*/ 528656 w 931855"/>
                <a:gd name="connsiteY26" fmla="*/ 414800 h 1466100"/>
                <a:gd name="connsiteX27" fmla="*/ 491360 w 931855"/>
                <a:gd name="connsiteY27" fmla="*/ 583883 h 1466100"/>
                <a:gd name="connsiteX28" fmla="*/ 532102 w 931855"/>
                <a:gd name="connsiteY28" fmla="*/ 589869 h 1466100"/>
                <a:gd name="connsiteX29" fmla="*/ 626528 w 931855"/>
                <a:gd name="connsiteY29" fmla="*/ 480279 h 1466100"/>
                <a:gd name="connsiteX30" fmla="*/ 718888 w 931855"/>
                <a:gd name="connsiteY30" fmla="*/ 415145 h 1466100"/>
                <a:gd name="connsiteX31" fmla="*/ 778852 w 931855"/>
                <a:gd name="connsiteY31" fmla="*/ 453398 h 1466100"/>
                <a:gd name="connsiteX32" fmla="*/ 781954 w 931855"/>
                <a:gd name="connsiteY32" fmla="*/ 508193 h 1466100"/>
                <a:gd name="connsiteX33" fmla="*/ 761276 w 931855"/>
                <a:gd name="connsiteY33" fmla="*/ 559887 h 1466100"/>
                <a:gd name="connsiteX34" fmla="*/ 839850 w 931855"/>
                <a:gd name="connsiteY34" fmla="*/ 538520 h 1466100"/>
                <a:gd name="connsiteX35" fmla="*/ 887753 w 931855"/>
                <a:gd name="connsiteY35" fmla="*/ 610202 h 1466100"/>
                <a:gd name="connsiteX36" fmla="*/ 870866 w 931855"/>
                <a:gd name="connsiteY36" fmla="*/ 697736 h 1466100"/>
                <a:gd name="connsiteX37" fmla="*/ 931520 w 931855"/>
                <a:gd name="connsiteY37" fmla="*/ 770451 h 1466100"/>
                <a:gd name="connsiteX38" fmla="*/ 897402 w 931855"/>
                <a:gd name="connsiteY38" fmla="*/ 873838 h 1466100"/>
                <a:gd name="connsiteX0" fmla="*/ 897402 w 931855"/>
                <a:gd name="connsiteY0" fmla="*/ 873838 h 1466100"/>
                <a:gd name="connsiteX1" fmla="*/ 793671 w 931855"/>
                <a:gd name="connsiteY1" fmla="*/ 1069240 h 1466100"/>
                <a:gd name="connsiteX2" fmla="*/ 603439 w 931855"/>
                <a:gd name="connsiteY2" fmla="*/ 1334255 h 1466100"/>
                <a:gd name="connsiteX3" fmla="*/ 568632 w 931855"/>
                <a:gd name="connsiteY3" fmla="*/ 1464867 h 1466100"/>
                <a:gd name="connsiteX4" fmla="*/ 547954 w 931855"/>
                <a:gd name="connsiteY4" fmla="*/ 1460043 h 1466100"/>
                <a:gd name="connsiteX5" fmla="*/ 387015 w 931855"/>
                <a:gd name="connsiteY5" fmla="*/ 1371130 h 1466100"/>
                <a:gd name="connsiteX6" fmla="*/ 238827 w 931855"/>
                <a:gd name="connsiteY6" fmla="*/ 1317369 h 1466100"/>
                <a:gd name="connsiteX7" fmla="*/ 126136 w 931855"/>
                <a:gd name="connsiteY7" fmla="*/ 1308753 h 1466100"/>
                <a:gd name="connsiteX8" fmla="*/ 54109 w 931855"/>
                <a:gd name="connsiteY8" fmla="*/ 1173661 h 1466100"/>
                <a:gd name="connsiteX9" fmla="*/ 4 w 931855"/>
                <a:gd name="connsiteY9" fmla="*/ 913815 h 1466100"/>
                <a:gd name="connsiteX10" fmla="*/ 23438 w 931855"/>
                <a:gd name="connsiteY10" fmla="*/ 783892 h 1466100"/>
                <a:gd name="connsiteX11" fmla="*/ 51697 w 931855"/>
                <a:gd name="connsiteY11" fmla="*/ 406185 h 1466100"/>
                <a:gd name="connsiteX12" fmla="*/ 54454 w 931855"/>
                <a:gd name="connsiteY12" fmla="*/ 396191 h 1466100"/>
                <a:gd name="connsiteX13" fmla="*/ 99255 w 931855"/>
                <a:gd name="connsiteY13" fmla="*/ 389987 h 1466100"/>
                <a:gd name="connsiteX14" fmla="*/ 160943 w 931855"/>
                <a:gd name="connsiteY14" fmla="*/ 415145 h 1466100"/>
                <a:gd name="connsiteX15" fmla="*/ 191269 w 931855"/>
                <a:gd name="connsiteY15" fmla="*/ 492685 h 1466100"/>
                <a:gd name="connsiteX16" fmla="*/ 206433 w 931855"/>
                <a:gd name="connsiteY16" fmla="*/ 640873 h 1466100"/>
                <a:gd name="connsiteX17" fmla="*/ 207122 w 931855"/>
                <a:gd name="connsiteY17" fmla="*/ 710832 h 1466100"/>
                <a:gd name="connsiteX18" fmla="*/ 207811 w 931855"/>
                <a:gd name="connsiteY18" fmla="*/ 774242 h 1466100"/>
                <a:gd name="connsiteX19" fmla="*/ 246065 w 931855"/>
                <a:gd name="connsiteY19" fmla="*/ 673612 h 1466100"/>
                <a:gd name="connsiteX20" fmla="*/ 361513 w 931855"/>
                <a:gd name="connsiteY20" fmla="*/ 376547 h 1466100"/>
                <a:gd name="connsiteX21" fmla="*/ 472482 w 931855"/>
                <a:gd name="connsiteY21" fmla="*/ 93611 h 1466100"/>
                <a:gd name="connsiteX22" fmla="*/ 522452 w 931855"/>
                <a:gd name="connsiteY22" fmla="*/ 20207 h 1466100"/>
                <a:gd name="connsiteX23" fmla="*/ 573457 w 931855"/>
                <a:gd name="connsiteY23" fmla="*/ 1252 h 1466100"/>
                <a:gd name="connsiteX24" fmla="*/ 606540 w 931855"/>
                <a:gd name="connsiteY24" fmla="*/ 119458 h 1466100"/>
                <a:gd name="connsiteX25" fmla="*/ 578970 w 931855"/>
                <a:gd name="connsiteY25" fmla="*/ 237319 h 1466100"/>
                <a:gd name="connsiteX26" fmla="*/ 528656 w 931855"/>
                <a:gd name="connsiteY26" fmla="*/ 414800 h 1466100"/>
                <a:gd name="connsiteX27" fmla="*/ 491360 w 931855"/>
                <a:gd name="connsiteY27" fmla="*/ 583883 h 1466100"/>
                <a:gd name="connsiteX28" fmla="*/ 532102 w 931855"/>
                <a:gd name="connsiteY28" fmla="*/ 589869 h 1466100"/>
                <a:gd name="connsiteX29" fmla="*/ 626528 w 931855"/>
                <a:gd name="connsiteY29" fmla="*/ 480279 h 1466100"/>
                <a:gd name="connsiteX30" fmla="*/ 718888 w 931855"/>
                <a:gd name="connsiteY30" fmla="*/ 415145 h 1466100"/>
                <a:gd name="connsiteX31" fmla="*/ 778852 w 931855"/>
                <a:gd name="connsiteY31" fmla="*/ 453398 h 1466100"/>
                <a:gd name="connsiteX32" fmla="*/ 781954 w 931855"/>
                <a:gd name="connsiteY32" fmla="*/ 508193 h 1466100"/>
                <a:gd name="connsiteX33" fmla="*/ 761276 w 931855"/>
                <a:gd name="connsiteY33" fmla="*/ 559887 h 1466100"/>
                <a:gd name="connsiteX34" fmla="*/ 839850 w 931855"/>
                <a:gd name="connsiteY34" fmla="*/ 538520 h 1466100"/>
                <a:gd name="connsiteX35" fmla="*/ 887753 w 931855"/>
                <a:gd name="connsiteY35" fmla="*/ 610202 h 1466100"/>
                <a:gd name="connsiteX36" fmla="*/ 870866 w 931855"/>
                <a:gd name="connsiteY36" fmla="*/ 697736 h 1466100"/>
                <a:gd name="connsiteX37" fmla="*/ 931520 w 931855"/>
                <a:gd name="connsiteY37" fmla="*/ 770451 h 1466100"/>
                <a:gd name="connsiteX38" fmla="*/ 897402 w 931855"/>
                <a:gd name="connsiteY38" fmla="*/ 873838 h 1466100"/>
                <a:gd name="connsiteX0" fmla="*/ 897402 w 931855"/>
                <a:gd name="connsiteY0" fmla="*/ 873838 h 1466100"/>
                <a:gd name="connsiteX1" fmla="*/ 793671 w 931855"/>
                <a:gd name="connsiteY1" fmla="*/ 1069240 h 1466100"/>
                <a:gd name="connsiteX2" fmla="*/ 603439 w 931855"/>
                <a:gd name="connsiteY2" fmla="*/ 1334255 h 1466100"/>
                <a:gd name="connsiteX3" fmla="*/ 568632 w 931855"/>
                <a:gd name="connsiteY3" fmla="*/ 1464867 h 1466100"/>
                <a:gd name="connsiteX4" fmla="*/ 547954 w 931855"/>
                <a:gd name="connsiteY4" fmla="*/ 1460043 h 1466100"/>
                <a:gd name="connsiteX5" fmla="*/ 387015 w 931855"/>
                <a:gd name="connsiteY5" fmla="*/ 1371130 h 1466100"/>
                <a:gd name="connsiteX6" fmla="*/ 238827 w 931855"/>
                <a:gd name="connsiteY6" fmla="*/ 1317369 h 1466100"/>
                <a:gd name="connsiteX7" fmla="*/ 126136 w 931855"/>
                <a:gd name="connsiteY7" fmla="*/ 1308753 h 1466100"/>
                <a:gd name="connsiteX8" fmla="*/ 54109 w 931855"/>
                <a:gd name="connsiteY8" fmla="*/ 1173661 h 1466100"/>
                <a:gd name="connsiteX9" fmla="*/ 4 w 931855"/>
                <a:gd name="connsiteY9" fmla="*/ 913815 h 1466100"/>
                <a:gd name="connsiteX10" fmla="*/ 23438 w 931855"/>
                <a:gd name="connsiteY10" fmla="*/ 783892 h 1466100"/>
                <a:gd name="connsiteX11" fmla="*/ 51697 w 931855"/>
                <a:gd name="connsiteY11" fmla="*/ 406185 h 1466100"/>
                <a:gd name="connsiteX12" fmla="*/ 54454 w 931855"/>
                <a:gd name="connsiteY12" fmla="*/ 396191 h 1466100"/>
                <a:gd name="connsiteX13" fmla="*/ 99255 w 931855"/>
                <a:gd name="connsiteY13" fmla="*/ 389987 h 1466100"/>
                <a:gd name="connsiteX14" fmla="*/ 160943 w 931855"/>
                <a:gd name="connsiteY14" fmla="*/ 415145 h 1466100"/>
                <a:gd name="connsiteX15" fmla="*/ 191269 w 931855"/>
                <a:gd name="connsiteY15" fmla="*/ 492685 h 1466100"/>
                <a:gd name="connsiteX16" fmla="*/ 206433 w 931855"/>
                <a:gd name="connsiteY16" fmla="*/ 640873 h 1466100"/>
                <a:gd name="connsiteX17" fmla="*/ 207122 w 931855"/>
                <a:gd name="connsiteY17" fmla="*/ 710832 h 1466100"/>
                <a:gd name="connsiteX18" fmla="*/ 207811 w 931855"/>
                <a:gd name="connsiteY18" fmla="*/ 774242 h 1466100"/>
                <a:gd name="connsiteX19" fmla="*/ 246065 w 931855"/>
                <a:gd name="connsiteY19" fmla="*/ 673612 h 1466100"/>
                <a:gd name="connsiteX20" fmla="*/ 361513 w 931855"/>
                <a:gd name="connsiteY20" fmla="*/ 376547 h 1466100"/>
                <a:gd name="connsiteX21" fmla="*/ 472482 w 931855"/>
                <a:gd name="connsiteY21" fmla="*/ 93611 h 1466100"/>
                <a:gd name="connsiteX22" fmla="*/ 522452 w 931855"/>
                <a:gd name="connsiteY22" fmla="*/ 20207 h 1466100"/>
                <a:gd name="connsiteX23" fmla="*/ 573457 w 931855"/>
                <a:gd name="connsiteY23" fmla="*/ 1252 h 1466100"/>
                <a:gd name="connsiteX24" fmla="*/ 606540 w 931855"/>
                <a:gd name="connsiteY24" fmla="*/ 119458 h 1466100"/>
                <a:gd name="connsiteX25" fmla="*/ 578970 w 931855"/>
                <a:gd name="connsiteY25" fmla="*/ 237319 h 1466100"/>
                <a:gd name="connsiteX26" fmla="*/ 528656 w 931855"/>
                <a:gd name="connsiteY26" fmla="*/ 414800 h 1466100"/>
                <a:gd name="connsiteX27" fmla="*/ 491360 w 931855"/>
                <a:gd name="connsiteY27" fmla="*/ 583883 h 1466100"/>
                <a:gd name="connsiteX28" fmla="*/ 532102 w 931855"/>
                <a:gd name="connsiteY28" fmla="*/ 589869 h 1466100"/>
                <a:gd name="connsiteX29" fmla="*/ 626528 w 931855"/>
                <a:gd name="connsiteY29" fmla="*/ 480279 h 1466100"/>
                <a:gd name="connsiteX30" fmla="*/ 718888 w 931855"/>
                <a:gd name="connsiteY30" fmla="*/ 415145 h 1466100"/>
                <a:gd name="connsiteX31" fmla="*/ 778852 w 931855"/>
                <a:gd name="connsiteY31" fmla="*/ 453398 h 1466100"/>
                <a:gd name="connsiteX32" fmla="*/ 781954 w 931855"/>
                <a:gd name="connsiteY32" fmla="*/ 508193 h 1466100"/>
                <a:gd name="connsiteX33" fmla="*/ 761276 w 931855"/>
                <a:gd name="connsiteY33" fmla="*/ 559887 h 1466100"/>
                <a:gd name="connsiteX34" fmla="*/ 839850 w 931855"/>
                <a:gd name="connsiteY34" fmla="*/ 538520 h 1466100"/>
                <a:gd name="connsiteX35" fmla="*/ 887753 w 931855"/>
                <a:gd name="connsiteY35" fmla="*/ 610202 h 1466100"/>
                <a:gd name="connsiteX36" fmla="*/ 870866 w 931855"/>
                <a:gd name="connsiteY36" fmla="*/ 697736 h 1466100"/>
                <a:gd name="connsiteX37" fmla="*/ 931520 w 931855"/>
                <a:gd name="connsiteY37" fmla="*/ 770451 h 1466100"/>
                <a:gd name="connsiteX38" fmla="*/ 897402 w 931855"/>
                <a:gd name="connsiteY38" fmla="*/ 873838 h 1466100"/>
                <a:gd name="connsiteX0" fmla="*/ 897402 w 931855"/>
                <a:gd name="connsiteY0" fmla="*/ 873838 h 1466100"/>
                <a:gd name="connsiteX1" fmla="*/ 793671 w 931855"/>
                <a:gd name="connsiteY1" fmla="*/ 1069240 h 1466100"/>
                <a:gd name="connsiteX2" fmla="*/ 603439 w 931855"/>
                <a:gd name="connsiteY2" fmla="*/ 1334255 h 1466100"/>
                <a:gd name="connsiteX3" fmla="*/ 568632 w 931855"/>
                <a:gd name="connsiteY3" fmla="*/ 1464867 h 1466100"/>
                <a:gd name="connsiteX4" fmla="*/ 547954 w 931855"/>
                <a:gd name="connsiteY4" fmla="*/ 1460043 h 1466100"/>
                <a:gd name="connsiteX5" fmla="*/ 387015 w 931855"/>
                <a:gd name="connsiteY5" fmla="*/ 1371130 h 1466100"/>
                <a:gd name="connsiteX6" fmla="*/ 238827 w 931855"/>
                <a:gd name="connsiteY6" fmla="*/ 1317369 h 1466100"/>
                <a:gd name="connsiteX7" fmla="*/ 126136 w 931855"/>
                <a:gd name="connsiteY7" fmla="*/ 1308753 h 1466100"/>
                <a:gd name="connsiteX8" fmla="*/ 54109 w 931855"/>
                <a:gd name="connsiteY8" fmla="*/ 1173661 h 1466100"/>
                <a:gd name="connsiteX9" fmla="*/ 4 w 931855"/>
                <a:gd name="connsiteY9" fmla="*/ 913815 h 1466100"/>
                <a:gd name="connsiteX10" fmla="*/ 23438 w 931855"/>
                <a:gd name="connsiteY10" fmla="*/ 783892 h 1466100"/>
                <a:gd name="connsiteX11" fmla="*/ 51697 w 931855"/>
                <a:gd name="connsiteY11" fmla="*/ 406185 h 1466100"/>
                <a:gd name="connsiteX12" fmla="*/ 54454 w 931855"/>
                <a:gd name="connsiteY12" fmla="*/ 396191 h 1466100"/>
                <a:gd name="connsiteX13" fmla="*/ 99255 w 931855"/>
                <a:gd name="connsiteY13" fmla="*/ 389987 h 1466100"/>
                <a:gd name="connsiteX14" fmla="*/ 160943 w 931855"/>
                <a:gd name="connsiteY14" fmla="*/ 415145 h 1466100"/>
                <a:gd name="connsiteX15" fmla="*/ 191269 w 931855"/>
                <a:gd name="connsiteY15" fmla="*/ 492685 h 1466100"/>
                <a:gd name="connsiteX16" fmla="*/ 206433 w 931855"/>
                <a:gd name="connsiteY16" fmla="*/ 640873 h 1466100"/>
                <a:gd name="connsiteX17" fmla="*/ 207122 w 931855"/>
                <a:gd name="connsiteY17" fmla="*/ 710832 h 1466100"/>
                <a:gd name="connsiteX18" fmla="*/ 207811 w 931855"/>
                <a:gd name="connsiteY18" fmla="*/ 774242 h 1466100"/>
                <a:gd name="connsiteX19" fmla="*/ 246065 w 931855"/>
                <a:gd name="connsiteY19" fmla="*/ 673612 h 1466100"/>
                <a:gd name="connsiteX20" fmla="*/ 361513 w 931855"/>
                <a:gd name="connsiteY20" fmla="*/ 376547 h 1466100"/>
                <a:gd name="connsiteX21" fmla="*/ 472482 w 931855"/>
                <a:gd name="connsiteY21" fmla="*/ 93611 h 1466100"/>
                <a:gd name="connsiteX22" fmla="*/ 522452 w 931855"/>
                <a:gd name="connsiteY22" fmla="*/ 20207 h 1466100"/>
                <a:gd name="connsiteX23" fmla="*/ 573457 w 931855"/>
                <a:gd name="connsiteY23" fmla="*/ 1252 h 1466100"/>
                <a:gd name="connsiteX24" fmla="*/ 606540 w 931855"/>
                <a:gd name="connsiteY24" fmla="*/ 119458 h 1466100"/>
                <a:gd name="connsiteX25" fmla="*/ 578970 w 931855"/>
                <a:gd name="connsiteY25" fmla="*/ 237319 h 1466100"/>
                <a:gd name="connsiteX26" fmla="*/ 528656 w 931855"/>
                <a:gd name="connsiteY26" fmla="*/ 414800 h 1466100"/>
                <a:gd name="connsiteX27" fmla="*/ 491360 w 931855"/>
                <a:gd name="connsiteY27" fmla="*/ 583883 h 1466100"/>
                <a:gd name="connsiteX28" fmla="*/ 527022 w 931855"/>
                <a:gd name="connsiteY28" fmla="*/ 582249 h 1466100"/>
                <a:gd name="connsiteX29" fmla="*/ 626528 w 931855"/>
                <a:gd name="connsiteY29" fmla="*/ 480279 h 1466100"/>
                <a:gd name="connsiteX30" fmla="*/ 718888 w 931855"/>
                <a:gd name="connsiteY30" fmla="*/ 415145 h 1466100"/>
                <a:gd name="connsiteX31" fmla="*/ 778852 w 931855"/>
                <a:gd name="connsiteY31" fmla="*/ 453398 h 1466100"/>
                <a:gd name="connsiteX32" fmla="*/ 781954 w 931855"/>
                <a:gd name="connsiteY32" fmla="*/ 508193 h 1466100"/>
                <a:gd name="connsiteX33" fmla="*/ 761276 w 931855"/>
                <a:gd name="connsiteY33" fmla="*/ 559887 h 1466100"/>
                <a:gd name="connsiteX34" fmla="*/ 839850 w 931855"/>
                <a:gd name="connsiteY34" fmla="*/ 538520 h 1466100"/>
                <a:gd name="connsiteX35" fmla="*/ 887753 w 931855"/>
                <a:gd name="connsiteY35" fmla="*/ 610202 h 1466100"/>
                <a:gd name="connsiteX36" fmla="*/ 870866 w 931855"/>
                <a:gd name="connsiteY36" fmla="*/ 697736 h 1466100"/>
                <a:gd name="connsiteX37" fmla="*/ 931520 w 931855"/>
                <a:gd name="connsiteY37" fmla="*/ 770451 h 1466100"/>
                <a:gd name="connsiteX38" fmla="*/ 897402 w 931855"/>
                <a:gd name="connsiteY38" fmla="*/ 873838 h 1466100"/>
                <a:gd name="connsiteX0" fmla="*/ 897402 w 931855"/>
                <a:gd name="connsiteY0" fmla="*/ 873838 h 1466100"/>
                <a:gd name="connsiteX1" fmla="*/ 793671 w 931855"/>
                <a:gd name="connsiteY1" fmla="*/ 1069240 h 1466100"/>
                <a:gd name="connsiteX2" fmla="*/ 603439 w 931855"/>
                <a:gd name="connsiteY2" fmla="*/ 1334255 h 1466100"/>
                <a:gd name="connsiteX3" fmla="*/ 568632 w 931855"/>
                <a:gd name="connsiteY3" fmla="*/ 1464867 h 1466100"/>
                <a:gd name="connsiteX4" fmla="*/ 547954 w 931855"/>
                <a:gd name="connsiteY4" fmla="*/ 1460043 h 1466100"/>
                <a:gd name="connsiteX5" fmla="*/ 387015 w 931855"/>
                <a:gd name="connsiteY5" fmla="*/ 1371130 h 1466100"/>
                <a:gd name="connsiteX6" fmla="*/ 238827 w 931855"/>
                <a:gd name="connsiteY6" fmla="*/ 1317369 h 1466100"/>
                <a:gd name="connsiteX7" fmla="*/ 126136 w 931855"/>
                <a:gd name="connsiteY7" fmla="*/ 1308753 h 1466100"/>
                <a:gd name="connsiteX8" fmla="*/ 54109 w 931855"/>
                <a:gd name="connsiteY8" fmla="*/ 1173661 h 1466100"/>
                <a:gd name="connsiteX9" fmla="*/ 4 w 931855"/>
                <a:gd name="connsiteY9" fmla="*/ 913815 h 1466100"/>
                <a:gd name="connsiteX10" fmla="*/ 23438 w 931855"/>
                <a:gd name="connsiteY10" fmla="*/ 783892 h 1466100"/>
                <a:gd name="connsiteX11" fmla="*/ 51697 w 931855"/>
                <a:gd name="connsiteY11" fmla="*/ 406185 h 1466100"/>
                <a:gd name="connsiteX12" fmla="*/ 54454 w 931855"/>
                <a:gd name="connsiteY12" fmla="*/ 396191 h 1466100"/>
                <a:gd name="connsiteX13" fmla="*/ 99255 w 931855"/>
                <a:gd name="connsiteY13" fmla="*/ 389987 h 1466100"/>
                <a:gd name="connsiteX14" fmla="*/ 160943 w 931855"/>
                <a:gd name="connsiteY14" fmla="*/ 415145 h 1466100"/>
                <a:gd name="connsiteX15" fmla="*/ 191269 w 931855"/>
                <a:gd name="connsiteY15" fmla="*/ 492685 h 1466100"/>
                <a:gd name="connsiteX16" fmla="*/ 206433 w 931855"/>
                <a:gd name="connsiteY16" fmla="*/ 640873 h 1466100"/>
                <a:gd name="connsiteX17" fmla="*/ 207122 w 931855"/>
                <a:gd name="connsiteY17" fmla="*/ 710832 h 1466100"/>
                <a:gd name="connsiteX18" fmla="*/ 207811 w 931855"/>
                <a:gd name="connsiteY18" fmla="*/ 774242 h 1466100"/>
                <a:gd name="connsiteX19" fmla="*/ 246065 w 931855"/>
                <a:gd name="connsiteY19" fmla="*/ 673612 h 1466100"/>
                <a:gd name="connsiteX20" fmla="*/ 361513 w 931855"/>
                <a:gd name="connsiteY20" fmla="*/ 376547 h 1466100"/>
                <a:gd name="connsiteX21" fmla="*/ 472482 w 931855"/>
                <a:gd name="connsiteY21" fmla="*/ 93611 h 1466100"/>
                <a:gd name="connsiteX22" fmla="*/ 522452 w 931855"/>
                <a:gd name="connsiteY22" fmla="*/ 20207 h 1466100"/>
                <a:gd name="connsiteX23" fmla="*/ 573457 w 931855"/>
                <a:gd name="connsiteY23" fmla="*/ 1252 h 1466100"/>
                <a:gd name="connsiteX24" fmla="*/ 606540 w 931855"/>
                <a:gd name="connsiteY24" fmla="*/ 119458 h 1466100"/>
                <a:gd name="connsiteX25" fmla="*/ 578970 w 931855"/>
                <a:gd name="connsiteY25" fmla="*/ 237319 h 1466100"/>
                <a:gd name="connsiteX26" fmla="*/ 528656 w 931855"/>
                <a:gd name="connsiteY26" fmla="*/ 414800 h 1466100"/>
                <a:gd name="connsiteX27" fmla="*/ 491360 w 931855"/>
                <a:gd name="connsiteY27" fmla="*/ 583883 h 1466100"/>
                <a:gd name="connsiteX28" fmla="*/ 527022 w 931855"/>
                <a:gd name="connsiteY28" fmla="*/ 582249 h 1466100"/>
                <a:gd name="connsiteX29" fmla="*/ 618908 w 931855"/>
                <a:gd name="connsiteY29" fmla="*/ 470119 h 1466100"/>
                <a:gd name="connsiteX30" fmla="*/ 718888 w 931855"/>
                <a:gd name="connsiteY30" fmla="*/ 415145 h 1466100"/>
                <a:gd name="connsiteX31" fmla="*/ 778852 w 931855"/>
                <a:gd name="connsiteY31" fmla="*/ 453398 h 1466100"/>
                <a:gd name="connsiteX32" fmla="*/ 781954 w 931855"/>
                <a:gd name="connsiteY32" fmla="*/ 508193 h 1466100"/>
                <a:gd name="connsiteX33" fmla="*/ 761276 w 931855"/>
                <a:gd name="connsiteY33" fmla="*/ 559887 h 1466100"/>
                <a:gd name="connsiteX34" fmla="*/ 839850 w 931855"/>
                <a:gd name="connsiteY34" fmla="*/ 538520 h 1466100"/>
                <a:gd name="connsiteX35" fmla="*/ 887753 w 931855"/>
                <a:gd name="connsiteY35" fmla="*/ 610202 h 1466100"/>
                <a:gd name="connsiteX36" fmla="*/ 870866 w 931855"/>
                <a:gd name="connsiteY36" fmla="*/ 697736 h 1466100"/>
                <a:gd name="connsiteX37" fmla="*/ 931520 w 931855"/>
                <a:gd name="connsiteY37" fmla="*/ 770451 h 1466100"/>
                <a:gd name="connsiteX38" fmla="*/ 897402 w 931855"/>
                <a:gd name="connsiteY38" fmla="*/ 873838 h 1466100"/>
                <a:gd name="connsiteX0" fmla="*/ 897402 w 931855"/>
                <a:gd name="connsiteY0" fmla="*/ 873838 h 1466100"/>
                <a:gd name="connsiteX1" fmla="*/ 793671 w 931855"/>
                <a:gd name="connsiteY1" fmla="*/ 1069240 h 1466100"/>
                <a:gd name="connsiteX2" fmla="*/ 603439 w 931855"/>
                <a:gd name="connsiteY2" fmla="*/ 1334255 h 1466100"/>
                <a:gd name="connsiteX3" fmla="*/ 568632 w 931855"/>
                <a:gd name="connsiteY3" fmla="*/ 1464867 h 1466100"/>
                <a:gd name="connsiteX4" fmla="*/ 547954 w 931855"/>
                <a:gd name="connsiteY4" fmla="*/ 1460043 h 1466100"/>
                <a:gd name="connsiteX5" fmla="*/ 387015 w 931855"/>
                <a:gd name="connsiteY5" fmla="*/ 1371130 h 1466100"/>
                <a:gd name="connsiteX6" fmla="*/ 238827 w 931855"/>
                <a:gd name="connsiteY6" fmla="*/ 1317369 h 1466100"/>
                <a:gd name="connsiteX7" fmla="*/ 126136 w 931855"/>
                <a:gd name="connsiteY7" fmla="*/ 1308753 h 1466100"/>
                <a:gd name="connsiteX8" fmla="*/ 54109 w 931855"/>
                <a:gd name="connsiteY8" fmla="*/ 1173661 h 1466100"/>
                <a:gd name="connsiteX9" fmla="*/ 4 w 931855"/>
                <a:gd name="connsiteY9" fmla="*/ 913815 h 1466100"/>
                <a:gd name="connsiteX10" fmla="*/ 23438 w 931855"/>
                <a:gd name="connsiteY10" fmla="*/ 783892 h 1466100"/>
                <a:gd name="connsiteX11" fmla="*/ 51697 w 931855"/>
                <a:gd name="connsiteY11" fmla="*/ 406185 h 1466100"/>
                <a:gd name="connsiteX12" fmla="*/ 54454 w 931855"/>
                <a:gd name="connsiteY12" fmla="*/ 396191 h 1466100"/>
                <a:gd name="connsiteX13" fmla="*/ 99255 w 931855"/>
                <a:gd name="connsiteY13" fmla="*/ 389987 h 1466100"/>
                <a:gd name="connsiteX14" fmla="*/ 160943 w 931855"/>
                <a:gd name="connsiteY14" fmla="*/ 415145 h 1466100"/>
                <a:gd name="connsiteX15" fmla="*/ 191269 w 931855"/>
                <a:gd name="connsiteY15" fmla="*/ 492685 h 1466100"/>
                <a:gd name="connsiteX16" fmla="*/ 206433 w 931855"/>
                <a:gd name="connsiteY16" fmla="*/ 640873 h 1466100"/>
                <a:gd name="connsiteX17" fmla="*/ 207122 w 931855"/>
                <a:gd name="connsiteY17" fmla="*/ 710832 h 1466100"/>
                <a:gd name="connsiteX18" fmla="*/ 207811 w 931855"/>
                <a:gd name="connsiteY18" fmla="*/ 774242 h 1466100"/>
                <a:gd name="connsiteX19" fmla="*/ 246065 w 931855"/>
                <a:gd name="connsiteY19" fmla="*/ 673612 h 1466100"/>
                <a:gd name="connsiteX20" fmla="*/ 361513 w 931855"/>
                <a:gd name="connsiteY20" fmla="*/ 376547 h 1466100"/>
                <a:gd name="connsiteX21" fmla="*/ 472482 w 931855"/>
                <a:gd name="connsiteY21" fmla="*/ 93611 h 1466100"/>
                <a:gd name="connsiteX22" fmla="*/ 522452 w 931855"/>
                <a:gd name="connsiteY22" fmla="*/ 20207 h 1466100"/>
                <a:gd name="connsiteX23" fmla="*/ 573457 w 931855"/>
                <a:gd name="connsiteY23" fmla="*/ 1252 h 1466100"/>
                <a:gd name="connsiteX24" fmla="*/ 606540 w 931855"/>
                <a:gd name="connsiteY24" fmla="*/ 119458 h 1466100"/>
                <a:gd name="connsiteX25" fmla="*/ 578970 w 931855"/>
                <a:gd name="connsiteY25" fmla="*/ 237319 h 1466100"/>
                <a:gd name="connsiteX26" fmla="*/ 528656 w 931855"/>
                <a:gd name="connsiteY26" fmla="*/ 414800 h 1466100"/>
                <a:gd name="connsiteX27" fmla="*/ 491360 w 931855"/>
                <a:gd name="connsiteY27" fmla="*/ 583883 h 1466100"/>
                <a:gd name="connsiteX28" fmla="*/ 527022 w 931855"/>
                <a:gd name="connsiteY28" fmla="*/ 582249 h 1466100"/>
                <a:gd name="connsiteX29" fmla="*/ 618908 w 931855"/>
                <a:gd name="connsiteY29" fmla="*/ 470119 h 1466100"/>
                <a:gd name="connsiteX30" fmla="*/ 703648 w 931855"/>
                <a:gd name="connsiteY30" fmla="*/ 415145 h 1466100"/>
                <a:gd name="connsiteX31" fmla="*/ 778852 w 931855"/>
                <a:gd name="connsiteY31" fmla="*/ 453398 h 1466100"/>
                <a:gd name="connsiteX32" fmla="*/ 781954 w 931855"/>
                <a:gd name="connsiteY32" fmla="*/ 508193 h 1466100"/>
                <a:gd name="connsiteX33" fmla="*/ 761276 w 931855"/>
                <a:gd name="connsiteY33" fmla="*/ 559887 h 1466100"/>
                <a:gd name="connsiteX34" fmla="*/ 839850 w 931855"/>
                <a:gd name="connsiteY34" fmla="*/ 538520 h 1466100"/>
                <a:gd name="connsiteX35" fmla="*/ 887753 w 931855"/>
                <a:gd name="connsiteY35" fmla="*/ 610202 h 1466100"/>
                <a:gd name="connsiteX36" fmla="*/ 870866 w 931855"/>
                <a:gd name="connsiteY36" fmla="*/ 697736 h 1466100"/>
                <a:gd name="connsiteX37" fmla="*/ 931520 w 931855"/>
                <a:gd name="connsiteY37" fmla="*/ 770451 h 1466100"/>
                <a:gd name="connsiteX38" fmla="*/ 897402 w 931855"/>
                <a:gd name="connsiteY38" fmla="*/ 873838 h 1466100"/>
                <a:gd name="connsiteX0" fmla="*/ 897402 w 931855"/>
                <a:gd name="connsiteY0" fmla="*/ 873838 h 1466100"/>
                <a:gd name="connsiteX1" fmla="*/ 793671 w 931855"/>
                <a:gd name="connsiteY1" fmla="*/ 1069240 h 1466100"/>
                <a:gd name="connsiteX2" fmla="*/ 603439 w 931855"/>
                <a:gd name="connsiteY2" fmla="*/ 1334255 h 1466100"/>
                <a:gd name="connsiteX3" fmla="*/ 568632 w 931855"/>
                <a:gd name="connsiteY3" fmla="*/ 1464867 h 1466100"/>
                <a:gd name="connsiteX4" fmla="*/ 547954 w 931855"/>
                <a:gd name="connsiteY4" fmla="*/ 1460043 h 1466100"/>
                <a:gd name="connsiteX5" fmla="*/ 387015 w 931855"/>
                <a:gd name="connsiteY5" fmla="*/ 1371130 h 1466100"/>
                <a:gd name="connsiteX6" fmla="*/ 238827 w 931855"/>
                <a:gd name="connsiteY6" fmla="*/ 1317369 h 1466100"/>
                <a:gd name="connsiteX7" fmla="*/ 126136 w 931855"/>
                <a:gd name="connsiteY7" fmla="*/ 1308753 h 1466100"/>
                <a:gd name="connsiteX8" fmla="*/ 54109 w 931855"/>
                <a:gd name="connsiteY8" fmla="*/ 1173661 h 1466100"/>
                <a:gd name="connsiteX9" fmla="*/ 4 w 931855"/>
                <a:gd name="connsiteY9" fmla="*/ 913815 h 1466100"/>
                <a:gd name="connsiteX10" fmla="*/ 23438 w 931855"/>
                <a:gd name="connsiteY10" fmla="*/ 783892 h 1466100"/>
                <a:gd name="connsiteX11" fmla="*/ 51697 w 931855"/>
                <a:gd name="connsiteY11" fmla="*/ 406185 h 1466100"/>
                <a:gd name="connsiteX12" fmla="*/ 54454 w 931855"/>
                <a:gd name="connsiteY12" fmla="*/ 396191 h 1466100"/>
                <a:gd name="connsiteX13" fmla="*/ 99255 w 931855"/>
                <a:gd name="connsiteY13" fmla="*/ 389987 h 1466100"/>
                <a:gd name="connsiteX14" fmla="*/ 160943 w 931855"/>
                <a:gd name="connsiteY14" fmla="*/ 415145 h 1466100"/>
                <a:gd name="connsiteX15" fmla="*/ 191269 w 931855"/>
                <a:gd name="connsiteY15" fmla="*/ 492685 h 1466100"/>
                <a:gd name="connsiteX16" fmla="*/ 206433 w 931855"/>
                <a:gd name="connsiteY16" fmla="*/ 640873 h 1466100"/>
                <a:gd name="connsiteX17" fmla="*/ 207122 w 931855"/>
                <a:gd name="connsiteY17" fmla="*/ 710832 h 1466100"/>
                <a:gd name="connsiteX18" fmla="*/ 207811 w 931855"/>
                <a:gd name="connsiteY18" fmla="*/ 774242 h 1466100"/>
                <a:gd name="connsiteX19" fmla="*/ 246065 w 931855"/>
                <a:gd name="connsiteY19" fmla="*/ 673612 h 1466100"/>
                <a:gd name="connsiteX20" fmla="*/ 361513 w 931855"/>
                <a:gd name="connsiteY20" fmla="*/ 376547 h 1466100"/>
                <a:gd name="connsiteX21" fmla="*/ 472482 w 931855"/>
                <a:gd name="connsiteY21" fmla="*/ 93611 h 1466100"/>
                <a:gd name="connsiteX22" fmla="*/ 522452 w 931855"/>
                <a:gd name="connsiteY22" fmla="*/ 20207 h 1466100"/>
                <a:gd name="connsiteX23" fmla="*/ 573457 w 931855"/>
                <a:gd name="connsiteY23" fmla="*/ 1252 h 1466100"/>
                <a:gd name="connsiteX24" fmla="*/ 606540 w 931855"/>
                <a:gd name="connsiteY24" fmla="*/ 119458 h 1466100"/>
                <a:gd name="connsiteX25" fmla="*/ 578970 w 931855"/>
                <a:gd name="connsiteY25" fmla="*/ 237319 h 1466100"/>
                <a:gd name="connsiteX26" fmla="*/ 528656 w 931855"/>
                <a:gd name="connsiteY26" fmla="*/ 414800 h 1466100"/>
                <a:gd name="connsiteX27" fmla="*/ 491360 w 931855"/>
                <a:gd name="connsiteY27" fmla="*/ 583883 h 1466100"/>
                <a:gd name="connsiteX28" fmla="*/ 527022 w 931855"/>
                <a:gd name="connsiteY28" fmla="*/ 582249 h 1466100"/>
                <a:gd name="connsiteX29" fmla="*/ 618908 w 931855"/>
                <a:gd name="connsiteY29" fmla="*/ 470119 h 1466100"/>
                <a:gd name="connsiteX30" fmla="*/ 703648 w 931855"/>
                <a:gd name="connsiteY30" fmla="*/ 415145 h 1466100"/>
                <a:gd name="connsiteX31" fmla="*/ 778852 w 931855"/>
                <a:gd name="connsiteY31" fmla="*/ 453398 h 1466100"/>
                <a:gd name="connsiteX32" fmla="*/ 781954 w 931855"/>
                <a:gd name="connsiteY32" fmla="*/ 508193 h 1466100"/>
                <a:gd name="connsiteX33" fmla="*/ 763816 w 931855"/>
                <a:gd name="connsiteY33" fmla="*/ 564967 h 1466100"/>
                <a:gd name="connsiteX34" fmla="*/ 839850 w 931855"/>
                <a:gd name="connsiteY34" fmla="*/ 538520 h 1466100"/>
                <a:gd name="connsiteX35" fmla="*/ 887753 w 931855"/>
                <a:gd name="connsiteY35" fmla="*/ 610202 h 1466100"/>
                <a:gd name="connsiteX36" fmla="*/ 870866 w 931855"/>
                <a:gd name="connsiteY36" fmla="*/ 697736 h 1466100"/>
                <a:gd name="connsiteX37" fmla="*/ 931520 w 931855"/>
                <a:gd name="connsiteY37" fmla="*/ 770451 h 1466100"/>
                <a:gd name="connsiteX38" fmla="*/ 897402 w 931855"/>
                <a:gd name="connsiteY38" fmla="*/ 873838 h 1466100"/>
                <a:gd name="connsiteX0" fmla="*/ 897402 w 931855"/>
                <a:gd name="connsiteY0" fmla="*/ 873838 h 1467365"/>
                <a:gd name="connsiteX1" fmla="*/ 793671 w 931855"/>
                <a:gd name="connsiteY1" fmla="*/ 1069240 h 1467365"/>
                <a:gd name="connsiteX2" fmla="*/ 603439 w 931855"/>
                <a:gd name="connsiteY2" fmla="*/ 1334255 h 1467365"/>
                <a:gd name="connsiteX3" fmla="*/ 583872 w 931855"/>
                <a:gd name="connsiteY3" fmla="*/ 1459787 h 1467365"/>
                <a:gd name="connsiteX4" fmla="*/ 547954 w 931855"/>
                <a:gd name="connsiteY4" fmla="*/ 1460043 h 1467365"/>
                <a:gd name="connsiteX5" fmla="*/ 387015 w 931855"/>
                <a:gd name="connsiteY5" fmla="*/ 1371130 h 1467365"/>
                <a:gd name="connsiteX6" fmla="*/ 238827 w 931855"/>
                <a:gd name="connsiteY6" fmla="*/ 1317369 h 1467365"/>
                <a:gd name="connsiteX7" fmla="*/ 126136 w 931855"/>
                <a:gd name="connsiteY7" fmla="*/ 1308753 h 1467365"/>
                <a:gd name="connsiteX8" fmla="*/ 54109 w 931855"/>
                <a:gd name="connsiteY8" fmla="*/ 1173661 h 1467365"/>
                <a:gd name="connsiteX9" fmla="*/ 4 w 931855"/>
                <a:gd name="connsiteY9" fmla="*/ 913815 h 1467365"/>
                <a:gd name="connsiteX10" fmla="*/ 23438 w 931855"/>
                <a:gd name="connsiteY10" fmla="*/ 783892 h 1467365"/>
                <a:gd name="connsiteX11" fmla="*/ 51697 w 931855"/>
                <a:gd name="connsiteY11" fmla="*/ 406185 h 1467365"/>
                <a:gd name="connsiteX12" fmla="*/ 54454 w 931855"/>
                <a:gd name="connsiteY12" fmla="*/ 396191 h 1467365"/>
                <a:gd name="connsiteX13" fmla="*/ 99255 w 931855"/>
                <a:gd name="connsiteY13" fmla="*/ 389987 h 1467365"/>
                <a:gd name="connsiteX14" fmla="*/ 160943 w 931855"/>
                <a:gd name="connsiteY14" fmla="*/ 415145 h 1467365"/>
                <a:gd name="connsiteX15" fmla="*/ 191269 w 931855"/>
                <a:gd name="connsiteY15" fmla="*/ 492685 h 1467365"/>
                <a:gd name="connsiteX16" fmla="*/ 206433 w 931855"/>
                <a:gd name="connsiteY16" fmla="*/ 640873 h 1467365"/>
                <a:gd name="connsiteX17" fmla="*/ 207122 w 931855"/>
                <a:gd name="connsiteY17" fmla="*/ 710832 h 1467365"/>
                <a:gd name="connsiteX18" fmla="*/ 207811 w 931855"/>
                <a:gd name="connsiteY18" fmla="*/ 774242 h 1467365"/>
                <a:gd name="connsiteX19" fmla="*/ 246065 w 931855"/>
                <a:gd name="connsiteY19" fmla="*/ 673612 h 1467365"/>
                <a:gd name="connsiteX20" fmla="*/ 361513 w 931855"/>
                <a:gd name="connsiteY20" fmla="*/ 376547 h 1467365"/>
                <a:gd name="connsiteX21" fmla="*/ 472482 w 931855"/>
                <a:gd name="connsiteY21" fmla="*/ 93611 h 1467365"/>
                <a:gd name="connsiteX22" fmla="*/ 522452 w 931855"/>
                <a:gd name="connsiteY22" fmla="*/ 20207 h 1467365"/>
                <a:gd name="connsiteX23" fmla="*/ 573457 w 931855"/>
                <a:gd name="connsiteY23" fmla="*/ 1252 h 1467365"/>
                <a:gd name="connsiteX24" fmla="*/ 606540 w 931855"/>
                <a:gd name="connsiteY24" fmla="*/ 119458 h 1467365"/>
                <a:gd name="connsiteX25" fmla="*/ 578970 w 931855"/>
                <a:gd name="connsiteY25" fmla="*/ 237319 h 1467365"/>
                <a:gd name="connsiteX26" fmla="*/ 528656 w 931855"/>
                <a:gd name="connsiteY26" fmla="*/ 414800 h 1467365"/>
                <a:gd name="connsiteX27" fmla="*/ 491360 w 931855"/>
                <a:gd name="connsiteY27" fmla="*/ 583883 h 1467365"/>
                <a:gd name="connsiteX28" fmla="*/ 527022 w 931855"/>
                <a:gd name="connsiteY28" fmla="*/ 582249 h 1467365"/>
                <a:gd name="connsiteX29" fmla="*/ 618908 w 931855"/>
                <a:gd name="connsiteY29" fmla="*/ 470119 h 1467365"/>
                <a:gd name="connsiteX30" fmla="*/ 703648 w 931855"/>
                <a:gd name="connsiteY30" fmla="*/ 415145 h 1467365"/>
                <a:gd name="connsiteX31" fmla="*/ 778852 w 931855"/>
                <a:gd name="connsiteY31" fmla="*/ 453398 h 1467365"/>
                <a:gd name="connsiteX32" fmla="*/ 781954 w 931855"/>
                <a:gd name="connsiteY32" fmla="*/ 508193 h 1467365"/>
                <a:gd name="connsiteX33" fmla="*/ 763816 w 931855"/>
                <a:gd name="connsiteY33" fmla="*/ 564967 h 1467365"/>
                <a:gd name="connsiteX34" fmla="*/ 839850 w 931855"/>
                <a:gd name="connsiteY34" fmla="*/ 538520 h 1467365"/>
                <a:gd name="connsiteX35" fmla="*/ 887753 w 931855"/>
                <a:gd name="connsiteY35" fmla="*/ 610202 h 1467365"/>
                <a:gd name="connsiteX36" fmla="*/ 870866 w 931855"/>
                <a:gd name="connsiteY36" fmla="*/ 697736 h 1467365"/>
                <a:gd name="connsiteX37" fmla="*/ 931520 w 931855"/>
                <a:gd name="connsiteY37" fmla="*/ 770451 h 1467365"/>
                <a:gd name="connsiteX38" fmla="*/ 897402 w 931855"/>
                <a:gd name="connsiteY38" fmla="*/ 873838 h 1467365"/>
                <a:gd name="connsiteX0" fmla="*/ 897402 w 931855"/>
                <a:gd name="connsiteY0" fmla="*/ 873838 h 1467365"/>
                <a:gd name="connsiteX1" fmla="*/ 793671 w 931855"/>
                <a:gd name="connsiteY1" fmla="*/ 1069240 h 1467365"/>
                <a:gd name="connsiteX2" fmla="*/ 603439 w 931855"/>
                <a:gd name="connsiteY2" fmla="*/ 1334255 h 1467365"/>
                <a:gd name="connsiteX3" fmla="*/ 583872 w 931855"/>
                <a:gd name="connsiteY3" fmla="*/ 1459787 h 1467365"/>
                <a:gd name="connsiteX4" fmla="*/ 547954 w 931855"/>
                <a:gd name="connsiteY4" fmla="*/ 1460043 h 1467365"/>
                <a:gd name="connsiteX5" fmla="*/ 387015 w 931855"/>
                <a:gd name="connsiteY5" fmla="*/ 1371130 h 1467365"/>
                <a:gd name="connsiteX6" fmla="*/ 238827 w 931855"/>
                <a:gd name="connsiteY6" fmla="*/ 1317369 h 1467365"/>
                <a:gd name="connsiteX7" fmla="*/ 126136 w 931855"/>
                <a:gd name="connsiteY7" fmla="*/ 1308753 h 1467365"/>
                <a:gd name="connsiteX8" fmla="*/ 54109 w 931855"/>
                <a:gd name="connsiteY8" fmla="*/ 1173661 h 1467365"/>
                <a:gd name="connsiteX9" fmla="*/ 4 w 931855"/>
                <a:gd name="connsiteY9" fmla="*/ 913815 h 1467365"/>
                <a:gd name="connsiteX10" fmla="*/ 23438 w 931855"/>
                <a:gd name="connsiteY10" fmla="*/ 783892 h 1467365"/>
                <a:gd name="connsiteX11" fmla="*/ 51697 w 931855"/>
                <a:gd name="connsiteY11" fmla="*/ 406185 h 1467365"/>
                <a:gd name="connsiteX12" fmla="*/ 54454 w 931855"/>
                <a:gd name="connsiteY12" fmla="*/ 396191 h 1467365"/>
                <a:gd name="connsiteX13" fmla="*/ 99255 w 931855"/>
                <a:gd name="connsiteY13" fmla="*/ 389987 h 1467365"/>
                <a:gd name="connsiteX14" fmla="*/ 160943 w 931855"/>
                <a:gd name="connsiteY14" fmla="*/ 415145 h 1467365"/>
                <a:gd name="connsiteX15" fmla="*/ 191269 w 931855"/>
                <a:gd name="connsiteY15" fmla="*/ 492685 h 1467365"/>
                <a:gd name="connsiteX16" fmla="*/ 206433 w 931855"/>
                <a:gd name="connsiteY16" fmla="*/ 640873 h 1467365"/>
                <a:gd name="connsiteX17" fmla="*/ 207122 w 931855"/>
                <a:gd name="connsiteY17" fmla="*/ 710832 h 1467365"/>
                <a:gd name="connsiteX18" fmla="*/ 207811 w 931855"/>
                <a:gd name="connsiteY18" fmla="*/ 774242 h 1467365"/>
                <a:gd name="connsiteX19" fmla="*/ 246065 w 931855"/>
                <a:gd name="connsiteY19" fmla="*/ 673612 h 1467365"/>
                <a:gd name="connsiteX20" fmla="*/ 361513 w 931855"/>
                <a:gd name="connsiteY20" fmla="*/ 376547 h 1467365"/>
                <a:gd name="connsiteX21" fmla="*/ 472482 w 931855"/>
                <a:gd name="connsiteY21" fmla="*/ 93611 h 1467365"/>
                <a:gd name="connsiteX22" fmla="*/ 522452 w 931855"/>
                <a:gd name="connsiteY22" fmla="*/ 20207 h 1467365"/>
                <a:gd name="connsiteX23" fmla="*/ 573457 w 931855"/>
                <a:gd name="connsiteY23" fmla="*/ 1252 h 1467365"/>
                <a:gd name="connsiteX24" fmla="*/ 606540 w 931855"/>
                <a:gd name="connsiteY24" fmla="*/ 119458 h 1467365"/>
                <a:gd name="connsiteX25" fmla="*/ 578970 w 931855"/>
                <a:gd name="connsiteY25" fmla="*/ 237319 h 1467365"/>
                <a:gd name="connsiteX26" fmla="*/ 528656 w 931855"/>
                <a:gd name="connsiteY26" fmla="*/ 414800 h 1467365"/>
                <a:gd name="connsiteX27" fmla="*/ 491360 w 931855"/>
                <a:gd name="connsiteY27" fmla="*/ 583883 h 1467365"/>
                <a:gd name="connsiteX28" fmla="*/ 527022 w 931855"/>
                <a:gd name="connsiteY28" fmla="*/ 582249 h 1467365"/>
                <a:gd name="connsiteX29" fmla="*/ 618908 w 931855"/>
                <a:gd name="connsiteY29" fmla="*/ 470119 h 1467365"/>
                <a:gd name="connsiteX30" fmla="*/ 703648 w 931855"/>
                <a:gd name="connsiteY30" fmla="*/ 415145 h 1467365"/>
                <a:gd name="connsiteX31" fmla="*/ 778852 w 931855"/>
                <a:gd name="connsiteY31" fmla="*/ 453398 h 1467365"/>
                <a:gd name="connsiteX32" fmla="*/ 781954 w 931855"/>
                <a:gd name="connsiteY32" fmla="*/ 508193 h 1467365"/>
                <a:gd name="connsiteX33" fmla="*/ 763816 w 931855"/>
                <a:gd name="connsiteY33" fmla="*/ 564967 h 1467365"/>
                <a:gd name="connsiteX34" fmla="*/ 839850 w 931855"/>
                <a:gd name="connsiteY34" fmla="*/ 538520 h 1467365"/>
                <a:gd name="connsiteX35" fmla="*/ 887753 w 931855"/>
                <a:gd name="connsiteY35" fmla="*/ 610202 h 1467365"/>
                <a:gd name="connsiteX36" fmla="*/ 870866 w 931855"/>
                <a:gd name="connsiteY36" fmla="*/ 697736 h 1467365"/>
                <a:gd name="connsiteX37" fmla="*/ 931520 w 931855"/>
                <a:gd name="connsiteY37" fmla="*/ 770451 h 1467365"/>
                <a:gd name="connsiteX38" fmla="*/ 897402 w 931855"/>
                <a:gd name="connsiteY38" fmla="*/ 873838 h 1467365"/>
                <a:gd name="connsiteX0" fmla="*/ 897402 w 931855"/>
                <a:gd name="connsiteY0" fmla="*/ 873838 h 1467365"/>
                <a:gd name="connsiteX1" fmla="*/ 793671 w 931855"/>
                <a:gd name="connsiteY1" fmla="*/ 1069240 h 1467365"/>
                <a:gd name="connsiteX2" fmla="*/ 603439 w 931855"/>
                <a:gd name="connsiteY2" fmla="*/ 1334255 h 1467365"/>
                <a:gd name="connsiteX3" fmla="*/ 583872 w 931855"/>
                <a:gd name="connsiteY3" fmla="*/ 1459787 h 1467365"/>
                <a:gd name="connsiteX4" fmla="*/ 547954 w 931855"/>
                <a:gd name="connsiteY4" fmla="*/ 1460043 h 1467365"/>
                <a:gd name="connsiteX5" fmla="*/ 387015 w 931855"/>
                <a:gd name="connsiteY5" fmla="*/ 1371130 h 1467365"/>
                <a:gd name="connsiteX6" fmla="*/ 238827 w 931855"/>
                <a:gd name="connsiteY6" fmla="*/ 1317369 h 1467365"/>
                <a:gd name="connsiteX7" fmla="*/ 126136 w 931855"/>
                <a:gd name="connsiteY7" fmla="*/ 1308753 h 1467365"/>
                <a:gd name="connsiteX8" fmla="*/ 54109 w 931855"/>
                <a:gd name="connsiteY8" fmla="*/ 1173661 h 1467365"/>
                <a:gd name="connsiteX9" fmla="*/ 4 w 931855"/>
                <a:gd name="connsiteY9" fmla="*/ 913815 h 1467365"/>
                <a:gd name="connsiteX10" fmla="*/ 23438 w 931855"/>
                <a:gd name="connsiteY10" fmla="*/ 783892 h 1467365"/>
                <a:gd name="connsiteX11" fmla="*/ 51697 w 931855"/>
                <a:gd name="connsiteY11" fmla="*/ 406185 h 1467365"/>
                <a:gd name="connsiteX12" fmla="*/ 54454 w 931855"/>
                <a:gd name="connsiteY12" fmla="*/ 396191 h 1467365"/>
                <a:gd name="connsiteX13" fmla="*/ 99255 w 931855"/>
                <a:gd name="connsiteY13" fmla="*/ 389987 h 1467365"/>
                <a:gd name="connsiteX14" fmla="*/ 160943 w 931855"/>
                <a:gd name="connsiteY14" fmla="*/ 415145 h 1467365"/>
                <a:gd name="connsiteX15" fmla="*/ 191269 w 931855"/>
                <a:gd name="connsiteY15" fmla="*/ 492685 h 1467365"/>
                <a:gd name="connsiteX16" fmla="*/ 206433 w 931855"/>
                <a:gd name="connsiteY16" fmla="*/ 640873 h 1467365"/>
                <a:gd name="connsiteX17" fmla="*/ 207122 w 931855"/>
                <a:gd name="connsiteY17" fmla="*/ 710832 h 1467365"/>
                <a:gd name="connsiteX18" fmla="*/ 207811 w 931855"/>
                <a:gd name="connsiteY18" fmla="*/ 774242 h 1467365"/>
                <a:gd name="connsiteX19" fmla="*/ 246065 w 931855"/>
                <a:gd name="connsiteY19" fmla="*/ 673612 h 1467365"/>
                <a:gd name="connsiteX20" fmla="*/ 361513 w 931855"/>
                <a:gd name="connsiteY20" fmla="*/ 376547 h 1467365"/>
                <a:gd name="connsiteX21" fmla="*/ 472482 w 931855"/>
                <a:gd name="connsiteY21" fmla="*/ 93611 h 1467365"/>
                <a:gd name="connsiteX22" fmla="*/ 522452 w 931855"/>
                <a:gd name="connsiteY22" fmla="*/ 20207 h 1467365"/>
                <a:gd name="connsiteX23" fmla="*/ 573457 w 931855"/>
                <a:gd name="connsiteY23" fmla="*/ 1252 h 1467365"/>
                <a:gd name="connsiteX24" fmla="*/ 606540 w 931855"/>
                <a:gd name="connsiteY24" fmla="*/ 119458 h 1467365"/>
                <a:gd name="connsiteX25" fmla="*/ 578970 w 931855"/>
                <a:gd name="connsiteY25" fmla="*/ 237319 h 1467365"/>
                <a:gd name="connsiteX26" fmla="*/ 528656 w 931855"/>
                <a:gd name="connsiteY26" fmla="*/ 414800 h 1467365"/>
                <a:gd name="connsiteX27" fmla="*/ 491360 w 931855"/>
                <a:gd name="connsiteY27" fmla="*/ 583883 h 1467365"/>
                <a:gd name="connsiteX28" fmla="*/ 527022 w 931855"/>
                <a:gd name="connsiteY28" fmla="*/ 582249 h 1467365"/>
                <a:gd name="connsiteX29" fmla="*/ 618908 w 931855"/>
                <a:gd name="connsiteY29" fmla="*/ 470119 h 1467365"/>
                <a:gd name="connsiteX30" fmla="*/ 703648 w 931855"/>
                <a:gd name="connsiteY30" fmla="*/ 415145 h 1467365"/>
                <a:gd name="connsiteX31" fmla="*/ 778852 w 931855"/>
                <a:gd name="connsiteY31" fmla="*/ 453398 h 1467365"/>
                <a:gd name="connsiteX32" fmla="*/ 781954 w 931855"/>
                <a:gd name="connsiteY32" fmla="*/ 508193 h 1467365"/>
                <a:gd name="connsiteX33" fmla="*/ 763816 w 931855"/>
                <a:gd name="connsiteY33" fmla="*/ 564967 h 1467365"/>
                <a:gd name="connsiteX34" fmla="*/ 839850 w 931855"/>
                <a:gd name="connsiteY34" fmla="*/ 538520 h 1467365"/>
                <a:gd name="connsiteX35" fmla="*/ 887753 w 931855"/>
                <a:gd name="connsiteY35" fmla="*/ 610202 h 1467365"/>
                <a:gd name="connsiteX36" fmla="*/ 870866 w 931855"/>
                <a:gd name="connsiteY36" fmla="*/ 697736 h 1467365"/>
                <a:gd name="connsiteX37" fmla="*/ 931520 w 931855"/>
                <a:gd name="connsiteY37" fmla="*/ 770451 h 1467365"/>
                <a:gd name="connsiteX38" fmla="*/ 897402 w 931855"/>
                <a:gd name="connsiteY38" fmla="*/ 873838 h 14673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</a:cxnLst>
              <a:rect l="l" t="t" r="r" b="b"/>
              <a:pathLst>
                <a:path w="931855" h="1467365">
                  <a:moveTo>
                    <a:pt x="897402" y="873838"/>
                  </a:moveTo>
                  <a:cubicBezTo>
                    <a:pt x="862595" y="938283"/>
                    <a:pt x="832613" y="1006518"/>
                    <a:pt x="793671" y="1069240"/>
                  </a:cubicBezTo>
                  <a:cubicBezTo>
                    <a:pt x="736119" y="1162633"/>
                    <a:pt x="633849" y="1266914"/>
                    <a:pt x="603439" y="1334255"/>
                  </a:cubicBezTo>
                  <a:cubicBezTo>
                    <a:pt x="578633" y="1389186"/>
                    <a:pt x="615488" y="1417590"/>
                    <a:pt x="583872" y="1459787"/>
                  </a:cubicBezTo>
                  <a:cubicBezTo>
                    <a:pt x="575601" y="1463234"/>
                    <a:pt x="580764" y="1474819"/>
                    <a:pt x="547954" y="1460043"/>
                  </a:cubicBezTo>
                  <a:cubicBezTo>
                    <a:pt x="515144" y="1445267"/>
                    <a:pt x="442155" y="1398355"/>
                    <a:pt x="387015" y="1371130"/>
                  </a:cubicBezTo>
                  <a:cubicBezTo>
                    <a:pt x="339802" y="1347695"/>
                    <a:pt x="291210" y="1326329"/>
                    <a:pt x="238827" y="1317369"/>
                  </a:cubicBezTo>
                  <a:cubicBezTo>
                    <a:pt x="201608" y="1311165"/>
                    <a:pt x="164044" y="1304962"/>
                    <a:pt x="126136" y="1308753"/>
                  </a:cubicBezTo>
                  <a:cubicBezTo>
                    <a:pt x="92707" y="1312199"/>
                    <a:pt x="63759" y="1200197"/>
                    <a:pt x="54109" y="1173661"/>
                  </a:cubicBezTo>
                  <a:cubicBezTo>
                    <a:pt x="24472" y="1090262"/>
                    <a:pt x="-341" y="1003072"/>
                    <a:pt x="4" y="913815"/>
                  </a:cubicBezTo>
                  <a:cubicBezTo>
                    <a:pt x="4" y="869358"/>
                    <a:pt x="15167" y="827314"/>
                    <a:pt x="23438" y="783892"/>
                  </a:cubicBezTo>
                  <a:cubicBezTo>
                    <a:pt x="47217" y="659827"/>
                    <a:pt x="47561" y="532317"/>
                    <a:pt x="51697" y="406185"/>
                  </a:cubicBezTo>
                  <a:cubicBezTo>
                    <a:pt x="51697" y="402739"/>
                    <a:pt x="53076" y="399292"/>
                    <a:pt x="54454" y="396191"/>
                  </a:cubicBezTo>
                  <a:cubicBezTo>
                    <a:pt x="58934" y="386886"/>
                    <a:pt x="90295" y="389987"/>
                    <a:pt x="99255" y="389987"/>
                  </a:cubicBezTo>
                  <a:cubicBezTo>
                    <a:pt x="123723" y="390332"/>
                    <a:pt x="144401" y="395157"/>
                    <a:pt x="160943" y="415145"/>
                  </a:cubicBezTo>
                  <a:cubicBezTo>
                    <a:pt x="179208" y="436512"/>
                    <a:pt x="186100" y="465115"/>
                    <a:pt x="191269" y="492685"/>
                  </a:cubicBezTo>
                  <a:cubicBezTo>
                    <a:pt x="200574" y="541622"/>
                    <a:pt x="205744" y="591247"/>
                    <a:pt x="206433" y="640873"/>
                  </a:cubicBezTo>
                  <a:cubicBezTo>
                    <a:pt x="206777" y="664308"/>
                    <a:pt x="205744" y="687742"/>
                    <a:pt x="207122" y="710832"/>
                  </a:cubicBezTo>
                  <a:cubicBezTo>
                    <a:pt x="207811" y="729441"/>
                    <a:pt x="214015" y="756322"/>
                    <a:pt x="207811" y="774242"/>
                  </a:cubicBezTo>
                  <a:cubicBezTo>
                    <a:pt x="218495" y="744260"/>
                    <a:pt x="232280" y="708764"/>
                    <a:pt x="246065" y="673612"/>
                  </a:cubicBezTo>
                  <a:cubicBezTo>
                    <a:pt x="284662" y="574705"/>
                    <a:pt x="322915" y="475454"/>
                    <a:pt x="361513" y="376547"/>
                  </a:cubicBezTo>
                  <a:cubicBezTo>
                    <a:pt x="398388" y="282465"/>
                    <a:pt x="429404" y="184937"/>
                    <a:pt x="472482" y="93611"/>
                  </a:cubicBezTo>
                  <a:cubicBezTo>
                    <a:pt x="485233" y="66731"/>
                    <a:pt x="499707" y="40539"/>
                    <a:pt x="522452" y="20207"/>
                  </a:cubicBezTo>
                  <a:cubicBezTo>
                    <a:pt x="536237" y="7800"/>
                    <a:pt x="553813" y="-3917"/>
                    <a:pt x="573457" y="1252"/>
                  </a:cubicBezTo>
                  <a:cubicBezTo>
                    <a:pt x="620325" y="13659"/>
                    <a:pt x="611710" y="84307"/>
                    <a:pt x="606540" y="119458"/>
                  </a:cubicBezTo>
                  <a:cubicBezTo>
                    <a:pt x="600682" y="159434"/>
                    <a:pt x="591951" y="188095"/>
                    <a:pt x="578970" y="237319"/>
                  </a:cubicBezTo>
                  <a:cubicBezTo>
                    <a:pt x="565989" y="286543"/>
                    <a:pt x="543819" y="355525"/>
                    <a:pt x="528656" y="414800"/>
                  </a:cubicBezTo>
                  <a:cubicBezTo>
                    <a:pt x="516249" y="463048"/>
                    <a:pt x="496899" y="511397"/>
                    <a:pt x="491360" y="583883"/>
                  </a:cubicBezTo>
                  <a:cubicBezTo>
                    <a:pt x="484314" y="620681"/>
                    <a:pt x="505764" y="601210"/>
                    <a:pt x="527022" y="582249"/>
                  </a:cubicBezTo>
                  <a:cubicBezTo>
                    <a:pt x="548280" y="563288"/>
                    <a:pt x="589470" y="497970"/>
                    <a:pt x="618908" y="470119"/>
                  </a:cubicBezTo>
                  <a:cubicBezTo>
                    <a:pt x="648346" y="442268"/>
                    <a:pt x="676991" y="417932"/>
                    <a:pt x="703648" y="415145"/>
                  </a:cubicBezTo>
                  <a:cubicBezTo>
                    <a:pt x="730305" y="412358"/>
                    <a:pt x="765801" y="437890"/>
                    <a:pt x="778852" y="453398"/>
                  </a:cubicBezTo>
                  <a:cubicBezTo>
                    <a:pt x="791903" y="468906"/>
                    <a:pt x="786089" y="489928"/>
                    <a:pt x="781954" y="508193"/>
                  </a:cubicBezTo>
                  <a:cubicBezTo>
                    <a:pt x="777818" y="526114"/>
                    <a:pt x="772087" y="548080"/>
                    <a:pt x="763816" y="564967"/>
                  </a:cubicBezTo>
                  <a:cubicBezTo>
                    <a:pt x="776567" y="538431"/>
                    <a:pt x="819194" y="530981"/>
                    <a:pt x="839850" y="538520"/>
                  </a:cubicBezTo>
                  <a:cubicBezTo>
                    <a:pt x="860506" y="546059"/>
                    <a:pt x="884307" y="580219"/>
                    <a:pt x="887753" y="610202"/>
                  </a:cubicBezTo>
                  <a:cubicBezTo>
                    <a:pt x="891199" y="640184"/>
                    <a:pt x="882928" y="670166"/>
                    <a:pt x="870866" y="697736"/>
                  </a:cubicBezTo>
                  <a:cubicBezTo>
                    <a:pt x="915323" y="697391"/>
                    <a:pt x="927729" y="728407"/>
                    <a:pt x="931520" y="770451"/>
                  </a:cubicBezTo>
                  <a:cubicBezTo>
                    <a:pt x="934622" y="810428"/>
                    <a:pt x="915667" y="839721"/>
                    <a:pt x="897402" y="873838"/>
                  </a:cubicBezTo>
                  <a:close/>
                </a:path>
              </a:pathLst>
            </a:custGeom>
            <a:solidFill>
              <a:srgbClr val="FDB98A"/>
            </a:solidFill>
            <a:ln w="343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67" name="Rectangle 165">
              <a:extLst>
                <a:ext uri="{FF2B5EF4-FFF2-40B4-BE49-F238E27FC236}">
                  <a16:creationId xmlns:a16="http://schemas.microsoft.com/office/drawing/2014/main" id="{83D58A68-1028-449C-A1D0-279A2D0FFBEE}"/>
                </a:ext>
              </a:extLst>
            </p:cNvPr>
            <p:cNvSpPr/>
            <p:nvPr/>
          </p:nvSpPr>
          <p:spPr>
            <a:xfrm rot="732520">
              <a:off x="1413359" y="5093674"/>
              <a:ext cx="644608" cy="410520"/>
            </a:xfrm>
            <a:custGeom>
              <a:avLst/>
              <a:gdLst>
                <a:gd name="connsiteX0" fmla="*/ 0 w 559412"/>
                <a:gd name="connsiteY0" fmla="*/ 0 h 351089"/>
                <a:gd name="connsiteX1" fmla="*/ 559412 w 559412"/>
                <a:gd name="connsiteY1" fmla="*/ 0 h 351089"/>
                <a:gd name="connsiteX2" fmla="*/ 559412 w 559412"/>
                <a:gd name="connsiteY2" fmla="*/ 351089 h 351089"/>
                <a:gd name="connsiteX3" fmla="*/ 0 w 559412"/>
                <a:gd name="connsiteY3" fmla="*/ 351089 h 351089"/>
                <a:gd name="connsiteX4" fmla="*/ 0 w 559412"/>
                <a:gd name="connsiteY4" fmla="*/ 0 h 351089"/>
                <a:gd name="connsiteX0" fmla="*/ 0 w 559412"/>
                <a:gd name="connsiteY0" fmla="*/ 0 h 351089"/>
                <a:gd name="connsiteX1" fmla="*/ 559412 w 559412"/>
                <a:gd name="connsiteY1" fmla="*/ 0 h 351089"/>
                <a:gd name="connsiteX2" fmla="*/ 559412 w 559412"/>
                <a:gd name="connsiteY2" fmla="*/ 351089 h 351089"/>
                <a:gd name="connsiteX3" fmla="*/ 0 w 559412"/>
                <a:gd name="connsiteY3" fmla="*/ 351089 h 351089"/>
                <a:gd name="connsiteX4" fmla="*/ 0 w 559412"/>
                <a:gd name="connsiteY4" fmla="*/ 0 h 351089"/>
                <a:gd name="connsiteX0" fmla="*/ 0 w 560341"/>
                <a:gd name="connsiteY0" fmla="*/ 67769 h 351089"/>
                <a:gd name="connsiteX1" fmla="*/ 560341 w 560341"/>
                <a:gd name="connsiteY1" fmla="*/ 0 h 351089"/>
                <a:gd name="connsiteX2" fmla="*/ 560341 w 560341"/>
                <a:gd name="connsiteY2" fmla="*/ 351089 h 351089"/>
                <a:gd name="connsiteX3" fmla="*/ 929 w 560341"/>
                <a:gd name="connsiteY3" fmla="*/ 351089 h 351089"/>
                <a:gd name="connsiteX4" fmla="*/ 0 w 560341"/>
                <a:gd name="connsiteY4" fmla="*/ 67769 h 351089"/>
                <a:gd name="connsiteX0" fmla="*/ 0 w 560413"/>
                <a:gd name="connsiteY0" fmla="*/ 31402 h 351089"/>
                <a:gd name="connsiteX1" fmla="*/ 560413 w 560413"/>
                <a:gd name="connsiteY1" fmla="*/ 0 h 351089"/>
                <a:gd name="connsiteX2" fmla="*/ 560413 w 560413"/>
                <a:gd name="connsiteY2" fmla="*/ 351089 h 351089"/>
                <a:gd name="connsiteX3" fmla="*/ 1001 w 560413"/>
                <a:gd name="connsiteY3" fmla="*/ 351089 h 351089"/>
                <a:gd name="connsiteX4" fmla="*/ 0 w 560413"/>
                <a:gd name="connsiteY4" fmla="*/ 31402 h 351089"/>
                <a:gd name="connsiteX0" fmla="*/ 0 w 564173"/>
                <a:gd name="connsiteY0" fmla="*/ 14024 h 351089"/>
                <a:gd name="connsiteX1" fmla="*/ 564173 w 564173"/>
                <a:gd name="connsiteY1" fmla="*/ 0 h 351089"/>
                <a:gd name="connsiteX2" fmla="*/ 564173 w 564173"/>
                <a:gd name="connsiteY2" fmla="*/ 351089 h 351089"/>
                <a:gd name="connsiteX3" fmla="*/ 4761 w 564173"/>
                <a:gd name="connsiteY3" fmla="*/ 351089 h 351089"/>
                <a:gd name="connsiteX4" fmla="*/ 0 w 564173"/>
                <a:gd name="connsiteY4" fmla="*/ 14024 h 351089"/>
                <a:gd name="connsiteX0" fmla="*/ 0 w 564173"/>
                <a:gd name="connsiteY0" fmla="*/ 14024 h 351089"/>
                <a:gd name="connsiteX1" fmla="*/ 564173 w 564173"/>
                <a:gd name="connsiteY1" fmla="*/ 0 h 351089"/>
                <a:gd name="connsiteX2" fmla="*/ 564173 w 564173"/>
                <a:gd name="connsiteY2" fmla="*/ 351089 h 351089"/>
                <a:gd name="connsiteX3" fmla="*/ 4761 w 564173"/>
                <a:gd name="connsiteY3" fmla="*/ 351089 h 351089"/>
                <a:gd name="connsiteX4" fmla="*/ 0 w 564173"/>
                <a:gd name="connsiteY4" fmla="*/ 14024 h 351089"/>
                <a:gd name="connsiteX0" fmla="*/ 2174 w 559437"/>
                <a:gd name="connsiteY0" fmla="*/ 9930 h 351089"/>
                <a:gd name="connsiteX1" fmla="*/ 559437 w 559437"/>
                <a:gd name="connsiteY1" fmla="*/ 0 h 351089"/>
                <a:gd name="connsiteX2" fmla="*/ 559437 w 559437"/>
                <a:gd name="connsiteY2" fmla="*/ 351089 h 351089"/>
                <a:gd name="connsiteX3" fmla="*/ 25 w 559437"/>
                <a:gd name="connsiteY3" fmla="*/ 351089 h 351089"/>
                <a:gd name="connsiteX4" fmla="*/ 2174 w 559437"/>
                <a:gd name="connsiteY4" fmla="*/ 9930 h 351089"/>
                <a:gd name="connsiteX0" fmla="*/ 2174 w 559437"/>
                <a:gd name="connsiteY0" fmla="*/ 26146 h 367305"/>
                <a:gd name="connsiteX1" fmla="*/ 289161 w 559437"/>
                <a:gd name="connsiteY1" fmla="*/ 55376 h 367305"/>
                <a:gd name="connsiteX2" fmla="*/ 559437 w 559437"/>
                <a:gd name="connsiteY2" fmla="*/ 16216 h 367305"/>
                <a:gd name="connsiteX3" fmla="*/ 559437 w 559437"/>
                <a:gd name="connsiteY3" fmla="*/ 367305 h 367305"/>
                <a:gd name="connsiteX4" fmla="*/ 25 w 559437"/>
                <a:gd name="connsiteY4" fmla="*/ 367305 h 367305"/>
                <a:gd name="connsiteX5" fmla="*/ 2174 w 559437"/>
                <a:gd name="connsiteY5" fmla="*/ 26146 h 367305"/>
                <a:gd name="connsiteX0" fmla="*/ 2174 w 559437"/>
                <a:gd name="connsiteY0" fmla="*/ 29504 h 370663"/>
                <a:gd name="connsiteX1" fmla="*/ 209110 w 559437"/>
                <a:gd name="connsiteY1" fmla="*/ 37072 h 370663"/>
                <a:gd name="connsiteX2" fmla="*/ 559437 w 559437"/>
                <a:gd name="connsiteY2" fmla="*/ 19574 h 370663"/>
                <a:gd name="connsiteX3" fmla="*/ 559437 w 559437"/>
                <a:gd name="connsiteY3" fmla="*/ 370663 h 370663"/>
                <a:gd name="connsiteX4" fmla="*/ 25 w 559437"/>
                <a:gd name="connsiteY4" fmla="*/ 370663 h 370663"/>
                <a:gd name="connsiteX5" fmla="*/ 2174 w 559437"/>
                <a:gd name="connsiteY5" fmla="*/ 29504 h 370663"/>
                <a:gd name="connsiteX0" fmla="*/ 2174 w 559437"/>
                <a:gd name="connsiteY0" fmla="*/ 29504 h 370663"/>
                <a:gd name="connsiteX1" fmla="*/ 209110 w 559437"/>
                <a:gd name="connsiteY1" fmla="*/ 37072 h 370663"/>
                <a:gd name="connsiteX2" fmla="*/ 559437 w 559437"/>
                <a:gd name="connsiteY2" fmla="*/ 19574 h 370663"/>
                <a:gd name="connsiteX3" fmla="*/ 559437 w 559437"/>
                <a:gd name="connsiteY3" fmla="*/ 370663 h 370663"/>
                <a:gd name="connsiteX4" fmla="*/ 25 w 559437"/>
                <a:gd name="connsiteY4" fmla="*/ 370663 h 370663"/>
                <a:gd name="connsiteX5" fmla="*/ 2174 w 559437"/>
                <a:gd name="connsiteY5" fmla="*/ 29504 h 370663"/>
                <a:gd name="connsiteX0" fmla="*/ 2174 w 559437"/>
                <a:gd name="connsiteY0" fmla="*/ 29504 h 370663"/>
                <a:gd name="connsiteX1" fmla="*/ 209110 w 559437"/>
                <a:gd name="connsiteY1" fmla="*/ 37072 h 370663"/>
                <a:gd name="connsiteX2" fmla="*/ 559437 w 559437"/>
                <a:gd name="connsiteY2" fmla="*/ 19574 h 370663"/>
                <a:gd name="connsiteX3" fmla="*/ 559437 w 559437"/>
                <a:gd name="connsiteY3" fmla="*/ 370663 h 370663"/>
                <a:gd name="connsiteX4" fmla="*/ 25 w 559437"/>
                <a:gd name="connsiteY4" fmla="*/ 370663 h 370663"/>
                <a:gd name="connsiteX5" fmla="*/ 2174 w 559437"/>
                <a:gd name="connsiteY5" fmla="*/ 29504 h 370663"/>
                <a:gd name="connsiteX0" fmla="*/ 2174 w 559437"/>
                <a:gd name="connsiteY0" fmla="*/ 29504 h 370663"/>
                <a:gd name="connsiteX1" fmla="*/ 209110 w 559437"/>
                <a:gd name="connsiteY1" fmla="*/ 37072 h 370663"/>
                <a:gd name="connsiteX2" fmla="*/ 559437 w 559437"/>
                <a:gd name="connsiteY2" fmla="*/ 19574 h 370663"/>
                <a:gd name="connsiteX3" fmla="*/ 559437 w 559437"/>
                <a:gd name="connsiteY3" fmla="*/ 370663 h 370663"/>
                <a:gd name="connsiteX4" fmla="*/ 25 w 559437"/>
                <a:gd name="connsiteY4" fmla="*/ 370663 h 370663"/>
                <a:gd name="connsiteX5" fmla="*/ 2174 w 559437"/>
                <a:gd name="connsiteY5" fmla="*/ 29504 h 370663"/>
                <a:gd name="connsiteX0" fmla="*/ 2174 w 559437"/>
                <a:gd name="connsiteY0" fmla="*/ 22540 h 363699"/>
                <a:gd name="connsiteX1" fmla="*/ 218982 w 559437"/>
                <a:gd name="connsiteY1" fmla="*/ 87744 h 363699"/>
                <a:gd name="connsiteX2" fmla="*/ 559437 w 559437"/>
                <a:gd name="connsiteY2" fmla="*/ 12610 h 363699"/>
                <a:gd name="connsiteX3" fmla="*/ 559437 w 559437"/>
                <a:gd name="connsiteY3" fmla="*/ 363699 h 363699"/>
                <a:gd name="connsiteX4" fmla="*/ 25 w 559437"/>
                <a:gd name="connsiteY4" fmla="*/ 363699 h 363699"/>
                <a:gd name="connsiteX5" fmla="*/ 2174 w 559437"/>
                <a:gd name="connsiteY5" fmla="*/ 22540 h 363699"/>
                <a:gd name="connsiteX0" fmla="*/ 2174 w 559437"/>
                <a:gd name="connsiteY0" fmla="*/ 30044 h 371203"/>
                <a:gd name="connsiteX1" fmla="*/ 198103 w 559437"/>
                <a:gd name="connsiteY1" fmla="*/ 34796 h 371203"/>
                <a:gd name="connsiteX2" fmla="*/ 559437 w 559437"/>
                <a:gd name="connsiteY2" fmla="*/ 20114 h 371203"/>
                <a:gd name="connsiteX3" fmla="*/ 559437 w 559437"/>
                <a:gd name="connsiteY3" fmla="*/ 371203 h 371203"/>
                <a:gd name="connsiteX4" fmla="*/ 25 w 559437"/>
                <a:gd name="connsiteY4" fmla="*/ 371203 h 371203"/>
                <a:gd name="connsiteX5" fmla="*/ 2174 w 559437"/>
                <a:gd name="connsiteY5" fmla="*/ 30044 h 371203"/>
                <a:gd name="connsiteX0" fmla="*/ 2174 w 559437"/>
                <a:gd name="connsiteY0" fmla="*/ 30044 h 371203"/>
                <a:gd name="connsiteX1" fmla="*/ 198103 w 559437"/>
                <a:gd name="connsiteY1" fmla="*/ 34796 h 371203"/>
                <a:gd name="connsiteX2" fmla="*/ 559437 w 559437"/>
                <a:gd name="connsiteY2" fmla="*/ 20114 h 371203"/>
                <a:gd name="connsiteX3" fmla="*/ 559437 w 559437"/>
                <a:gd name="connsiteY3" fmla="*/ 371203 h 371203"/>
                <a:gd name="connsiteX4" fmla="*/ 25 w 559437"/>
                <a:gd name="connsiteY4" fmla="*/ 371203 h 371203"/>
                <a:gd name="connsiteX5" fmla="*/ 2174 w 559437"/>
                <a:gd name="connsiteY5" fmla="*/ 30044 h 371203"/>
                <a:gd name="connsiteX0" fmla="*/ 2174 w 559437"/>
                <a:gd name="connsiteY0" fmla="*/ 28291 h 369450"/>
                <a:gd name="connsiteX1" fmla="*/ 198103 w 559437"/>
                <a:gd name="connsiteY1" fmla="*/ 33043 h 369450"/>
                <a:gd name="connsiteX2" fmla="*/ 559437 w 559437"/>
                <a:gd name="connsiteY2" fmla="*/ 18361 h 369450"/>
                <a:gd name="connsiteX3" fmla="*/ 559437 w 559437"/>
                <a:gd name="connsiteY3" fmla="*/ 369450 h 369450"/>
                <a:gd name="connsiteX4" fmla="*/ 25 w 559437"/>
                <a:gd name="connsiteY4" fmla="*/ 369450 h 369450"/>
                <a:gd name="connsiteX5" fmla="*/ 2174 w 559437"/>
                <a:gd name="connsiteY5" fmla="*/ 28291 h 369450"/>
                <a:gd name="connsiteX0" fmla="*/ 2174 w 559437"/>
                <a:gd name="connsiteY0" fmla="*/ 27229 h 368388"/>
                <a:gd name="connsiteX1" fmla="*/ 198103 w 559437"/>
                <a:gd name="connsiteY1" fmla="*/ 31981 h 368388"/>
                <a:gd name="connsiteX2" fmla="*/ 541522 w 559437"/>
                <a:gd name="connsiteY2" fmla="*/ 18577 h 368388"/>
                <a:gd name="connsiteX3" fmla="*/ 559437 w 559437"/>
                <a:gd name="connsiteY3" fmla="*/ 368388 h 368388"/>
                <a:gd name="connsiteX4" fmla="*/ 25 w 559437"/>
                <a:gd name="connsiteY4" fmla="*/ 368388 h 368388"/>
                <a:gd name="connsiteX5" fmla="*/ 2174 w 559437"/>
                <a:gd name="connsiteY5" fmla="*/ 27229 h 368388"/>
                <a:gd name="connsiteX0" fmla="*/ 2174 w 559437"/>
                <a:gd name="connsiteY0" fmla="*/ 8652 h 349811"/>
                <a:gd name="connsiteX1" fmla="*/ 198103 w 559437"/>
                <a:gd name="connsiteY1" fmla="*/ 13404 h 349811"/>
                <a:gd name="connsiteX2" fmla="*/ 541522 w 559437"/>
                <a:gd name="connsiteY2" fmla="*/ 0 h 349811"/>
                <a:gd name="connsiteX3" fmla="*/ 559437 w 559437"/>
                <a:gd name="connsiteY3" fmla="*/ 349811 h 349811"/>
                <a:gd name="connsiteX4" fmla="*/ 25 w 559437"/>
                <a:gd name="connsiteY4" fmla="*/ 349811 h 349811"/>
                <a:gd name="connsiteX5" fmla="*/ 2174 w 559437"/>
                <a:gd name="connsiteY5" fmla="*/ 8652 h 349811"/>
                <a:gd name="connsiteX0" fmla="*/ 2174 w 559437"/>
                <a:gd name="connsiteY0" fmla="*/ 8652 h 349811"/>
                <a:gd name="connsiteX1" fmla="*/ 198103 w 559437"/>
                <a:gd name="connsiteY1" fmla="*/ 13404 h 349811"/>
                <a:gd name="connsiteX2" fmla="*/ 541522 w 559437"/>
                <a:gd name="connsiteY2" fmla="*/ 0 h 349811"/>
                <a:gd name="connsiteX3" fmla="*/ 559437 w 559437"/>
                <a:gd name="connsiteY3" fmla="*/ 349811 h 349811"/>
                <a:gd name="connsiteX4" fmla="*/ 25 w 559437"/>
                <a:gd name="connsiteY4" fmla="*/ 349811 h 349811"/>
                <a:gd name="connsiteX5" fmla="*/ 2174 w 559437"/>
                <a:gd name="connsiteY5" fmla="*/ 8652 h 349811"/>
                <a:gd name="connsiteX0" fmla="*/ 2174 w 559437"/>
                <a:gd name="connsiteY0" fmla="*/ 0 h 341159"/>
                <a:gd name="connsiteX1" fmla="*/ 198103 w 559437"/>
                <a:gd name="connsiteY1" fmla="*/ 4752 h 341159"/>
                <a:gd name="connsiteX2" fmla="*/ 545498 w 559437"/>
                <a:gd name="connsiteY2" fmla="*/ 117827 h 341159"/>
                <a:gd name="connsiteX3" fmla="*/ 559437 w 559437"/>
                <a:gd name="connsiteY3" fmla="*/ 341159 h 341159"/>
                <a:gd name="connsiteX4" fmla="*/ 25 w 559437"/>
                <a:gd name="connsiteY4" fmla="*/ 341159 h 341159"/>
                <a:gd name="connsiteX5" fmla="*/ 2174 w 559437"/>
                <a:gd name="connsiteY5" fmla="*/ 0 h 341159"/>
                <a:gd name="connsiteX0" fmla="*/ 2174 w 559437"/>
                <a:gd name="connsiteY0" fmla="*/ 0 h 341159"/>
                <a:gd name="connsiteX1" fmla="*/ 198103 w 559437"/>
                <a:gd name="connsiteY1" fmla="*/ 4752 h 341159"/>
                <a:gd name="connsiteX2" fmla="*/ 523344 w 559437"/>
                <a:gd name="connsiteY2" fmla="*/ 39462 h 341159"/>
                <a:gd name="connsiteX3" fmla="*/ 559437 w 559437"/>
                <a:gd name="connsiteY3" fmla="*/ 341159 h 341159"/>
                <a:gd name="connsiteX4" fmla="*/ 25 w 559437"/>
                <a:gd name="connsiteY4" fmla="*/ 341159 h 341159"/>
                <a:gd name="connsiteX5" fmla="*/ 2174 w 559437"/>
                <a:gd name="connsiteY5" fmla="*/ 0 h 341159"/>
                <a:gd name="connsiteX0" fmla="*/ 2174 w 559437"/>
                <a:gd name="connsiteY0" fmla="*/ 0 h 341159"/>
                <a:gd name="connsiteX1" fmla="*/ 198103 w 559437"/>
                <a:gd name="connsiteY1" fmla="*/ 4752 h 341159"/>
                <a:gd name="connsiteX2" fmla="*/ 523344 w 559437"/>
                <a:gd name="connsiteY2" fmla="*/ 39462 h 341159"/>
                <a:gd name="connsiteX3" fmla="*/ 559437 w 559437"/>
                <a:gd name="connsiteY3" fmla="*/ 341159 h 341159"/>
                <a:gd name="connsiteX4" fmla="*/ 25 w 559437"/>
                <a:gd name="connsiteY4" fmla="*/ 341159 h 341159"/>
                <a:gd name="connsiteX5" fmla="*/ 2174 w 559437"/>
                <a:gd name="connsiteY5" fmla="*/ 0 h 341159"/>
                <a:gd name="connsiteX0" fmla="*/ 2174 w 559437"/>
                <a:gd name="connsiteY0" fmla="*/ 0 h 341159"/>
                <a:gd name="connsiteX1" fmla="*/ 198103 w 559437"/>
                <a:gd name="connsiteY1" fmla="*/ 4752 h 341159"/>
                <a:gd name="connsiteX2" fmla="*/ 518176 w 559437"/>
                <a:gd name="connsiteY2" fmla="*/ 27587 h 341159"/>
                <a:gd name="connsiteX3" fmla="*/ 559437 w 559437"/>
                <a:gd name="connsiteY3" fmla="*/ 341159 h 341159"/>
                <a:gd name="connsiteX4" fmla="*/ 25 w 559437"/>
                <a:gd name="connsiteY4" fmla="*/ 341159 h 341159"/>
                <a:gd name="connsiteX5" fmla="*/ 2174 w 559437"/>
                <a:gd name="connsiteY5" fmla="*/ 0 h 341159"/>
                <a:gd name="connsiteX0" fmla="*/ 2174 w 559437"/>
                <a:gd name="connsiteY0" fmla="*/ 0 h 341159"/>
                <a:gd name="connsiteX1" fmla="*/ 198103 w 559437"/>
                <a:gd name="connsiteY1" fmla="*/ 4752 h 341159"/>
                <a:gd name="connsiteX2" fmla="*/ 518176 w 559437"/>
                <a:gd name="connsiteY2" fmla="*/ 27587 h 341159"/>
                <a:gd name="connsiteX3" fmla="*/ 559437 w 559437"/>
                <a:gd name="connsiteY3" fmla="*/ 341159 h 341159"/>
                <a:gd name="connsiteX4" fmla="*/ 25 w 559437"/>
                <a:gd name="connsiteY4" fmla="*/ 341159 h 341159"/>
                <a:gd name="connsiteX5" fmla="*/ 2174 w 559437"/>
                <a:gd name="connsiteY5" fmla="*/ 0 h 341159"/>
                <a:gd name="connsiteX0" fmla="*/ 2174 w 559437"/>
                <a:gd name="connsiteY0" fmla="*/ 0 h 341159"/>
                <a:gd name="connsiteX1" fmla="*/ 198103 w 559437"/>
                <a:gd name="connsiteY1" fmla="*/ 4752 h 341159"/>
                <a:gd name="connsiteX2" fmla="*/ 518176 w 559437"/>
                <a:gd name="connsiteY2" fmla="*/ 27587 h 341159"/>
                <a:gd name="connsiteX3" fmla="*/ 559437 w 559437"/>
                <a:gd name="connsiteY3" fmla="*/ 341159 h 341159"/>
                <a:gd name="connsiteX4" fmla="*/ 25 w 559437"/>
                <a:gd name="connsiteY4" fmla="*/ 341159 h 341159"/>
                <a:gd name="connsiteX5" fmla="*/ 2174 w 559437"/>
                <a:gd name="connsiteY5" fmla="*/ 0 h 341159"/>
                <a:gd name="connsiteX0" fmla="*/ 2174 w 559437"/>
                <a:gd name="connsiteY0" fmla="*/ 0 h 341159"/>
                <a:gd name="connsiteX1" fmla="*/ 198103 w 559437"/>
                <a:gd name="connsiteY1" fmla="*/ 4752 h 341159"/>
                <a:gd name="connsiteX2" fmla="*/ 518176 w 559437"/>
                <a:gd name="connsiteY2" fmla="*/ 27587 h 341159"/>
                <a:gd name="connsiteX3" fmla="*/ 559437 w 559437"/>
                <a:gd name="connsiteY3" fmla="*/ 341159 h 341159"/>
                <a:gd name="connsiteX4" fmla="*/ 25 w 559437"/>
                <a:gd name="connsiteY4" fmla="*/ 341159 h 341159"/>
                <a:gd name="connsiteX5" fmla="*/ 2174 w 559437"/>
                <a:gd name="connsiteY5" fmla="*/ 0 h 341159"/>
                <a:gd name="connsiteX0" fmla="*/ 2174 w 559437"/>
                <a:gd name="connsiteY0" fmla="*/ 0 h 341159"/>
                <a:gd name="connsiteX1" fmla="*/ 269429 w 559437"/>
                <a:gd name="connsiteY1" fmla="*/ 10110 h 341159"/>
                <a:gd name="connsiteX2" fmla="*/ 518176 w 559437"/>
                <a:gd name="connsiteY2" fmla="*/ 27587 h 341159"/>
                <a:gd name="connsiteX3" fmla="*/ 559437 w 559437"/>
                <a:gd name="connsiteY3" fmla="*/ 341159 h 341159"/>
                <a:gd name="connsiteX4" fmla="*/ 25 w 559437"/>
                <a:gd name="connsiteY4" fmla="*/ 341159 h 341159"/>
                <a:gd name="connsiteX5" fmla="*/ 2174 w 559437"/>
                <a:gd name="connsiteY5" fmla="*/ 0 h 341159"/>
                <a:gd name="connsiteX0" fmla="*/ 2174 w 559437"/>
                <a:gd name="connsiteY0" fmla="*/ 0 h 341159"/>
                <a:gd name="connsiteX1" fmla="*/ 269429 w 559437"/>
                <a:gd name="connsiteY1" fmla="*/ 10110 h 341159"/>
                <a:gd name="connsiteX2" fmla="*/ 518176 w 559437"/>
                <a:gd name="connsiteY2" fmla="*/ 27587 h 341159"/>
                <a:gd name="connsiteX3" fmla="*/ 559437 w 559437"/>
                <a:gd name="connsiteY3" fmla="*/ 341159 h 341159"/>
                <a:gd name="connsiteX4" fmla="*/ 25 w 559437"/>
                <a:gd name="connsiteY4" fmla="*/ 341159 h 341159"/>
                <a:gd name="connsiteX5" fmla="*/ 2174 w 559437"/>
                <a:gd name="connsiteY5" fmla="*/ 0 h 341159"/>
                <a:gd name="connsiteX0" fmla="*/ 2174 w 559437"/>
                <a:gd name="connsiteY0" fmla="*/ 0 h 341159"/>
                <a:gd name="connsiteX1" fmla="*/ 269429 w 559437"/>
                <a:gd name="connsiteY1" fmla="*/ 10110 h 341159"/>
                <a:gd name="connsiteX2" fmla="*/ 518176 w 559437"/>
                <a:gd name="connsiteY2" fmla="*/ 27587 h 341159"/>
                <a:gd name="connsiteX3" fmla="*/ 559437 w 559437"/>
                <a:gd name="connsiteY3" fmla="*/ 341159 h 341159"/>
                <a:gd name="connsiteX4" fmla="*/ 25 w 559437"/>
                <a:gd name="connsiteY4" fmla="*/ 341159 h 341159"/>
                <a:gd name="connsiteX5" fmla="*/ 2174 w 559437"/>
                <a:gd name="connsiteY5" fmla="*/ 0 h 341159"/>
                <a:gd name="connsiteX0" fmla="*/ 2174 w 559437"/>
                <a:gd name="connsiteY0" fmla="*/ 0 h 341159"/>
                <a:gd name="connsiteX1" fmla="*/ 269429 w 559437"/>
                <a:gd name="connsiteY1" fmla="*/ 10110 h 341159"/>
                <a:gd name="connsiteX2" fmla="*/ 518176 w 559437"/>
                <a:gd name="connsiteY2" fmla="*/ 27587 h 341159"/>
                <a:gd name="connsiteX3" fmla="*/ 559437 w 559437"/>
                <a:gd name="connsiteY3" fmla="*/ 341159 h 341159"/>
                <a:gd name="connsiteX4" fmla="*/ 25 w 559437"/>
                <a:gd name="connsiteY4" fmla="*/ 341159 h 341159"/>
                <a:gd name="connsiteX5" fmla="*/ 2174 w 559437"/>
                <a:gd name="connsiteY5" fmla="*/ 0 h 341159"/>
                <a:gd name="connsiteX0" fmla="*/ 2174 w 559437"/>
                <a:gd name="connsiteY0" fmla="*/ 0 h 341159"/>
                <a:gd name="connsiteX1" fmla="*/ 269429 w 559437"/>
                <a:gd name="connsiteY1" fmla="*/ 10110 h 341159"/>
                <a:gd name="connsiteX2" fmla="*/ 518176 w 559437"/>
                <a:gd name="connsiteY2" fmla="*/ 27587 h 341159"/>
                <a:gd name="connsiteX3" fmla="*/ 559437 w 559437"/>
                <a:gd name="connsiteY3" fmla="*/ 341159 h 341159"/>
                <a:gd name="connsiteX4" fmla="*/ 25 w 559437"/>
                <a:gd name="connsiteY4" fmla="*/ 341159 h 341159"/>
                <a:gd name="connsiteX5" fmla="*/ 2174 w 559437"/>
                <a:gd name="connsiteY5" fmla="*/ 0 h 341159"/>
                <a:gd name="connsiteX0" fmla="*/ 2174 w 559437"/>
                <a:gd name="connsiteY0" fmla="*/ 0 h 341159"/>
                <a:gd name="connsiteX1" fmla="*/ 269429 w 559437"/>
                <a:gd name="connsiteY1" fmla="*/ 10110 h 341159"/>
                <a:gd name="connsiteX2" fmla="*/ 518176 w 559437"/>
                <a:gd name="connsiteY2" fmla="*/ 27587 h 341159"/>
                <a:gd name="connsiteX3" fmla="*/ 559437 w 559437"/>
                <a:gd name="connsiteY3" fmla="*/ 341159 h 341159"/>
                <a:gd name="connsiteX4" fmla="*/ 25 w 559437"/>
                <a:gd name="connsiteY4" fmla="*/ 341159 h 341159"/>
                <a:gd name="connsiteX5" fmla="*/ 2174 w 559437"/>
                <a:gd name="connsiteY5" fmla="*/ 0 h 341159"/>
                <a:gd name="connsiteX0" fmla="*/ 2174 w 559437"/>
                <a:gd name="connsiteY0" fmla="*/ 0 h 341159"/>
                <a:gd name="connsiteX1" fmla="*/ 269429 w 559437"/>
                <a:gd name="connsiteY1" fmla="*/ 10110 h 341159"/>
                <a:gd name="connsiteX2" fmla="*/ 518176 w 559437"/>
                <a:gd name="connsiteY2" fmla="*/ 27587 h 341159"/>
                <a:gd name="connsiteX3" fmla="*/ 559437 w 559437"/>
                <a:gd name="connsiteY3" fmla="*/ 341159 h 341159"/>
                <a:gd name="connsiteX4" fmla="*/ 25 w 559437"/>
                <a:gd name="connsiteY4" fmla="*/ 341159 h 341159"/>
                <a:gd name="connsiteX5" fmla="*/ 2174 w 559437"/>
                <a:gd name="connsiteY5" fmla="*/ 0 h 341159"/>
                <a:gd name="connsiteX0" fmla="*/ 2174 w 559437"/>
                <a:gd name="connsiteY0" fmla="*/ 0 h 341159"/>
                <a:gd name="connsiteX1" fmla="*/ 269429 w 559437"/>
                <a:gd name="connsiteY1" fmla="*/ 10110 h 341159"/>
                <a:gd name="connsiteX2" fmla="*/ 518176 w 559437"/>
                <a:gd name="connsiteY2" fmla="*/ 27587 h 341159"/>
                <a:gd name="connsiteX3" fmla="*/ 559437 w 559437"/>
                <a:gd name="connsiteY3" fmla="*/ 341159 h 341159"/>
                <a:gd name="connsiteX4" fmla="*/ 25 w 559437"/>
                <a:gd name="connsiteY4" fmla="*/ 341159 h 341159"/>
                <a:gd name="connsiteX5" fmla="*/ 2174 w 559437"/>
                <a:gd name="connsiteY5" fmla="*/ 0 h 341159"/>
                <a:gd name="connsiteX0" fmla="*/ 2174 w 559437"/>
                <a:gd name="connsiteY0" fmla="*/ 0 h 341159"/>
                <a:gd name="connsiteX1" fmla="*/ 269429 w 559437"/>
                <a:gd name="connsiteY1" fmla="*/ 10110 h 341159"/>
                <a:gd name="connsiteX2" fmla="*/ 518176 w 559437"/>
                <a:gd name="connsiteY2" fmla="*/ 27587 h 341159"/>
                <a:gd name="connsiteX3" fmla="*/ 559437 w 559437"/>
                <a:gd name="connsiteY3" fmla="*/ 341159 h 341159"/>
                <a:gd name="connsiteX4" fmla="*/ 25 w 559437"/>
                <a:gd name="connsiteY4" fmla="*/ 341159 h 341159"/>
                <a:gd name="connsiteX5" fmla="*/ 2174 w 559437"/>
                <a:gd name="connsiteY5" fmla="*/ 0 h 341159"/>
                <a:gd name="connsiteX0" fmla="*/ 2174 w 559437"/>
                <a:gd name="connsiteY0" fmla="*/ 0 h 341159"/>
                <a:gd name="connsiteX1" fmla="*/ 269429 w 559437"/>
                <a:gd name="connsiteY1" fmla="*/ 10110 h 341159"/>
                <a:gd name="connsiteX2" fmla="*/ 518176 w 559437"/>
                <a:gd name="connsiteY2" fmla="*/ 27587 h 341159"/>
                <a:gd name="connsiteX3" fmla="*/ 559437 w 559437"/>
                <a:gd name="connsiteY3" fmla="*/ 341159 h 341159"/>
                <a:gd name="connsiteX4" fmla="*/ 25 w 559437"/>
                <a:gd name="connsiteY4" fmla="*/ 341159 h 341159"/>
                <a:gd name="connsiteX5" fmla="*/ 2174 w 559437"/>
                <a:gd name="connsiteY5" fmla="*/ 0 h 341159"/>
                <a:gd name="connsiteX0" fmla="*/ 2174 w 559437"/>
                <a:gd name="connsiteY0" fmla="*/ 0 h 341159"/>
                <a:gd name="connsiteX1" fmla="*/ 269429 w 559437"/>
                <a:gd name="connsiteY1" fmla="*/ 10110 h 341159"/>
                <a:gd name="connsiteX2" fmla="*/ 518176 w 559437"/>
                <a:gd name="connsiteY2" fmla="*/ 27587 h 341159"/>
                <a:gd name="connsiteX3" fmla="*/ 559437 w 559437"/>
                <a:gd name="connsiteY3" fmla="*/ 341159 h 341159"/>
                <a:gd name="connsiteX4" fmla="*/ 25 w 559437"/>
                <a:gd name="connsiteY4" fmla="*/ 341159 h 341159"/>
                <a:gd name="connsiteX5" fmla="*/ 2174 w 559437"/>
                <a:gd name="connsiteY5" fmla="*/ 0 h 341159"/>
                <a:gd name="connsiteX0" fmla="*/ 2174 w 559437"/>
                <a:gd name="connsiteY0" fmla="*/ 3278 h 344437"/>
                <a:gd name="connsiteX1" fmla="*/ 269429 w 559437"/>
                <a:gd name="connsiteY1" fmla="*/ 13388 h 344437"/>
                <a:gd name="connsiteX2" fmla="*/ 516695 w 559437"/>
                <a:gd name="connsiteY2" fmla="*/ 0 h 344437"/>
                <a:gd name="connsiteX3" fmla="*/ 559437 w 559437"/>
                <a:gd name="connsiteY3" fmla="*/ 344437 h 344437"/>
                <a:gd name="connsiteX4" fmla="*/ 25 w 559437"/>
                <a:gd name="connsiteY4" fmla="*/ 344437 h 344437"/>
                <a:gd name="connsiteX5" fmla="*/ 2174 w 559437"/>
                <a:gd name="connsiteY5" fmla="*/ 3278 h 344437"/>
                <a:gd name="connsiteX0" fmla="*/ 2174 w 559437"/>
                <a:gd name="connsiteY0" fmla="*/ 3278 h 344437"/>
                <a:gd name="connsiteX1" fmla="*/ 269429 w 559437"/>
                <a:gd name="connsiteY1" fmla="*/ 13388 h 344437"/>
                <a:gd name="connsiteX2" fmla="*/ 516695 w 559437"/>
                <a:gd name="connsiteY2" fmla="*/ 0 h 344437"/>
                <a:gd name="connsiteX3" fmla="*/ 559437 w 559437"/>
                <a:gd name="connsiteY3" fmla="*/ 344437 h 344437"/>
                <a:gd name="connsiteX4" fmla="*/ 25 w 559437"/>
                <a:gd name="connsiteY4" fmla="*/ 344437 h 344437"/>
                <a:gd name="connsiteX5" fmla="*/ 2174 w 559437"/>
                <a:gd name="connsiteY5" fmla="*/ 3278 h 344437"/>
                <a:gd name="connsiteX0" fmla="*/ 2174 w 559437"/>
                <a:gd name="connsiteY0" fmla="*/ 3278 h 344437"/>
                <a:gd name="connsiteX1" fmla="*/ 269429 w 559437"/>
                <a:gd name="connsiteY1" fmla="*/ 13388 h 344437"/>
                <a:gd name="connsiteX2" fmla="*/ 516695 w 559437"/>
                <a:gd name="connsiteY2" fmla="*/ 0 h 344437"/>
                <a:gd name="connsiteX3" fmla="*/ 559437 w 559437"/>
                <a:gd name="connsiteY3" fmla="*/ 344437 h 344437"/>
                <a:gd name="connsiteX4" fmla="*/ 25 w 559437"/>
                <a:gd name="connsiteY4" fmla="*/ 344437 h 344437"/>
                <a:gd name="connsiteX5" fmla="*/ 2174 w 559437"/>
                <a:gd name="connsiteY5" fmla="*/ 3278 h 344437"/>
                <a:gd name="connsiteX0" fmla="*/ 7502 w 564765"/>
                <a:gd name="connsiteY0" fmla="*/ 3278 h 344437"/>
                <a:gd name="connsiteX1" fmla="*/ 274757 w 564765"/>
                <a:gd name="connsiteY1" fmla="*/ 13388 h 344437"/>
                <a:gd name="connsiteX2" fmla="*/ 522023 w 564765"/>
                <a:gd name="connsiteY2" fmla="*/ 0 h 344437"/>
                <a:gd name="connsiteX3" fmla="*/ 564765 w 564765"/>
                <a:gd name="connsiteY3" fmla="*/ 344437 h 344437"/>
                <a:gd name="connsiteX4" fmla="*/ 5353 w 564765"/>
                <a:gd name="connsiteY4" fmla="*/ 344437 h 344437"/>
                <a:gd name="connsiteX5" fmla="*/ 7502 w 564765"/>
                <a:gd name="connsiteY5" fmla="*/ 3278 h 344437"/>
                <a:gd name="connsiteX0" fmla="*/ 10868 w 568131"/>
                <a:gd name="connsiteY0" fmla="*/ 3278 h 344437"/>
                <a:gd name="connsiteX1" fmla="*/ 278123 w 568131"/>
                <a:gd name="connsiteY1" fmla="*/ 13388 h 344437"/>
                <a:gd name="connsiteX2" fmla="*/ 525389 w 568131"/>
                <a:gd name="connsiteY2" fmla="*/ 0 h 344437"/>
                <a:gd name="connsiteX3" fmla="*/ 568131 w 568131"/>
                <a:gd name="connsiteY3" fmla="*/ 344437 h 344437"/>
                <a:gd name="connsiteX4" fmla="*/ 8719 w 568131"/>
                <a:gd name="connsiteY4" fmla="*/ 344437 h 344437"/>
                <a:gd name="connsiteX5" fmla="*/ 10868 w 568131"/>
                <a:gd name="connsiteY5" fmla="*/ 3278 h 344437"/>
                <a:gd name="connsiteX0" fmla="*/ 10868 w 568131"/>
                <a:gd name="connsiteY0" fmla="*/ 8243 h 349402"/>
                <a:gd name="connsiteX1" fmla="*/ 278123 w 568131"/>
                <a:gd name="connsiteY1" fmla="*/ 18353 h 349402"/>
                <a:gd name="connsiteX2" fmla="*/ 524314 w 568131"/>
                <a:gd name="connsiteY2" fmla="*/ 0 h 349402"/>
                <a:gd name="connsiteX3" fmla="*/ 568131 w 568131"/>
                <a:gd name="connsiteY3" fmla="*/ 349402 h 349402"/>
                <a:gd name="connsiteX4" fmla="*/ 8719 w 568131"/>
                <a:gd name="connsiteY4" fmla="*/ 349402 h 349402"/>
                <a:gd name="connsiteX5" fmla="*/ 10868 w 568131"/>
                <a:gd name="connsiteY5" fmla="*/ 8243 h 349402"/>
                <a:gd name="connsiteX0" fmla="*/ 10868 w 568131"/>
                <a:gd name="connsiteY0" fmla="*/ 8243 h 349402"/>
                <a:gd name="connsiteX1" fmla="*/ 278123 w 568131"/>
                <a:gd name="connsiteY1" fmla="*/ 18353 h 349402"/>
                <a:gd name="connsiteX2" fmla="*/ 524314 w 568131"/>
                <a:gd name="connsiteY2" fmla="*/ 0 h 349402"/>
                <a:gd name="connsiteX3" fmla="*/ 568131 w 568131"/>
                <a:gd name="connsiteY3" fmla="*/ 349402 h 349402"/>
                <a:gd name="connsiteX4" fmla="*/ 8719 w 568131"/>
                <a:gd name="connsiteY4" fmla="*/ 349402 h 349402"/>
                <a:gd name="connsiteX5" fmla="*/ 10868 w 568131"/>
                <a:gd name="connsiteY5" fmla="*/ 8243 h 349402"/>
                <a:gd name="connsiteX0" fmla="*/ 10868 w 568131"/>
                <a:gd name="connsiteY0" fmla="*/ 8243 h 349402"/>
                <a:gd name="connsiteX1" fmla="*/ 278123 w 568131"/>
                <a:gd name="connsiteY1" fmla="*/ 18353 h 349402"/>
                <a:gd name="connsiteX2" fmla="*/ 524314 w 568131"/>
                <a:gd name="connsiteY2" fmla="*/ 0 h 349402"/>
                <a:gd name="connsiteX3" fmla="*/ 568131 w 568131"/>
                <a:gd name="connsiteY3" fmla="*/ 349402 h 349402"/>
                <a:gd name="connsiteX4" fmla="*/ 8719 w 568131"/>
                <a:gd name="connsiteY4" fmla="*/ 349402 h 349402"/>
                <a:gd name="connsiteX5" fmla="*/ 10868 w 568131"/>
                <a:gd name="connsiteY5" fmla="*/ 8243 h 349402"/>
                <a:gd name="connsiteX0" fmla="*/ 10868 w 568131"/>
                <a:gd name="connsiteY0" fmla="*/ 8243 h 349402"/>
                <a:gd name="connsiteX1" fmla="*/ 278123 w 568131"/>
                <a:gd name="connsiteY1" fmla="*/ 18353 h 349402"/>
                <a:gd name="connsiteX2" fmla="*/ 524314 w 568131"/>
                <a:gd name="connsiteY2" fmla="*/ 0 h 349402"/>
                <a:gd name="connsiteX3" fmla="*/ 568131 w 568131"/>
                <a:gd name="connsiteY3" fmla="*/ 349402 h 349402"/>
                <a:gd name="connsiteX4" fmla="*/ 8719 w 568131"/>
                <a:gd name="connsiteY4" fmla="*/ 349402 h 349402"/>
                <a:gd name="connsiteX5" fmla="*/ 10868 w 568131"/>
                <a:gd name="connsiteY5" fmla="*/ 8243 h 349402"/>
                <a:gd name="connsiteX0" fmla="*/ 10868 w 568131"/>
                <a:gd name="connsiteY0" fmla="*/ 3612 h 344771"/>
                <a:gd name="connsiteX1" fmla="*/ 278123 w 568131"/>
                <a:gd name="connsiteY1" fmla="*/ 13722 h 344771"/>
                <a:gd name="connsiteX2" fmla="*/ 514921 w 568131"/>
                <a:gd name="connsiteY2" fmla="*/ 0 h 344771"/>
                <a:gd name="connsiteX3" fmla="*/ 568131 w 568131"/>
                <a:gd name="connsiteY3" fmla="*/ 344771 h 344771"/>
                <a:gd name="connsiteX4" fmla="*/ 8719 w 568131"/>
                <a:gd name="connsiteY4" fmla="*/ 344771 h 344771"/>
                <a:gd name="connsiteX5" fmla="*/ 10868 w 568131"/>
                <a:gd name="connsiteY5" fmla="*/ 3612 h 344771"/>
                <a:gd name="connsiteX0" fmla="*/ 10868 w 568131"/>
                <a:gd name="connsiteY0" fmla="*/ 20656 h 361815"/>
                <a:gd name="connsiteX1" fmla="*/ 278123 w 568131"/>
                <a:gd name="connsiteY1" fmla="*/ 30766 h 361815"/>
                <a:gd name="connsiteX2" fmla="*/ 521628 w 568131"/>
                <a:gd name="connsiteY2" fmla="*/ 0 h 361815"/>
                <a:gd name="connsiteX3" fmla="*/ 568131 w 568131"/>
                <a:gd name="connsiteY3" fmla="*/ 361815 h 361815"/>
                <a:gd name="connsiteX4" fmla="*/ 8719 w 568131"/>
                <a:gd name="connsiteY4" fmla="*/ 361815 h 361815"/>
                <a:gd name="connsiteX5" fmla="*/ 10868 w 568131"/>
                <a:gd name="connsiteY5" fmla="*/ 20656 h 361815"/>
                <a:gd name="connsiteX0" fmla="*/ 10868 w 568131"/>
                <a:gd name="connsiteY0" fmla="*/ 20656 h 361815"/>
                <a:gd name="connsiteX1" fmla="*/ 278123 w 568131"/>
                <a:gd name="connsiteY1" fmla="*/ 30766 h 361815"/>
                <a:gd name="connsiteX2" fmla="*/ 521628 w 568131"/>
                <a:gd name="connsiteY2" fmla="*/ 0 h 361815"/>
                <a:gd name="connsiteX3" fmla="*/ 568131 w 568131"/>
                <a:gd name="connsiteY3" fmla="*/ 361815 h 361815"/>
                <a:gd name="connsiteX4" fmla="*/ 8719 w 568131"/>
                <a:gd name="connsiteY4" fmla="*/ 361815 h 361815"/>
                <a:gd name="connsiteX5" fmla="*/ 10868 w 568131"/>
                <a:gd name="connsiteY5" fmla="*/ 20656 h 361815"/>
                <a:gd name="connsiteX0" fmla="*/ 10868 w 568131"/>
                <a:gd name="connsiteY0" fmla="*/ 20656 h 361815"/>
                <a:gd name="connsiteX1" fmla="*/ 278123 w 568131"/>
                <a:gd name="connsiteY1" fmla="*/ 30766 h 361815"/>
                <a:gd name="connsiteX2" fmla="*/ 521628 w 568131"/>
                <a:gd name="connsiteY2" fmla="*/ 0 h 361815"/>
                <a:gd name="connsiteX3" fmla="*/ 568131 w 568131"/>
                <a:gd name="connsiteY3" fmla="*/ 361815 h 361815"/>
                <a:gd name="connsiteX4" fmla="*/ 8719 w 568131"/>
                <a:gd name="connsiteY4" fmla="*/ 361815 h 361815"/>
                <a:gd name="connsiteX5" fmla="*/ 10868 w 568131"/>
                <a:gd name="connsiteY5" fmla="*/ 20656 h 3618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68131" h="361815">
                  <a:moveTo>
                    <a:pt x="10868" y="20656"/>
                  </a:moveTo>
                  <a:cubicBezTo>
                    <a:pt x="37062" y="59186"/>
                    <a:pt x="120089" y="7537"/>
                    <a:pt x="278123" y="30766"/>
                  </a:cubicBezTo>
                  <a:cubicBezTo>
                    <a:pt x="424410" y="35745"/>
                    <a:pt x="531285" y="68714"/>
                    <a:pt x="521628" y="0"/>
                  </a:cubicBezTo>
                  <a:cubicBezTo>
                    <a:pt x="563842" y="23868"/>
                    <a:pt x="556100" y="261249"/>
                    <a:pt x="568131" y="361815"/>
                  </a:cubicBezTo>
                  <a:lnTo>
                    <a:pt x="8719" y="361815"/>
                  </a:lnTo>
                  <a:cubicBezTo>
                    <a:pt x="-2058" y="267041"/>
                    <a:pt x="-4471" y="6735"/>
                    <a:pt x="10868" y="20656"/>
                  </a:cubicBez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68" name="Rectangle 5467">
              <a:extLst>
                <a:ext uri="{FF2B5EF4-FFF2-40B4-BE49-F238E27FC236}">
                  <a16:creationId xmlns:a16="http://schemas.microsoft.com/office/drawing/2014/main" id="{2781FA3D-9836-4EC3-8A09-34369B096A61}"/>
                </a:ext>
              </a:extLst>
            </p:cNvPr>
            <p:cNvSpPr/>
            <p:nvPr/>
          </p:nvSpPr>
          <p:spPr>
            <a:xfrm rot="694464">
              <a:off x="1265095" y="5368242"/>
              <a:ext cx="761998" cy="701798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69" name="Group 5468">
            <a:extLst>
              <a:ext uri="{FF2B5EF4-FFF2-40B4-BE49-F238E27FC236}">
                <a16:creationId xmlns:a16="http://schemas.microsoft.com/office/drawing/2014/main" id="{06BA34A9-2E02-46BC-99C3-A8E41C704E85}"/>
              </a:ext>
            </a:extLst>
          </p:cNvPr>
          <p:cNvGrpSpPr/>
          <p:nvPr/>
        </p:nvGrpSpPr>
        <p:grpSpPr>
          <a:xfrm>
            <a:off x="1483663" y="2054488"/>
            <a:ext cx="2909979" cy="738664"/>
            <a:chOff x="3017859" y="4283314"/>
            <a:chExt cx="2579765" cy="738663"/>
          </a:xfrm>
        </p:grpSpPr>
        <p:sp>
          <p:nvSpPr>
            <p:cNvPr id="5470" name="TextBox 5469">
              <a:extLst>
                <a:ext uri="{FF2B5EF4-FFF2-40B4-BE49-F238E27FC236}">
                  <a16:creationId xmlns:a16="http://schemas.microsoft.com/office/drawing/2014/main" id="{2255F40B-E26A-4652-9A29-30389F170014}"/>
                </a:ext>
              </a:extLst>
            </p:cNvPr>
            <p:cNvSpPr txBox="1"/>
            <p:nvPr/>
          </p:nvSpPr>
          <p:spPr>
            <a:xfrm>
              <a:off x="3021855" y="4560313"/>
              <a:ext cx="2575769" cy="461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</a:p>
          </p:txBody>
        </p:sp>
        <p:sp>
          <p:nvSpPr>
            <p:cNvPr id="5471" name="TextBox 5470">
              <a:extLst>
                <a:ext uri="{FF2B5EF4-FFF2-40B4-BE49-F238E27FC236}">
                  <a16:creationId xmlns:a16="http://schemas.microsoft.com/office/drawing/2014/main" id="{EBA9635B-55C5-4869-B7D6-F3B1105A2AA1}"/>
                </a:ext>
              </a:extLst>
            </p:cNvPr>
            <p:cNvSpPr txBox="1"/>
            <p:nvPr/>
          </p:nvSpPr>
          <p:spPr>
            <a:xfrm>
              <a:off x="3017859" y="4283314"/>
              <a:ext cx="25538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472" name="Group 5471">
            <a:extLst>
              <a:ext uri="{FF2B5EF4-FFF2-40B4-BE49-F238E27FC236}">
                <a16:creationId xmlns:a16="http://schemas.microsoft.com/office/drawing/2014/main" id="{AEA6C0E9-4ADC-4CDB-A4A4-E644AC695AF6}"/>
              </a:ext>
            </a:extLst>
          </p:cNvPr>
          <p:cNvGrpSpPr/>
          <p:nvPr/>
        </p:nvGrpSpPr>
        <p:grpSpPr>
          <a:xfrm>
            <a:off x="1483663" y="2886890"/>
            <a:ext cx="2909979" cy="738664"/>
            <a:chOff x="3017859" y="4283314"/>
            <a:chExt cx="2579765" cy="738663"/>
          </a:xfrm>
        </p:grpSpPr>
        <p:sp>
          <p:nvSpPr>
            <p:cNvPr id="5473" name="TextBox 5472">
              <a:extLst>
                <a:ext uri="{FF2B5EF4-FFF2-40B4-BE49-F238E27FC236}">
                  <a16:creationId xmlns:a16="http://schemas.microsoft.com/office/drawing/2014/main" id="{65435AE0-028E-4C29-B611-2174BE131568}"/>
                </a:ext>
              </a:extLst>
            </p:cNvPr>
            <p:cNvSpPr txBox="1"/>
            <p:nvPr/>
          </p:nvSpPr>
          <p:spPr>
            <a:xfrm>
              <a:off x="3021855" y="4560313"/>
              <a:ext cx="2575769" cy="461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</a:p>
          </p:txBody>
        </p:sp>
        <p:sp>
          <p:nvSpPr>
            <p:cNvPr id="5474" name="TextBox 5473">
              <a:extLst>
                <a:ext uri="{FF2B5EF4-FFF2-40B4-BE49-F238E27FC236}">
                  <a16:creationId xmlns:a16="http://schemas.microsoft.com/office/drawing/2014/main" id="{205D33CA-407A-4D7A-BEC7-52D8EE5F9D24}"/>
                </a:ext>
              </a:extLst>
            </p:cNvPr>
            <p:cNvSpPr txBox="1"/>
            <p:nvPr/>
          </p:nvSpPr>
          <p:spPr>
            <a:xfrm>
              <a:off x="3017859" y="4283314"/>
              <a:ext cx="25538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475" name="Group 5474">
            <a:extLst>
              <a:ext uri="{FF2B5EF4-FFF2-40B4-BE49-F238E27FC236}">
                <a16:creationId xmlns:a16="http://schemas.microsoft.com/office/drawing/2014/main" id="{951A0070-24BD-49B2-8A0F-C34AEB20873F}"/>
              </a:ext>
            </a:extLst>
          </p:cNvPr>
          <p:cNvGrpSpPr/>
          <p:nvPr/>
        </p:nvGrpSpPr>
        <p:grpSpPr>
          <a:xfrm>
            <a:off x="1483663" y="3719292"/>
            <a:ext cx="2909979" cy="738664"/>
            <a:chOff x="3017859" y="4283314"/>
            <a:chExt cx="2579765" cy="738663"/>
          </a:xfrm>
        </p:grpSpPr>
        <p:sp>
          <p:nvSpPr>
            <p:cNvPr id="5476" name="TextBox 5475">
              <a:extLst>
                <a:ext uri="{FF2B5EF4-FFF2-40B4-BE49-F238E27FC236}">
                  <a16:creationId xmlns:a16="http://schemas.microsoft.com/office/drawing/2014/main" id="{C116B32E-6D76-4EE4-8707-7FBFDDDF8B5A}"/>
                </a:ext>
              </a:extLst>
            </p:cNvPr>
            <p:cNvSpPr txBox="1"/>
            <p:nvPr/>
          </p:nvSpPr>
          <p:spPr>
            <a:xfrm>
              <a:off x="3021855" y="4560313"/>
              <a:ext cx="2575769" cy="461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</a:p>
          </p:txBody>
        </p:sp>
        <p:sp>
          <p:nvSpPr>
            <p:cNvPr id="5477" name="TextBox 5476">
              <a:extLst>
                <a:ext uri="{FF2B5EF4-FFF2-40B4-BE49-F238E27FC236}">
                  <a16:creationId xmlns:a16="http://schemas.microsoft.com/office/drawing/2014/main" id="{25A9E878-F0AC-4ADD-A410-178617136A82}"/>
                </a:ext>
              </a:extLst>
            </p:cNvPr>
            <p:cNvSpPr txBox="1"/>
            <p:nvPr/>
          </p:nvSpPr>
          <p:spPr>
            <a:xfrm>
              <a:off x="3017859" y="4283314"/>
              <a:ext cx="25538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478" name="Group 5477">
            <a:extLst>
              <a:ext uri="{FF2B5EF4-FFF2-40B4-BE49-F238E27FC236}">
                <a16:creationId xmlns:a16="http://schemas.microsoft.com/office/drawing/2014/main" id="{152597CC-E460-42F3-8C58-1B7851A8AE13}"/>
              </a:ext>
            </a:extLst>
          </p:cNvPr>
          <p:cNvGrpSpPr/>
          <p:nvPr/>
        </p:nvGrpSpPr>
        <p:grpSpPr>
          <a:xfrm>
            <a:off x="1483663" y="4551693"/>
            <a:ext cx="2909979" cy="738664"/>
            <a:chOff x="3017859" y="4283314"/>
            <a:chExt cx="2579765" cy="738663"/>
          </a:xfrm>
        </p:grpSpPr>
        <p:sp>
          <p:nvSpPr>
            <p:cNvPr id="5479" name="TextBox 5478">
              <a:extLst>
                <a:ext uri="{FF2B5EF4-FFF2-40B4-BE49-F238E27FC236}">
                  <a16:creationId xmlns:a16="http://schemas.microsoft.com/office/drawing/2014/main" id="{C9266A37-21BF-4798-8961-3C4BC6D092FB}"/>
                </a:ext>
              </a:extLst>
            </p:cNvPr>
            <p:cNvSpPr txBox="1"/>
            <p:nvPr/>
          </p:nvSpPr>
          <p:spPr>
            <a:xfrm>
              <a:off x="3021855" y="4560313"/>
              <a:ext cx="2575769" cy="461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</a:p>
          </p:txBody>
        </p:sp>
        <p:sp>
          <p:nvSpPr>
            <p:cNvPr id="5480" name="TextBox 5479">
              <a:extLst>
                <a:ext uri="{FF2B5EF4-FFF2-40B4-BE49-F238E27FC236}">
                  <a16:creationId xmlns:a16="http://schemas.microsoft.com/office/drawing/2014/main" id="{4B18EC5B-803B-492D-9415-2683B0FAC9B6}"/>
                </a:ext>
              </a:extLst>
            </p:cNvPr>
            <p:cNvSpPr txBox="1"/>
            <p:nvPr/>
          </p:nvSpPr>
          <p:spPr>
            <a:xfrm>
              <a:off x="3017859" y="4283314"/>
              <a:ext cx="25538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481" name="Group 5480">
            <a:extLst>
              <a:ext uri="{FF2B5EF4-FFF2-40B4-BE49-F238E27FC236}">
                <a16:creationId xmlns:a16="http://schemas.microsoft.com/office/drawing/2014/main" id="{CB04A6F0-1395-447D-A7AE-075FEAE9FDAB}"/>
              </a:ext>
            </a:extLst>
          </p:cNvPr>
          <p:cNvGrpSpPr/>
          <p:nvPr/>
        </p:nvGrpSpPr>
        <p:grpSpPr>
          <a:xfrm>
            <a:off x="1483663" y="5384093"/>
            <a:ext cx="2909979" cy="738664"/>
            <a:chOff x="3017859" y="4283314"/>
            <a:chExt cx="2579765" cy="738663"/>
          </a:xfrm>
        </p:grpSpPr>
        <p:sp>
          <p:nvSpPr>
            <p:cNvPr id="5482" name="TextBox 5481">
              <a:extLst>
                <a:ext uri="{FF2B5EF4-FFF2-40B4-BE49-F238E27FC236}">
                  <a16:creationId xmlns:a16="http://schemas.microsoft.com/office/drawing/2014/main" id="{C542C517-EC76-482D-8CB0-8505F9352266}"/>
                </a:ext>
              </a:extLst>
            </p:cNvPr>
            <p:cNvSpPr txBox="1"/>
            <p:nvPr/>
          </p:nvSpPr>
          <p:spPr>
            <a:xfrm>
              <a:off x="3021855" y="4560313"/>
              <a:ext cx="2575769" cy="461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</a:p>
          </p:txBody>
        </p:sp>
        <p:sp>
          <p:nvSpPr>
            <p:cNvPr id="5483" name="TextBox 5482">
              <a:extLst>
                <a:ext uri="{FF2B5EF4-FFF2-40B4-BE49-F238E27FC236}">
                  <a16:creationId xmlns:a16="http://schemas.microsoft.com/office/drawing/2014/main" id="{AF60C7F1-FD43-410B-82B8-BD68C17B702C}"/>
                </a:ext>
              </a:extLst>
            </p:cNvPr>
            <p:cNvSpPr txBox="1"/>
            <p:nvPr/>
          </p:nvSpPr>
          <p:spPr>
            <a:xfrm>
              <a:off x="3017859" y="4283314"/>
              <a:ext cx="25538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5484" name="Oval 21">
            <a:extLst>
              <a:ext uri="{FF2B5EF4-FFF2-40B4-BE49-F238E27FC236}">
                <a16:creationId xmlns:a16="http://schemas.microsoft.com/office/drawing/2014/main" id="{67E75254-8717-47BC-9AE7-670FBDD068B9}"/>
              </a:ext>
            </a:extLst>
          </p:cNvPr>
          <p:cNvSpPr/>
          <p:nvPr/>
        </p:nvSpPr>
        <p:spPr>
          <a:xfrm rot="20700000">
            <a:off x="967239" y="3074766"/>
            <a:ext cx="412888" cy="381221"/>
          </a:xfrm>
          <a:custGeom>
            <a:avLst/>
            <a:gdLst/>
            <a:ahLst/>
            <a:cxnLst/>
            <a:rect l="l" t="t" r="r" b="b"/>
            <a:pathLst>
              <a:path w="4088377" h="3321003">
                <a:moveTo>
                  <a:pt x="1365628" y="1622218"/>
                </a:moveTo>
                <a:cubicBezTo>
                  <a:pt x="1121373" y="1556771"/>
                  <a:pt x="870309" y="1701722"/>
                  <a:pt x="804861" y="1945977"/>
                </a:cubicBezTo>
                <a:cubicBezTo>
                  <a:pt x="739413" y="2190232"/>
                  <a:pt x="884365" y="2441296"/>
                  <a:pt x="1128620" y="2506744"/>
                </a:cubicBezTo>
                <a:cubicBezTo>
                  <a:pt x="1372875" y="2572191"/>
                  <a:pt x="1623939" y="2427240"/>
                  <a:pt x="1689387" y="2182985"/>
                </a:cubicBezTo>
                <a:cubicBezTo>
                  <a:pt x="1754835" y="1938730"/>
                  <a:pt x="1609883" y="1687666"/>
                  <a:pt x="1365628" y="1622218"/>
                </a:cubicBezTo>
                <a:close/>
                <a:moveTo>
                  <a:pt x="1447099" y="1318163"/>
                </a:moveTo>
                <a:cubicBezTo>
                  <a:pt x="1859279" y="1428606"/>
                  <a:pt x="2103885" y="1852277"/>
                  <a:pt x="1993442" y="2264456"/>
                </a:cubicBezTo>
                <a:cubicBezTo>
                  <a:pt x="1882999" y="2676636"/>
                  <a:pt x="1459328" y="2921242"/>
                  <a:pt x="1047149" y="2810799"/>
                </a:cubicBezTo>
                <a:cubicBezTo>
                  <a:pt x="634969" y="2700356"/>
                  <a:pt x="390363" y="2276685"/>
                  <a:pt x="500806" y="1864505"/>
                </a:cubicBezTo>
                <a:cubicBezTo>
                  <a:pt x="611249" y="1452326"/>
                  <a:pt x="1034920" y="1207720"/>
                  <a:pt x="1447099" y="1318163"/>
                </a:cubicBezTo>
                <a:close/>
                <a:moveTo>
                  <a:pt x="1476725" y="1207597"/>
                </a:moveTo>
                <a:cubicBezTo>
                  <a:pt x="1003481" y="1080792"/>
                  <a:pt x="517045" y="1361635"/>
                  <a:pt x="390240" y="1834879"/>
                </a:cubicBezTo>
                <a:cubicBezTo>
                  <a:pt x="263435" y="2308124"/>
                  <a:pt x="544279" y="2794559"/>
                  <a:pt x="1017523" y="2921365"/>
                </a:cubicBezTo>
                <a:cubicBezTo>
                  <a:pt x="1490767" y="3048170"/>
                  <a:pt x="1977202" y="2767326"/>
                  <a:pt x="2104008" y="2294082"/>
                </a:cubicBezTo>
                <a:cubicBezTo>
                  <a:pt x="2230813" y="1820838"/>
                  <a:pt x="1949969" y="1334403"/>
                  <a:pt x="1476725" y="1207597"/>
                </a:cubicBezTo>
                <a:close/>
                <a:moveTo>
                  <a:pt x="3290290" y="1590224"/>
                </a:moveTo>
                <a:cubicBezTo>
                  <a:pt x="3269727" y="1586016"/>
                  <a:pt x="3248437" y="1583806"/>
                  <a:pt x="3226630" y="1583806"/>
                </a:cubicBezTo>
                <a:cubicBezTo>
                  <a:pt x="3052179" y="1583806"/>
                  <a:pt x="2910758" y="1725227"/>
                  <a:pt x="2910758" y="1899678"/>
                </a:cubicBezTo>
                <a:cubicBezTo>
                  <a:pt x="2910758" y="2074130"/>
                  <a:pt x="3052179" y="2215551"/>
                  <a:pt x="3226630" y="2215550"/>
                </a:cubicBezTo>
                <a:cubicBezTo>
                  <a:pt x="3401082" y="2215551"/>
                  <a:pt x="3542503" y="2074130"/>
                  <a:pt x="3542502" y="1899678"/>
                </a:cubicBezTo>
                <a:cubicBezTo>
                  <a:pt x="3542503" y="1747033"/>
                  <a:pt x="3434228" y="1619677"/>
                  <a:pt x="3290290" y="1590224"/>
                </a:cubicBezTo>
                <a:close/>
                <a:moveTo>
                  <a:pt x="3334055" y="1377473"/>
                </a:moveTo>
                <a:cubicBezTo>
                  <a:pt x="3576950" y="1427177"/>
                  <a:pt x="3759665" y="1642090"/>
                  <a:pt x="3759665" y="1899678"/>
                </a:cubicBezTo>
                <a:cubicBezTo>
                  <a:pt x="3759665" y="2194064"/>
                  <a:pt x="3521017" y="2432713"/>
                  <a:pt x="3226630" y="2432713"/>
                </a:cubicBezTo>
                <a:cubicBezTo>
                  <a:pt x="2932244" y="2432712"/>
                  <a:pt x="2693596" y="2194065"/>
                  <a:pt x="2693596" y="1899678"/>
                </a:cubicBezTo>
                <a:cubicBezTo>
                  <a:pt x="2693596" y="1605292"/>
                  <a:pt x="2932244" y="1366644"/>
                  <a:pt x="3226630" y="1366644"/>
                </a:cubicBezTo>
                <a:cubicBezTo>
                  <a:pt x="3263429" y="1366644"/>
                  <a:pt x="3299356" y="1370373"/>
                  <a:pt x="3334055" y="1377473"/>
                </a:cubicBezTo>
                <a:close/>
                <a:moveTo>
                  <a:pt x="1391137" y="789478"/>
                </a:moveTo>
                <a:lnTo>
                  <a:pt x="1759910" y="888290"/>
                </a:lnTo>
                <a:lnTo>
                  <a:pt x="1754625" y="1202375"/>
                </a:lnTo>
                <a:lnTo>
                  <a:pt x="1744979" y="1199790"/>
                </a:lnTo>
                <a:cubicBezTo>
                  <a:pt x="1823578" y="1244024"/>
                  <a:pt x="1894617" y="1298265"/>
                  <a:pt x="1954704" y="1362586"/>
                </a:cubicBezTo>
                <a:lnTo>
                  <a:pt x="2234317" y="1293059"/>
                </a:lnTo>
                <a:lnTo>
                  <a:pt x="2413554" y="1630152"/>
                </a:lnTo>
                <a:lnTo>
                  <a:pt x="2214321" y="1809770"/>
                </a:lnTo>
                <a:cubicBezTo>
                  <a:pt x="2239296" y="1900740"/>
                  <a:pt x="2251067" y="1995997"/>
                  <a:pt x="2246841" y="2092825"/>
                </a:cubicBezTo>
                <a:lnTo>
                  <a:pt x="2495698" y="2230974"/>
                </a:lnTo>
                <a:lnTo>
                  <a:pt x="2396885" y="2599747"/>
                </a:lnTo>
                <a:lnTo>
                  <a:pt x="2094912" y="2594668"/>
                </a:lnTo>
                <a:cubicBezTo>
                  <a:pt x="2056732" y="2658461"/>
                  <a:pt x="2010475" y="2715996"/>
                  <a:pt x="1958644" y="2767359"/>
                </a:cubicBezTo>
                <a:lnTo>
                  <a:pt x="2057814" y="3026193"/>
                </a:lnTo>
                <a:lnTo>
                  <a:pt x="1745078" y="3245174"/>
                </a:lnTo>
                <a:lnTo>
                  <a:pt x="1507869" y="3039237"/>
                </a:lnTo>
                <a:lnTo>
                  <a:pt x="1536736" y="3019025"/>
                </a:lnTo>
                <a:cubicBezTo>
                  <a:pt x="1445878" y="3048429"/>
                  <a:pt x="1349798" y="3062567"/>
                  <a:pt x="1251837" y="3062021"/>
                </a:cubicBezTo>
                <a:lnTo>
                  <a:pt x="1108065" y="3321003"/>
                </a:lnTo>
                <a:lnTo>
                  <a:pt x="739291" y="3222191"/>
                </a:lnTo>
                <a:lnTo>
                  <a:pt x="744274" y="2926021"/>
                </a:lnTo>
                <a:cubicBezTo>
                  <a:pt x="666128" y="2881484"/>
                  <a:pt x="595548" y="2827017"/>
                  <a:pt x="535891" y="2762576"/>
                </a:cubicBezTo>
                <a:lnTo>
                  <a:pt x="540671" y="2772825"/>
                </a:lnTo>
                <a:lnTo>
                  <a:pt x="232276" y="2832568"/>
                </a:lnTo>
                <a:lnTo>
                  <a:pt x="70927" y="2486556"/>
                </a:lnTo>
                <a:lnTo>
                  <a:pt x="279495" y="2317444"/>
                </a:lnTo>
                <a:cubicBezTo>
                  <a:pt x="257233" y="2235849"/>
                  <a:pt x="245603" y="2150814"/>
                  <a:pt x="245586" y="2064274"/>
                </a:cubicBezTo>
                <a:lnTo>
                  <a:pt x="0" y="1927940"/>
                </a:lnTo>
                <a:lnTo>
                  <a:pt x="98812" y="1559167"/>
                </a:lnTo>
                <a:lnTo>
                  <a:pt x="380240" y="1563901"/>
                </a:lnTo>
                <a:cubicBezTo>
                  <a:pt x="418421" y="1496524"/>
                  <a:pt x="464524" y="1435092"/>
                  <a:pt x="516679" y="1380105"/>
                </a:cubicBezTo>
                <a:lnTo>
                  <a:pt x="422419" y="1089378"/>
                </a:lnTo>
                <a:lnTo>
                  <a:pt x="746189" y="887063"/>
                </a:lnTo>
                <a:lnTo>
                  <a:pt x="972292" y="1105134"/>
                </a:lnTo>
                <a:lnTo>
                  <a:pt x="970019" y="1106554"/>
                </a:lnTo>
                <a:cubicBezTo>
                  <a:pt x="1058903" y="1078586"/>
                  <a:pt x="1152743" y="1065659"/>
                  <a:pt x="1248316" y="1066709"/>
                </a:cubicBezTo>
                <a:lnTo>
                  <a:pt x="1238669" y="1064125"/>
                </a:lnTo>
                <a:close/>
                <a:moveTo>
                  <a:pt x="3349970" y="1300109"/>
                </a:moveTo>
                <a:cubicBezTo>
                  <a:pt x="3310130" y="1291957"/>
                  <a:pt x="3268880" y="1287676"/>
                  <a:pt x="3226630" y="1287676"/>
                </a:cubicBezTo>
                <a:cubicBezTo>
                  <a:pt x="2888631" y="1287676"/>
                  <a:pt x="2614628" y="1561679"/>
                  <a:pt x="2614628" y="1899678"/>
                </a:cubicBezTo>
                <a:cubicBezTo>
                  <a:pt x="2614628" y="2237678"/>
                  <a:pt x="2888630" y="2511680"/>
                  <a:pt x="3226630" y="2511681"/>
                </a:cubicBezTo>
                <a:cubicBezTo>
                  <a:pt x="3564630" y="2511681"/>
                  <a:pt x="3838633" y="2237678"/>
                  <a:pt x="3838633" y="1899678"/>
                </a:cubicBezTo>
                <a:cubicBezTo>
                  <a:pt x="3838632" y="1603928"/>
                  <a:pt x="3628849" y="1357176"/>
                  <a:pt x="3349970" y="1300109"/>
                </a:cubicBezTo>
                <a:close/>
                <a:moveTo>
                  <a:pt x="3358324" y="1024334"/>
                </a:moveTo>
                <a:lnTo>
                  <a:pt x="3410883" y="1234575"/>
                </a:lnTo>
                <a:lnTo>
                  <a:pt x="3403994" y="1234575"/>
                </a:lnTo>
                <a:cubicBezTo>
                  <a:pt x="3464268" y="1250018"/>
                  <a:pt x="3521292" y="1273478"/>
                  <a:pt x="3572818" y="1305612"/>
                </a:cubicBezTo>
                <a:lnTo>
                  <a:pt x="3746730" y="1209354"/>
                </a:lnTo>
                <a:lnTo>
                  <a:pt x="3926358" y="1401981"/>
                </a:lnTo>
                <a:lnTo>
                  <a:pt x="3825667" y="1557247"/>
                </a:lnTo>
                <a:cubicBezTo>
                  <a:pt x="3858552" y="1613408"/>
                  <a:pt x="3883404" y="1674784"/>
                  <a:pt x="3897877" y="1740062"/>
                </a:cubicBezTo>
                <a:lnTo>
                  <a:pt x="4088377" y="1787686"/>
                </a:lnTo>
                <a:lnTo>
                  <a:pt x="4088377" y="2051071"/>
                </a:lnTo>
                <a:lnTo>
                  <a:pt x="3886243" y="2101605"/>
                </a:lnTo>
                <a:cubicBezTo>
                  <a:pt x="3872191" y="2150933"/>
                  <a:pt x="3851639" y="2197531"/>
                  <a:pt x="3826272" y="2241013"/>
                </a:cubicBezTo>
                <a:lnTo>
                  <a:pt x="3938572" y="2395786"/>
                </a:lnTo>
                <a:lnTo>
                  <a:pt x="3769272" y="2597551"/>
                </a:lnTo>
                <a:lnTo>
                  <a:pt x="3574432" y="2502674"/>
                </a:lnTo>
                <a:lnTo>
                  <a:pt x="3590059" y="2484050"/>
                </a:lnTo>
                <a:cubicBezTo>
                  <a:pt x="3534764" y="2519868"/>
                  <a:pt x="3473263" y="2546445"/>
                  <a:pt x="3407886" y="2563572"/>
                </a:cubicBezTo>
                <a:lnTo>
                  <a:pt x="3358323" y="2761823"/>
                </a:lnTo>
                <a:lnTo>
                  <a:pt x="3094938" y="2761823"/>
                </a:lnTo>
                <a:lnTo>
                  <a:pt x="3045375" y="2563574"/>
                </a:lnTo>
                <a:cubicBezTo>
                  <a:pt x="2985349" y="2547848"/>
                  <a:pt x="2928591" y="2524155"/>
                  <a:pt x="2877330" y="2491865"/>
                </a:cubicBezTo>
                <a:lnTo>
                  <a:pt x="2882346" y="2497841"/>
                </a:lnTo>
                <a:lnTo>
                  <a:pt x="2687507" y="2592718"/>
                </a:lnTo>
                <a:lnTo>
                  <a:pt x="2518206" y="2390954"/>
                </a:lnTo>
                <a:lnTo>
                  <a:pt x="2626994" y="2241021"/>
                </a:lnTo>
                <a:cubicBezTo>
                  <a:pt x="2597591" y="2190623"/>
                  <a:pt x="2574657" y="2136035"/>
                  <a:pt x="2559194" y="2078370"/>
                </a:cubicBezTo>
                <a:lnTo>
                  <a:pt x="2371198" y="2031371"/>
                </a:lnTo>
                <a:lnTo>
                  <a:pt x="2371198" y="1767986"/>
                </a:lnTo>
                <a:lnTo>
                  <a:pt x="2559579" y="1720890"/>
                </a:lnTo>
                <a:cubicBezTo>
                  <a:pt x="2572992" y="1669175"/>
                  <a:pt x="2592745" y="1620006"/>
                  <a:pt x="2617681" y="1574051"/>
                </a:cubicBezTo>
                <a:lnTo>
                  <a:pt x="2502958" y="1397149"/>
                </a:lnTo>
                <a:lnTo>
                  <a:pt x="2682587" y="1204520"/>
                </a:lnTo>
                <a:lnTo>
                  <a:pt x="2872193" y="1309466"/>
                </a:lnTo>
                <a:lnTo>
                  <a:pt x="2870932" y="1310818"/>
                </a:lnTo>
                <a:cubicBezTo>
                  <a:pt x="2925169" y="1276310"/>
                  <a:pt x="2985393" y="1250941"/>
                  <a:pt x="3049268" y="1234575"/>
                </a:cubicBezTo>
                <a:lnTo>
                  <a:pt x="3042378" y="1234576"/>
                </a:lnTo>
                <a:lnTo>
                  <a:pt x="3094939" y="1024334"/>
                </a:lnTo>
                <a:close/>
                <a:moveTo>
                  <a:pt x="2786480" y="402820"/>
                </a:moveTo>
                <a:cubicBezTo>
                  <a:pt x="2745900" y="389943"/>
                  <a:pt x="2701172" y="388627"/>
                  <a:pt x="2657264" y="401580"/>
                </a:cubicBezTo>
                <a:cubicBezTo>
                  <a:pt x="2540176" y="436121"/>
                  <a:pt x="2473258" y="559041"/>
                  <a:pt x="2507800" y="676128"/>
                </a:cubicBezTo>
                <a:cubicBezTo>
                  <a:pt x="2542340" y="793216"/>
                  <a:pt x="2665260" y="860133"/>
                  <a:pt x="2782348" y="825592"/>
                </a:cubicBezTo>
                <a:cubicBezTo>
                  <a:pt x="2899435" y="791051"/>
                  <a:pt x="2966353" y="668132"/>
                  <a:pt x="2931812" y="551045"/>
                </a:cubicBezTo>
                <a:cubicBezTo>
                  <a:pt x="2910223" y="477864"/>
                  <a:pt x="2854113" y="424282"/>
                  <a:pt x="2786480" y="402820"/>
                </a:cubicBezTo>
                <a:close/>
                <a:moveTo>
                  <a:pt x="2932202" y="47278"/>
                </a:moveTo>
                <a:lnTo>
                  <a:pt x="3090904" y="140999"/>
                </a:lnTo>
                <a:lnTo>
                  <a:pt x="3054065" y="265147"/>
                </a:lnTo>
                <a:cubicBezTo>
                  <a:pt x="3087256" y="296329"/>
                  <a:pt x="3116089" y="332603"/>
                  <a:pt x="3138727" y="373550"/>
                </a:cubicBezTo>
                <a:lnTo>
                  <a:pt x="3276016" y="367796"/>
                </a:lnTo>
                <a:lnTo>
                  <a:pt x="3328165" y="544574"/>
                </a:lnTo>
                <a:lnTo>
                  <a:pt x="3202503" y="618514"/>
                </a:lnTo>
                <a:cubicBezTo>
                  <a:pt x="3202838" y="654403"/>
                  <a:pt x="3198271" y="689748"/>
                  <a:pt x="3189855" y="723955"/>
                </a:cubicBezTo>
                <a:lnTo>
                  <a:pt x="3295873" y="805599"/>
                </a:lnTo>
                <a:lnTo>
                  <a:pt x="3222192" y="974540"/>
                </a:lnTo>
                <a:lnTo>
                  <a:pt x="3072634" y="949439"/>
                </a:lnTo>
                <a:lnTo>
                  <a:pt x="3079435" y="933845"/>
                </a:lnTo>
                <a:cubicBezTo>
                  <a:pt x="3049413" y="968833"/>
                  <a:pt x="3013398" y="998848"/>
                  <a:pt x="2972910" y="1023288"/>
                </a:cubicBezTo>
                <a:lnTo>
                  <a:pt x="2978897" y="1166163"/>
                </a:lnTo>
                <a:lnTo>
                  <a:pt x="2802119" y="1218312"/>
                </a:lnTo>
                <a:lnTo>
                  <a:pt x="2729602" y="1095065"/>
                </a:lnTo>
                <a:cubicBezTo>
                  <a:pt x="2686199" y="1096396"/>
                  <a:pt x="2643414" y="1091732"/>
                  <a:pt x="2602615" y="1080209"/>
                </a:cubicBezTo>
                <a:lnTo>
                  <a:pt x="2607165" y="1083226"/>
                </a:lnTo>
                <a:lnTo>
                  <a:pt x="2495179" y="1185484"/>
                </a:lnTo>
                <a:lnTo>
                  <a:pt x="2341599" y="1083585"/>
                </a:lnTo>
                <a:lnTo>
                  <a:pt x="2384929" y="961414"/>
                </a:lnTo>
                <a:cubicBezTo>
                  <a:pt x="2355215" y="933409"/>
                  <a:pt x="2329015" y="901312"/>
                  <a:pt x="2307218" y="865670"/>
                </a:cubicBezTo>
                <a:lnTo>
                  <a:pt x="2171734" y="871348"/>
                </a:lnTo>
                <a:lnTo>
                  <a:pt x="2119584" y="694571"/>
                </a:lnTo>
                <a:lnTo>
                  <a:pt x="2236697" y="625662"/>
                </a:lnTo>
                <a:cubicBezTo>
                  <a:pt x="2235459" y="588297"/>
                  <a:pt x="2238982" y="551385"/>
                  <a:pt x="2246620" y="515603"/>
                </a:cubicBezTo>
                <a:lnTo>
                  <a:pt x="2134594" y="419585"/>
                </a:lnTo>
                <a:lnTo>
                  <a:pt x="2217016" y="254732"/>
                </a:lnTo>
                <a:lnTo>
                  <a:pt x="2365055" y="287627"/>
                </a:lnTo>
                <a:lnTo>
                  <a:pt x="2364476" y="288784"/>
                </a:lnTo>
                <a:cubicBezTo>
                  <a:pt x="2394046" y="254885"/>
                  <a:pt x="2429444" y="225933"/>
                  <a:pt x="2469075" y="202302"/>
                </a:cubicBezTo>
                <a:lnTo>
                  <a:pt x="2464452" y="203666"/>
                </a:lnTo>
                <a:lnTo>
                  <a:pt x="2458102" y="52150"/>
                </a:lnTo>
                <a:lnTo>
                  <a:pt x="2634880" y="0"/>
                </a:lnTo>
                <a:lnTo>
                  <a:pt x="2711784" y="130703"/>
                </a:lnTo>
                <a:lnTo>
                  <a:pt x="2707159" y="132067"/>
                </a:lnTo>
                <a:cubicBezTo>
                  <a:pt x="2750672" y="130497"/>
                  <a:pt x="2793590" y="134953"/>
                  <a:pt x="2834535" y="146319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5485" name="Trapezoid 3">
            <a:extLst>
              <a:ext uri="{FF2B5EF4-FFF2-40B4-BE49-F238E27FC236}">
                <a16:creationId xmlns:a16="http://schemas.microsoft.com/office/drawing/2014/main" id="{9AE8A3CE-2A34-41B1-A513-C064F0EFC399}"/>
              </a:ext>
            </a:extLst>
          </p:cNvPr>
          <p:cNvSpPr/>
          <p:nvPr/>
        </p:nvSpPr>
        <p:spPr>
          <a:xfrm>
            <a:off x="1026175" y="5652054"/>
            <a:ext cx="300285" cy="322413"/>
          </a:xfrm>
          <a:custGeom>
            <a:avLst/>
            <a:gdLst/>
            <a:ahLst/>
            <a:cxnLst/>
            <a:rect l="l" t="t" r="r" b="b"/>
            <a:pathLst>
              <a:path w="3890855" h="3965475">
                <a:moveTo>
                  <a:pt x="513635" y="2426125"/>
                </a:moveTo>
                <a:lnTo>
                  <a:pt x="1518439" y="2426125"/>
                </a:lnTo>
                <a:cubicBezTo>
                  <a:pt x="1550976" y="2510415"/>
                  <a:pt x="1581900" y="2596962"/>
                  <a:pt x="1610725" y="2683637"/>
                </a:cubicBezTo>
                <a:lnTo>
                  <a:pt x="901668" y="2683637"/>
                </a:lnTo>
                <a:lnTo>
                  <a:pt x="559881" y="3707964"/>
                </a:lnTo>
                <a:lnTo>
                  <a:pt x="1917114" y="3707964"/>
                </a:lnTo>
                <a:cubicBezTo>
                  <a:pt x="1925031" y="3729959"/>
                  <a:pt x="1931702" y="3744180"/>
                  <a:pt x="1936944" y="3749452"/>
                </a:cubicBezTo>
                <a:cubicBezTo>
                  <a:pt x="1940579" y="3743065"/>
                  <a:pt x="1945876" y="3728913"/>
                  <a:pt x="1952632" y="3707964"/>
                </a:cubicBezTo>
                <a:lnTo>
                  <a:pt x="3330974" y="3707964"/>
                </a:lnTo>
                <a:lnTo>
                  <a:pt x="2989187" y="2683637"/>
                </a:lnTo>
                <a:lnTo>
                  <a:pt x="2271337" y="2683637"/>
                </a:lnTo>
                <a:cubicBezTo>
                  <a:pt x="2301469" y="2597098"/>
                  <a:pt x="2333531" y="2510572"/>
                  <a:pt x="2366939" y="2426125"/>
                </a:cubicBezTo>
                <a:lnTo>
                  <a:pt x="3377220" y="2426125"/>
                </a:lnTo>
                <a:lnTo>
                  <a:pt x="3890855" y="3965475"/>
                </a:lnTo>
                <a:lnTo>
                  <a:pt x="0" y="3965475"/>
                </a:lnTo>
                <a:close/>
                <a:moveTo>
                  <a:pt x="1936944" y="620869"/>
                </a:moveTo>
                <a:cubicBezTo>
                  <a:pt x="1782578" y="620869"/>
                  <a:pt x="1657440" y="746006"/>
                  <a:pt x="1657440" y="900372"/>
                </a:cubicBezTo>
                <a:cubicBezTo>
                  <a:pt x="1657440" y="1054738"/>
                  <a:pt x="1782578" y="1179876"/>
                  <a:pt x="1936944" y="1179876"/>
                </a:cubicBezTo>
                <a:cubicBezTo>
                  <a:pt x="2091310" y="1179876"/>
                  <a:pt x="2216447" y="1054738"/>
                  <a:pt x="2216447" y="900372"/>
                </a:cubicBezTo>
                <a:cubicBezTo>
                  <a:pt x="2216447" y="746006"/>
                  <a:pt x="2091310" y="620869"/>
                  <a:pt x="1936944" y="620869"/>
                </a:cubicBezTo>
                <a:close/>
                <a:moveTo>
                  <a:pt x="1936944" y="0"/>
                </a:moveTo>
                <a:cubicBezTo>
                  <a:pt x="2169175" y="0"/>
                  <a:pt x="2401406" y="88593"/>
                  <a:pt x="2578592" y="265779"/>
                </a:cubicBezTo>
                <a:lnTo>
                  <a:pt x="2578592" y="265780"/>
                </a:lnTo>
                <a:cubicBezTo>
                  <a:pt x="2932964" y="620153"/>
                  <a:pt x="2888999" y="1155622"/>
                  <a:pt x="2578592" y="1549077"/>
                </a:cubicBezTo>
                <a:cubicBezTo>
                  <a:pt x="2248849" y="1967039"/>
                  <a:pt x="1976153" y="3125749"/>
                  <a:pt x="1936944" y="3194660"/>
                </a:cubicBezTo>
                <a:cubicBezTo>
                  <a:pt x="1883033" y="3140450"/>
                  <a:pt x="1647095" y="1944983"/>
                  <a:pt x="1295295" y="1549076"/>
                </a:cubicBezTo>
                <a:cubicBezTo>
                  <a:pt x="962406" y="1174450"/>
                  <a:pt x="940923" y="620152"/>
                  <a:pt x="1295295" y="265779"/>
                </a:cubicBezTo>
                <a:cubicBezTo>
                  <a:pt x="1472481" y="88593"/>
                  <a:pt x="1704713" y="0"/>
                  <a:pt x="1936944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</a:endParaRPr>
          </a:p>
        </p:txBody>
      </p:sp>
      <p:sp>
        <p:nvSpPr>
          <p:cNvPr id="5486" name="Down Arrow 1">
            <a:extLst>
              <a:ext uri="{FF2B5EF4-FFF2-40B4-BE49-F238E27FC236}">
                <a16:creationId xmlns:a16="http://schemas.microsoft.com/office/drawing/2014/main" id="{185AF119-6E6E-48F3-952F-D1F196BCA643}"/>
              </a:ext>
            </a:extLst>
          </p:cNvPr>
          <p:cNvSpPr/>
          <p:nvPr/>
        </p:nvSpPr>
        <p:spPr>
          <a:xfrm rot="10800000" flipH="1">
            <a:off x="1003277" y="4768293"/>
            <a:ext cx="343759" cy="406688"/>
          </a:xfrm>
          <a:custGeom>
            <a:avLst/>
            <a:gdLst/>
            <a:ahLst/>
            <a:cxnLst/>
            <a:rect l="l" t="t" r="r" b="b"/>
            <a:pathLst>
              <a:path w="3496146" h="3926159">
                <a:moveTo>
                  <a:pt x="1476067" y="1782198"/>
                </a:moveTo>
                <a:lnTo>
                  <a:pt x="2085005" y="1782198"/>
                </a:lnTo>
                <a:lnTo>
                  <a:pt x="2085005" y="560436"/>
                </a:lnTo>
                <a:lnTo>
                  <a:pt x="2389473" y="560436"/>
                </a:lnTo>
                <a:lnTo>
                  <a:pt x="1780536" y="0"/>
                </a:lnTo>
                <a:lnTo>
                  <a:pt x="1171598" y="560436"/>
                </a:lnTo>
                <a:lnTo>
                  <a:pt x="1476067" y="560436"/>
                </a:lnTo>
                <a:close/>
                <a:moveTo>
                  <a:pt x="2794909" y="2376264"/>
                </a:moveTo>
                <a:lnTo>
                  <a:pt x="3403846" y="1815828"/>
                </a:lnTo>
                <a:lnTo>
                  <a:pt x="3099377" y="1815828"/>
                </a:lnTo>
                <a:lnTo>
                  <a:pt x="3099377" y="594066"/>
                </a:lnTo>
                <a:lnTo>
                  <a:pt x="2490440" y="594066"/>
                </a:lnTo>
                <a:lnTo>
                  <a:pt x="2490440" y="1815828"/>
                </a:lnTo>
                <a:lnTo>
                  <a:pt x="2185971" y="1815828"/>
                </a:lnTo>
                <a:close/>
                <a:moveTo>
                  <a:pt x="1738539" y="2704452"/>
                </a:moveTo>
                <a:cubicBezTo>
                  <a:pt x="2025742" y="2708651"/>
                  <a:pt x="2249289" y="2617027"/>
                  <a:pt x="2474392" y="2519294"/>
                </a:cubicBezTo>
                <a:cubicBezTo>
                  <a:pt x="2631335" y="2431624"/>
                  <a:pt x="2641220" y="2356014"/>
                  <a:pt x="2614641" y="2282563"/>
                </a:cubicBezTo>
                <a:cubicBezTo>
                  <a:pt x="2582745" y="2203226"/>
                  <a:pt x="2511446" y="2141129"/>
                  <a:pt x="2374721" y="2203680"/>
                </a:cubicBezTo>
                <a:cubicBezTo>
                  <a:pt x="2195292" y="2350932"/>
                  <a:pt x="1621166" y="2470817"/>
                  <a:pt x="1266317" y="2262320"/>
                </a:cubicBezTo>
                <a:cubicBezTo>
                  <a:pt x="1169173" y="2191011"/>
                  <a:pt x="970584" y="2135007"/>
                  <a:pt x="918755" y="2260582"/>
                </a:cubicBezTo>
                <a:cubicBezTo>
                  <a:pt x="905798" y="2301917"/>
                  <a:pt x="901034" y="2336556"/>
                  <a:pt x="904186" y="2366667"/>
                </a:cubicBezTo>
                <a:cubicBezTo>
                  <a:pt x="913642" y="2457000"/>
                  <a:pt x="994333" y="2506589"/>
                  <a:pt x="1138739" y="2574025"/>
                </a:cubicBezTo>
                <a:cubicBezTo>
                  <a:pt x="1370979" y="2664916"/>
                  <a:pt x="1566218" y="2701932"/>
                  <a:pt x="1738539" y="2704452"/>
                </a:cubicBezTo>
                <a:close/>
                <a:moveTo>
                  <a:pt x="1709810" y="3318171"/>
                </a:moveTo>
                <a:cubicBezTo>
                  <a:pt x="2287461" y="3321186"/>
                  <a:pt x="2747532" y="3089987"/>
                  <a:pt x="2907033" y="2982480"/>
                </a:cubicBezTo>
                <a:cubicBezTo>
                  <a:pt x="3019837" y="2919930"/>
                  <a:pt x="3127019" y="2830470"/>
                  <a:pt x="3047283" y="2692494"/>
                </a:cubicBezTo>
                <a:cubicBezTo>
                  <a:pt x="2931427" y="2583612"/>
                  <a:pt x="2859428" y="2623285"/>
                  <a:pt x="2747560" y="2705958"/>
                </a:cubicBezTo>
                <a:cubicBezTo>
                  <a:pt x="2476410" y="2811508"/>
                  <a:pt x="1878339" y="3347087"/>
                  <a:pt x="714142" y="2686413"/>
                </a:cubicBezTo>
                <a:cubicBezTo>
                  <a:pt x="581403" y="2592588"/>
                  <a:pt x="478211" y="2639047"/>
                  <a:pt x="434354" y="2730111"/>
                </a:cubicBezTo>
                <a:cubicBezTo>
                  <a:pt x="423118" y="2754726"/>
                  <a:pt x="419107" y="2778362"/>
                  <a:pt x="421326" y="2801084"/>
                </a:cubicBezTo>
                <a:cubicBezTo>
                  <a:pt x="427982" y="2869247"/>
                  <a:pt x="490703" y="2929162"/>
                  <a:pt x="582577" y="2982481"/>
                </a:cubicBezTo>
                <a:cubicBezTo>
                  <a:pt x="974299" y="3230234"/>
                  <a:pt x="1363219" y="3316361"/>
                  <a:pt x="1709810" y="3318171"/>
                </a:cubicBezTo>
                <a:close/>
                <a:moveTo>
                  <a:pt x="1650124" y="3925606"/>
                </a:moveTo>
                <a:cubicBezTo>
                  <a:pt x="2273556" y="3938577"/>
                  <a:pt x="2858828" y="3722251"/>
                  <a:pt x="3329308" y="3414392"/>
                </a:cubicBezTo>
                <a:cubicBezTo>
                  <a:pt x="3434138" y="3367480"/>
                  <a:pt x="3549293" y="3215474"/>
                  <a:pt x="3469556" y="3100952"/>
                </a:cubicBezTo>
                <a:cubicBezTo>
                  <a:pt x="3361675" y="3005103"/>
                  <a:pt x="3225886" y="3077348"/>
                  <a:pt x="3149901" y="3145689"/>
                </a:cubicBezTo>
                <a:cubicBezTo>
                  <a:pt x="2987266" y="3247333"/>
                  <a:pt x="1796029" y="4146474"/>
                  <a:pt x="297808" y="3098777"/>
                </a:cubicBezTo>
                <a:cubicBezTo>
                  <a:pt x="177029" y="2997135"/>
                  <a:pt x="65861" y="3063139"/>
                  <a:pt x="18020" y="3134657"/>
                </a:cubicBezTo>
                <a:cubicBezTo>
                  <a:pt x="4124" y="3161552"/>
                  <a:pt x="-1298" y="3188690"/>
                  <a:pt x="257" y="3215218"/>
                </a:cubicBezTo>
                <a:cubicBezTo>
                  <a:pt x="4919" y="3294803"/>
                  <a:pt x="72375" y="3368892"/>
                  <a:pt x="162256" y="3414392"/>
                </a:cubicBezTo>
                <a:cubicBezTo>
                  <a:pt x="657258" y="3766720"/>
                  <a:pt x="1165233" y="3915518"/>
                  <a:pt x="1650124" y="3925606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</a:endParaRPr>
          </a:p>
        </p:txBody>
      </p:sp>
      <p:sp>
        <p:nvSpPr>
          <p:cNvPr id="5487" name="Rectangle 15">
            <a:extLst>
              <a:ext uri="{FF2B5EF4-FFF2-40B4-BE49-F238E27FC236}">
                <a16:creationId xmlns:a16="http://schemas.microsoft.com/office/drawing/2014/main" id="{64592A94-B010-4FB7-AF9A-07BBB58D5EB6}"/>
              </a:ext>
            </a:extLst>
          </p:cNvPr>
          <p:cNvSpPr/>
          <p:nvPr/>
        </p:nvSpPr>
        <p:spPr>
          <a:xfrm rot="14270044">
            <a:off x="995752" y="3937305"/>
            <a:ext cx="361027" cy="356982"/>
          </a:xfrm>
          <a:custGeom>
            <a:avLst/>
            <a:gdLst/>
            <a:ahLst/>
            <a:cxnLst/>
            <a:rect l="l" t="t" r="r" b="b"/>
            <a:pathLst>
              <a:path w="4088964" h="4259405">
                <a:moveTo>
                  <a:pt x="1480605" y="2231940"/>
                </a:moveTo>
                <a:lnTo>
                  <a:pt x="1199818" y="2044620"/>
                </a:lnTo>
                <a:lnTo>
                  <a:pt x="761621" y="2687221"/>
                </a:lnTo>
                <a:cubicBezTo>
                  <a:pt x="501536" y="2652619"/>
                  <a:pt x="265323" y="2467912"/>
                  <a:pt x="39127" y="2272940"/>
                </a:cubicBezTo>
                <a:cubicBezTo>
                  <a:pt x="-80639" y="2070133"/>
                  <a:pt x="269496" y="1743507"/>
                  <a:pt x="374515" y="1494038"/>
                </a:cubicBezTo>
                <a:lnTo>
                  <a:pt x="93728" y="1306717"/>
                </a:lnTo>
                <a:lnTo>
                  <a:pt x="1091841" y="1312633"/>
                </a:lnTo>
                <a:close/>
                <a:moveTo>
                  <a:pt x="2759566" y="226796"/>
                </a:moveTo>
                <a:cubicBezTo>
                  <a:pt x="2331051" y="377379"/>
                  <a:pt x="2150002" y="492309"/>
                  <a:pt x="1991062" y="643648"/>
                </a:cubicBezTo>
                <a:lnTo>
                  <a:pt x="1463599" y="1446568"/>
                </a:lnTo>
                <a:lnTo>
                  <a:pt x="610317" y="909936"/>
                </a:lnTo>
                <a:cubicBezTo>
                  <a:pt x="810411" y="627556"/>
                  <a:pt x="1020899" y="239191"/>
                  <a:pt x="1244930" y="61882"/>
                </a:cubicBezTo>
                <a:cubicBezTo>
                  <a:pt x="1491876" y="-75367"/>
                  <a:pt x="1697752" y="31605"/>
                  <a:pt x="2759566" y="226796"/>
                </a:cubicBezTo>
                <a:close/>
                <a:moveTo>
                  <a:pt x="1722488" y="3820535"/>
                </a:moveTo>
                <a:cubicBezTo>
                  <a:pt x="1376925" y="3801485"/>
                  <a:pt x="936112" y="3830060"/>
                  <a:pt x="666750" y="3734810"/>
                </a:cubicBezTo>
                <a:cubicBezTo>
                  <a:pt x="419100" y="3598835"/>
                  <a:pt x="400050" y="3367610"/>
                  <a:pt x="0" y="2364860"/>
                </a:cubicBezTo>
                <a:cubicBezTo>
                  <a:pt x="355600" y="2647435"/>
                  <a:pt x="549276" y="2739510"/>
                  <a:pt x="762000" y="2793485"/>
                </a:cubicBezTo>
                <a:lnTo>
                  <a:pt x="1722487" y="2812535"/>
                </a:lnTo>
                <a:close/>
                <a:moveTo>
                  <a:pt x="3605396" y="869465"/>
                </a:moveTo>
                <a:lnTo>
                  <a:pt x="3069019" y="1711228"/>
                </a:lnTo>
                <a:lnTo>
                  <a:pt x="2083849" y="1550906"/>
                </a:lnTo>
                <a:lnTo>
                  <a:pt x="2391902" y="1412941"/>
                </a:lnTo>
                <a:lnTo>
                  <a:pt x="2081217" y="699900"/>
                </a:lnTo>
                <a:cubicBezTo>
                  <a:pt x="2248971" y="498156"/>
                  <a:pt x="2531081" y="396532"/>
                  <a:pt x="2816547" y="308854"/>
                </a:cubicBezTo>
                <a:cubicBezTo>
                  <a:pt x="3051986" y="315439"/>
                  <a:pt x="3142075" y="785719"/>
                  <a:pt x="3297344" y="1007430"/>
                </a:cubicBezTo>
                <a:close/>
                <a:moveTo>
                  <a:pt x="3222215" y="3788662"/>
                </a:moveTo>
                <a:cubicBezTo>
                  <a:pt x="3089072" y="3954283"/>
                  <a:pt x="2662122" y="3869088"/>
                  <a:pt x="2413930" y="3921936"/>
                </a:cubicBezTo>
                <a:lnTo>
                  <a:pt x="2420658" y="4259405"/>
                </a:lnTo>
                <a:lnTo>
                  <a:pt x="1855155" y="3436926"/>
                </a:lnTo>
                <a:lnTo>
                  <a:pt x="2387428" y="2592563"/>
                </a:lnTo>
                <a:lnTo>
                  <a:pt x="2394156" y="2930032"/>
                </a:lnTo>
                <a:lnTo>
                  <a:pt x="3171906" y="2922431"/>
                </a:lnTo>
                <a:cubicBezTo>
                  <a:pt x="3292132" y="3155642"/>
                  <a:pt x="3275533" y="3455038"/>
                  <a:pt x="3244786" y="3752078"/>
                </a:cubicBezTo>
                <a:cubicBezTo>
                  <a:pt x="3238662" y="3765464"/>
                  <a:pt x="3231091" y="3777620"/>
                  <a:pt x="3222215" y="3788662"/>
                </a:cubicBezTo>
                <a:close/>
                <a:moveTo>
                  <a:pt x="3948285" y="2834020"/>
                </a:moveTo>
                <a:cubicBezTo>
                  <a:pt x="3833022" y="3018741"/>
                  <a:pt x="3639730" y="3281008"/>
                  <a:pt x="3342579" y="3731662"/>
                </a:cubicBezTo>
                <a:cubicBezTo>
                  <a:pt x="3371271" y="3278367"/>
                  <a:pt x="3336159" y="3066813"/>
                  <a:pt x="3258895" y="2861397"/>
                </a:cubicBezTo>
                <a:lnTo>
                  <a:pt x="2725671" y="2062291"/>
                </a:lnTo>
                <a:lnTo>
                  <a:pt x="3552883" y="1486284"/>
                </a:lnTo>
                <a:cubicBezTo>
                  <a:pt x="3734716" y="1780754"/>
                  <a:pt x="4010062" y="2126176"/>
                  <a:pt x="4085819" y="2401657"/>
                </a:cubicBezTo>
                <a:cubicBezTo>
                  <a:pt x="4100783" y="2542124"/>
                  <a:pt x="4063549" y="2649298"/>
                  <a:pt x="3948285" y="283402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5488" name="Frame 1">
            <a:extLst>
              <a:ext uri="{FF2B5EF4-FFF2-40B4-BE49-F238E27FC236}">
                <a16:creationId xmlns:a16="http://schemas.microsoft.com/office/drawing/2014/main" id="{B6541E0B-1513-469A-A45B-72B3A87D48B3}"/>
              </a:ext>
            </a:extLst>
          </p:cNvPr>
          <p:cNvSpPr/>
          <p:nvPr/>
        </p:nvSpPr>
        <p:spPr>
          <a:xfrm>
            <a:off x="990419" y="2206986"/>
            <a:ext cx="368160" cy="387853"/>
          </a:xfrm>
          <a:custGeom>
            <a:avLst/>
            <a:gdLst/>
            <a:ahLst/>
            <a:cxnLst/>
            <a:rect l="l" t="t" r="r" b="b"/>
            <a:pathLst>
              <a:path w="3960000" h="3960000">
                <a:moveTo>
                  <a:pt x="0" y="2700080"/>
                </a:moveTo>
                <a:lnTo>
                  <a:pt x="569408" y="2700080"/>
                </a:lnTo>
                <a:lnTo>
                  <a:pt x="569408" y="3390592"/>
                </a:lnTo>
                <a:lnTo>
                  <a:pt x="3390592" y="3390592"/>
                </a:lnTo>
                <a:lnTo>
                  <a:pt x="3390592" y="2700080"/>
                </a:lnTo>
                <a:lnTo>
                  <a:pt x="3960000" y="2700080"/>
                </a:lnTo>
                <a:lnTo>
                  <a:pt x="3960000" y="3960000"/>
                </a:lnTo>
                <a:lnTo>
                  <a:pt x="0" y="3960000"/>
                </a:lnTo>
                <a:close/>
                <a:moveTo>
                  <a:pt x="1530791" y="0"/>
                </a:moveTo>
                <a:lnTo>
                  <a:pt x="2429209" y="0"/>
                </a:lnTo>
                <a:lnTo>
                  <a:pt x="2429209" y="2108456"/>
                </a:lnTo>
                <a:lnTo>
                  <a:pt x="2772088" y="2108456"/>
                </a:lnTo>
                <a:lnTo>
                  <a:pt x="1980000" y="3198242"/>
                </a:lnTo>
                <a:lnTo>
                  <a:pt x="1187912" y="2108456"/>
                </a:lnTo>
                <a:lnTo>
                  <a:pt x="1530791" y="210845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11327</TotalTime>
  <Words>85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161</cp:revision>
  <dcterms:created xsi:type="dcterms:W3CDTF">2018-02-18T19:39:47Z</dcterms:created>
  <dcterms:modified xsi:type="dcterms:W3CDTF">2020-08-31T08:33:15Z</dcterms:modified>
</cp:coreProperties>
</file>