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00" name="Group 4399">
            <a:extLst>
              <a:ext uri="{FF2B5EF4-FFF2-40B4-BE49-F238E27FC236}">
                <a16:creationId xmlns:a16="http://schemas.microsoft.com/office/drawing/2014/main" id="{B6E6A9AE-54B7-4817-8135-FF1BEF8E1E13}"/>
              </a:ext>
            </a:extLst>
          </p:cNvPr>
          <p:cNvGrpSpPr/>
          <p:nvPr/>
        </p:nvGrpSpPr>
        <p:grpSpPr>
          <a:xfrm rot="20292490" flipH="1">
            <a:off x="3231167" y="1665087"/>
            <a:ext cx="756609" cy="4457175"/>
            <a:chOff x="6012160" y="2713784"/>
            <a:chExt cx="713285" cy="4201951"/>
          </a:xfrm>
        </p:grpSpPr>
        <p:grpSp>
          <p:nvGrpSpPr>
            <p:cNvPr id="4401" name="Group 4400">
              <a:extLst>
                <a:ext uri="{FF2B5EF4-FFF2-40B4-BE49-F238E27FC236}">
                  <a16:creationId xmlns:a16="http://schemas.microsoft.com/office/drawing/2014/main" id="{542681B7-D46B-41AF-86A1-F424669EF3DB}"/>
                </a:ext>
              </a:extLst>
            </p:cNvPr>
            <p:cNvGrpSpPr/>
            <p:nvPr/>
          </p:nvGrpSpPr>
          <p:grpSpPr>
            <a:xfrm>
              <a:off x="6012160" y="6136594"/>
              <a:ext cx="713025" cy="779141"/>
              <a:chOff x="2195736" y="5121188"/>
              <a:chExt cx="901189" cy="900100"/>
            </a:xfrm>
          </p:grpSpPr>
          <p:sp>
            <p:nvSpPr>
              <p:cNvPr id="4413" name="Rectangle 8">
                <a:extLst>
                  <a:ext uri="{FF2B5EF4-FFF2-40B4-BE49-F238E27FC236}">
                    <a16:creationId xmlns:a16="http://schemas.microsoft.com/office/drawing/2014/main" id="{BE604A46-2BD9-4CB0-9E24-5A8DA10B06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4414" name="Rectangle 8">
                <a:extLst>
                  <a:ext uri="{FF2B5EF4-FFF2-40B4-BE49-F238E27FC236}">
                    <a16:creationId xmlns:a16="http://schemas.microsoft.com/office/drawing/2014/main" id="{9B4094F0-2203-4476-A8DF-B931754303B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4415" name="Rectangle 8">
                <a:extLst>
                  <a:ext uri="{FF2B5EF4-FFF2-40B4-BE49-F238E27FC236}">
                    <a16:creationId xmlns:a16="http://schemas.microsoft.com/office/drawing/2014/main" id="{55542DBE-E064-495C-AE1B-150A11341EAC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4416" name="Rectangle 8">
                <a:extLst>
                  <a:ext uri="{FF2B5EF4-FFF2-40B4-BE49-F238E27FC236}">
                    <a16:creationId xmlns:a16="http://schemas.microsoft.com/office/drawing/2014/main" id="{E98368A3-B82D-4D32-AA56-B677F3B0371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  <p:sp>
            <p:nvSpPr>
              <p:cNvPr id="4417" name="Rectangle 8">
                <a:extLst>
                  <a:ext uri="{FF2B5EF4-FFF2-40B4-BE49-F238E27FC236}">
                    <a16:creationId xmlns:a16="http://schemas.microsoft.com/office/drawing/2014/main" id="{26BA7BA8-916D-4F87-8A05-1E61172758B6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04540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ea typeface="+mj-ea"/>
                </a:endParaRPr>
              </a:p>
            </p:txBody>
          </p:sp>
        </p:grpSp>
        <p:grpSp>
          <p:nvGrpSpPr>
            <p:cNvPr id="4402" name="Group 4401">
              <a:extLst>
                <a:ext uri="{FF2B5EF4-FFF2-40B4-BE49-F238E27FC236}">
                  <a16:creationId xmlns:a16="http://schemas.microsoft.com/office/drawing/2014/main" id="{77F394B0-AA73-4CCC-9186-15A4CB4CCA28}"/>
                </a:ext>
              </a:extLst>
            </p:cNvPr>
            <p:cNvGrpSpPr/>
            <p:nvPr/>
          </p:nvGrpSpPr>
          <p:grpSpPr>
            <a:xfrm>
              <a:off x="6012160" y="2852936"/>
              <a:ext cx="713025" cy="3354284"/>
              <a:chOff x="6012160" y="2852936"/>
              <a:chExt cx="713025" cy="3354284"/>
            </a:xfrm>
          </p:grpSpPr>
          <p:grpSp>
            <p:nvGrpSpPr>
              <p:cNvPr id="4405" name="Group 4404">
                <a:extLst>
                  <a:ext uri="{FF2B5EF4-FFF2-40B4-BE49-F238E27FC236}">
                    <a16:creationId xmlns:a16="http://schemas.microsoft.com/office/drawing/2014/main" id="{857562B3-BA78-4AF0-A2BB-B111C27AB700}"/>
                  </a:ext>
                </a:extLst>
              </p:cNvPr>
              <p:cNvGrpSpPr/>
              <p:nvPr/>
            </p:nvGrpSpPr>
            <p:grpSpPr>
              <a:xfrm>
                <a:off x="6012160" y="5085257"/>
                <a:ext cx="713025" cy="1121963"/>
                <a:chOff x="6012160" y="5085257"/>
                <a:chExt cx="713025" cy="1121963"/>
              </a:xfrm>
            </p:grpSpPr>
            <p:sp>
              <p:nvSpPr>
                <p:cNvPr id="4410" name="Rectangle 2">
                  <a:extLst>
                    <a:ext uri="{FF2B5EF4-FFF2-40B4-BE49-F238E27FC236}">
                      <a16:creationId xmlns:a16="http://schemas.microsoft.com/office/drawing/2014/main" id="{F36610AA-71F7-4CD8-8EF0-7A87E1A9D115}"/>
                    </a:ext>
                  </a:extLst>
                </p:cNvPr>
                <p:cNvSpPr/>
                <p:nvPr/>
              </p:nvSpPr>
              <p:spPr>
                <a:xfrm>
                  <a:off x="6012160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4411" name="Rectangle 2">
                  <a:extLst>
                    <a:ext uri="{FF2B5EF4-FFF2-40B4-BE49-F238E27FC236}">
                      <a16:creationId xmlns:a16="http://schemas.microsoft.com/office/drawing/2014/main" id="{9E691932-FB6C-4177-87EB-526DDC955A44}"/>
                    </a:ext>
                  </a:extLst>
                </p:cNvPr>
                <p:cNvSpPr/>
                <p:nvPr/>
              </p:nvSpPr>
              <p:spPr>
                <a:xfrm>
                  <a:off x="6249872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4412" name="Rectangle 2">
                  <a:extLst>
                    <a:ext uri="{FF2B5EF4-FFF2-40B4-BE49-F238E27FC236}">
                      <a16:creationId xmlns:a16="http://schemas.microsoft.com/office/drawing/2014/main" id="{C5F900C5-FF31-4833-ABE3-FEFBD79E0ABF}"/>
                    </a:ext>
                  </a:extLst>
                </p:cNvPr>
                <p:cNvSpPr/>
                <p:nvPr/>
              </p:nvSpPr>
              <p:spPr>
                <a:xfrm>
                  <a:off x="6487585" y="5085257"/>
                  <a:ext cx="237600" cy="1121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061" h="4392488">
                      <a:moveTo>
                        <a:pt x="0" y="0"/>
                      </a:moveTo>
                      <a:lnTo>
                        <a:pt x="571061" y="0"/>
                      </a:lnTo>
                      <a:lnTo>
                        <a:pt x="571061" y="4392488"/>
                      </a:lnTo>
                      <a:lnTo>
                        <a:pt x="560315" y="4392488"/>
                      </a:lnTo>
                      <a:cubicBezTo>
                        <a:pt x="531263" y="4268191"/>
                        <a:pt x="419108" y="4176464"/>
                        <a:pt x="285530" y="4176464"/>
                      </a:cubicBezTo>
                      <a:cubicBezTo>
                        <a:pt x="151952" y="4176464"/>
                        <a:pt x="39798" y="4268191"/>
                        <a:pt x="10747" y="4392488"/>
                      </a:cubicBezTo>
                      <a:lnTo>
                        <a:pt x="0" y="439248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</p:grpSp>
          <p:grpSp>
            <p:nvGrpSpPr>
              <p:cNvPr id="4406" name="Group 4405">
                <a:extLst>
                  <a:ext uri="{FF2B5EF4-FFF2-40B4-BE49-F238E27FC236}">
                    <a16:creationId xmlns:a16="http://schemas.microsoft.com/office/drawing/2014/main" id="{E490609E-705D-43C2-AB7D-A8E98922D943}"/>
                  </a:ext>
                </a:extLst>
              </p:cNvPr>
              <p:cNvGrpSpPr/>
              <p:nvPr/>
            </p:nvGrpSpPr>
            <p:grpSpPr>
              <a:xfrm>
                <a:off x="6012160" y="2852936"/>
                <a:ext cx="713025" cy="2232322"/>
                <a:chOff x="6012160" y="2852936"/>
                <a:chExt cx="713025" cy="2232322"/>
              </a:xfrm>
            </p:grpSpPr>
            <p:sp>
              <p:nvSpPr>
                <p:cNvPr id="4407" name="Rectangle 4406">
                  <a:extLst>
                    <a:ext uri="{FF2B5EF4-FFF2-40B4-BE49-F238E27FC236}">
                      <a16:creationId xmlns:a16="http://schemas.microsoft.com/office/drawing/2014/main" id="{3395EFB6-CE50-4DAA-96E4-3B44C19D8201}"/>
                    </a:ext>
                  </a:extLst>
                </p:cNvPr>
                <p:cNvSpPr/>
                <p:nvPr/>
              </p:nvSpPr>
              <p:spPr>
                <a:xfrm>
                  <a:off x="6487585" y="2852936"/>
                  <a:ext cx="237600" cy="223232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4408" name="Rectangle 4407">
                  <a:extLst>
                    <a:ext uri="{FF2B5EF4-FFF2-40B4-BE49-F238E27FC236}">
                      <a16:creationId xmlns:a16="http://schemas.microsoft.com/office/drawing/2014/main" id="{63C9818E-6521-4CB9-A065-2B112CD5AFD7}"/>
                    </a:ext>
                  </a:extLst>
                </p:cNvPr>
                <p:cNvSpPr/>
                <p:nvPr/>
              </p:nvSpPr>
              <p:spPr>
                <a:xfrm>
                  <a:off x="6250133" y="2852936"/>
                  <a:ext cx="237600" cy="223232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  <p:sp>
              <p:nvSpPr>
                <p:cNvPr id="4409" name="Rectangle 4408">
                  <a:extLst>
                    <a:ext uri="{FF2B5EF4-FFF2-40B4-BE49-F238E27FC236}">
                      <a16:creationId xmlns:a16="http://schemas.microsoft.com/office/drawing/2014/main" id="{F130B8AA-B88F-40BA-BCF2-3C31BE76EEAD}"/>
                    </a:ext>
                  </a:extLst>
                </p:cNvPr>
                <p:cNvSpPr/>
                <p:nvPr/>
              </p:nvSpPr>
              <p:spPr>
                <a:xfrm>
                  <a:off x="6012160" y="2852936"/>
                  <a:ext cx="237600" cy="223232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1">
                    <a:ea typeface="+mj-ea"/>
                  </a:endParaRPr>
                </a:p>
              </p:txBody>
            </p:sp>
          </p:grpSp>
        </p:grpSp>
        <p:sp>
          <p:nvSpPr>
            <p:cNvPr id="4403" name="Hexagon 1">
              <a:extLst>
                <a:ext uri="{FF2B5EF4-FFF2-40B4-BE49-F238E27FC236}">
                  <a16:creationId xmlns:a16="http://schemas.microsoft.com/office/drawing/2014/main" id="{4A2AF09B-1F0B-40CC-A9B1-677025514968}"/>
                </a:ext>
              </a:extLst>
            </p:cNvPr>
            <p:cNvSpPr/>
            <p:nvPr/>
          </p:nvSpPr>
          <p:spPr>
            <a:xfrm rot="10800000" flipH="1" flipV="1">
              <a:off x="6012421" y="2713784"/>
              <a:ext cx="713024" cy="278304"/>
            </a:xfrm>
            <a:custGeom>
              <a:avLst/>
              <a:gdLst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138846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574178 w 713024"/>
                <a:gd name="connsiteY4" fmla="*/ 555383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138846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574178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78928 w 713024"/>
                <a:gd name="connsiteY2" fmla="*/ 7144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  <a:gd name="connsiteX0" fmla="*/ 0 w 713024"/>
                <a:gd name="connsiteY0" fmla="*/ 277692 h 555383"/>
                <a:gd name="connsiteX1" fmla="*/ 217427 w 713024"/>
                <a:gd name="connsiteY1" fmla="*/ 0 h 555383"/>
                <a:gd name="connsiteX2" fmla="*/ 486072 w 713024"/>
                <a:gd name="connsiteY2" fmla="*/ 0 h 555383"/>
                <a:gd name="connsiteX3" fmla="*/ 713024 w 713024"/>
                <a:gd name="connsiteY3" fmla="*/ 277692 h 555383"/>
                <a:gd name="connsiteX4" fmla="*/ 490834 w 713024"/>
                <a:gd name="connsiteY4" fmla="*/ 553001 h 555383"/>
                <a:gd name="connsiteX5" fmla="*/ 231715 w 713024"/>
                <a:gd name="connsiteY5" fmla="*/ 555383 h 555383"/>
                <a:gd name="connsiteX6" fmla="*/ 0 w 713024"/>
                <a:gd name="connsiteY6" fmla="*/ 277692 h 55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024" h="555383">
                  <a:moveTo>
                    <a:pt x="0" y="277692"/>
                  </a:moveTo>
                  <a:lnTo>
                    <a:pt x="217427" y="0"/>
                  </a:lnTo>
                  <a:lnTo>
                    <a:pt x="486072" y="0"/>
                  </a:lnTo>
                  <a:lnTo>
                    <a:pt x="713024" y="277692"/>
                  </a:lnTo>
                  <a:lnTo>
                    <a:pt x="490834" y="553001"/>
                  </a:lnTo>
                  <a:lnTo>
                    <a:pt x="231715" y="555383"/>
                  </a:lnTo>
                  <a:lnTo>
                    <a:pt x="0" y="277692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" sy="9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ea typeface="+mj-ea"/>
              </a:endParaRPr>
            </a:p>
          </p:txBody>
        </p:sp>
        <p:sp>
          <p:nvSpPr>
            <p:cNvPr id="4404" name="Oval 4403">
              <a:extLst>
                <a:ext uri="{FF2B5EF4-FFF2-40B4-BE49-F238E27FC236}">
                  <a16:creationId xmlns:a16="http://schemas.microsoft.com/office/drawing/2014/main" id="{0DE88F10-2F3C-4FA5-8ECB-B9410E774393}"/>
                </a:ext>
              </a:extLst>
            </p:cNvPr>
            <p:cNvSpPr/>
            <p:nvPr/>
          </p:nvSpPr>
          <p:spPr>
            <a:xfrm>
              <a:off x="6270232" y="2798936"/>
              <a:ext cx="197403" cy="108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ea typeface="+mj-ea"/>
              </a:endParaRPr>
            </a:p>
          </p:txBody>
        </p:sp>
      </p:grpSp>
      <p:sp>
        <p:nvSpPr>
          <p:cNvPr id="4418" name="Freeform 55">
            <a:extLst>
              <a:ext uri="{FF2B5EF4-FFF2-40B4-BE49-F238E27FC236}">
                <a16:creationId xmlns:a16="http://schemas.microsoft.com/office/drawing/2014/main" id="{878BE79C-4345-42FF-A366-F3EE560A3BB7}"/>
              </a:ext>
            </a:extLst>
          </p:cNvPr>
          <p:cNvSpPr/>
          <p:nvPr/>
        </p:nvSpPr>
        <p:spPr>
          <a:xfrm>
            <a:off x="4403262" y="5940160"/>
            <a:ext cx="2407066" cy="388262"/>
          </a:xfrm>
          <a:custGeom>
            <a:avLst/>
            <a:gdLst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09550 w 4124325"/>
              <a:gd name="connsiteY4" fmla="*/ 28575 h 838200"/>
              <a:gd name="connsiteX5" fmla="*/ 285750 w 4124325"/>
              <a:gd name="connsiteY5" fmla="*/ 38100 h 838200"/>
              <a:gd name="connsiteX6" fmla="*/ 323850 w 4124325"/>
              <a:gd name="connsiteY6" fmla="*/ 57150 h 838200"/>
              <a:gd name="connsiteX7" fmla="*/ 323850 w 4124325"/>
              <a:gd name="connsiteY7" fmla="*/ 57150 h 838200"/>
              <a:gd name="connsiteX8" fmla="*/ 238125 w 4124325"/>
              <a:gd name="connsiteY8" fmla="*/ 352425 h 838200"/>
              <a:gd name="connsiteX9" fmla="*/ 971550 w 4124325"/>
              <a:gd name="connsiteY9" fmla="*/ 257175 h 838200"/>
              <a:gd name="connsiteX10" fmla="*/ 800100 w 4124325"/>
              <a:gd name="connsiteY10" fmla="*/ 609600 h 838200"/>
              <a:gd name="connsiteX11" fmla="*/ 2524125 w 4124325"/>
              <a:gd name="connsiteY11" fmla="*/ 495300 h 838200"/>
              <a:gd name="connsiteX12" fmla="*/ 2190750 w 4124325"/>
              <a:gd name="connsiteY12" fmla="*/ 838200 h 838200"/>
              <a:gd name="connsiteX13" fmla="*/ 4124325 w 4124325"/>
              <a:gd name="connsiteY13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85750 w 4124325"/>
              <a:gd name="connsiteY4" fmla="*/ 38100 h 838200"/>
              <a:gd name="connsiteX5" fmla="*/ 323850 w 4124325"/>
              <a:gd name="connsiteY5" fmla="*/ 57150 h 838200"/>
              <a:gd name="connsiteX6" fmla="*/ 323850 w 4124325"/>
              <a:gd name="connsiteY6" fmla="*/ 57150 h 838200"/>
              <a:gd name="connsiteX7" fmla="*/ 238125 w 4124325"/>
              <a:gd name="connsiteY7" fmla="*/ 352425 h 838200"/>
              <a:gd name="connsiteX8" fmla="*/ 971550 w 4124325"/>
              <a:gd name="connsiteY8" fmla="*/ 257175 h 838200"/>
              <a:gd name="connsiteX9" fmla="*/ 800100 w 4124325"/>
              <a:gd name="connsiteY9" fmla="*/ 609600 h 838200"/>
              <a:gd name="connsiteX10" fmla="*/ 2524125 w 4124325"/>
              <a:gd name="connsiteY10" fmla="*/ 495300 h 838200"/>
              <a:gd name="connsiteX11" fmla="*/ 2190750 w 4124325"/>
              <a:gd name="connsiteY11" fmla="*/ 838200 h 838200"/>
              <a:gd name="connsiteX12" fmla="*/ 4124325 w 4124325"/>
              <a:gd name="connsiteY12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285750 w 4124325"/>
              <a:gd name="connsiteY3" fmla="*/ 38100 h 838200"/>
              <a:gd name="connsiteX4" fmla="*/ 323850 w 4124325"/>
              <a:gd name="connsiteY4" fmla="*/ 57150 h 838200"/>
              <a:gd name="connsiteX5" fmla="*/ 323850 w 4124325"/>
              <a:gd name="connsiteY5" fmla="*/ 57150 h 838200"/>
              <a:gd name="connsiteX6" fmla="*/ 238125 w 4124325"/>
              <a:gd name="connsiteY6" fmla="*/ 352425 h 838200"/>
              <a:gd name="connsiteX7" fmla="*/ 971550 w 4124325"/>
              <a:gd name="connsiteY7" fmla="*/ 257175 h 838200"/>
              <a:gd name="connsiteX8" fmla="*/ 800100 w 4124325"/>
              <a:gd name="connsiteY8" fmla="*/ 609600 h 838200"/>
              <a:gd name="connsiteX9" fmla="*/ 2524125 w 4124325"/>
              <a:gd name="connsiteY9" fmla="*/ 495300 h 838200"/>
              <a:gd name="connsiteX10" fmla="*/ 2190750 w 4124325"/>
              <a:gd name="connsiteY10" fmla="*/ 838200 h 838200"/>
              <a:gd name="connsiteX11" fmla="*/ 4124325 w 4124325"/>
              <a:gd name="connsiteY11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285750 w 4124325"/>
              <a:gd name="connsiteY2" fmla="*/ 38100 h 838200"/>
              <a:gd name="connsiteX3" fmla="*/ 323850 w 4124325"/>
              <a:gd name="connsiteY3" fmla="*/ 57150 h 838200"/>
              <a:gd name="connsiteX4" fmla="*/ 323850 w 4124325"/>
              <a:gd name="connsiteY4" fmla="*/ 57150 h 838200"/>
              <a:gd name="connsiteX5" fmla="*/ 238125 w 4124325"/>
              <a:gd name="connsiteY5" fmla="*/ 352425 h 838200"/>
              <a:gd name="connsiteX6" fmla="*/ 971550 w 4124325"/>
              <a:gd name="connsiteY6" fmla="*/ 257175 h 838200"/>
              <a:gd name="connsiteX7" fmla="*/ 800100 w 4124325"/>
              <a:gd name="connsiteY7" fmla="*/ 609600 h 838200"/>
              <a:gd name="connsiteX8" fmla="*/ 2524125 w 4124325"/>
              <a:gd name="connsiteY8" fmla="*/ 495300 h 838200"/>
              <a:gd name="connsiteX9" fmla="*/ 2190750 w 4124325"/>
              <a:gd name="connsiteY9" fmla="*/ 838200 h 838200"/>
              <a:gd name="connsiteX10" fmla="*/ 4124325 w 4124325"/>
              <a:gd name="connsiteY10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323850 w 4124325"/>
              <a:gd name="connsiteY3" fmla="*/ 57150 h 838200"/>
              <a:gd name="connsiteX4" fmla="*/ 238125 w 4124325"/>
              <a:gd name="connsiteY4" fmla="*/ 352425 h 838200"/>
              <a:gd name="connsiteX5" fmla="*/ 971550 w 4124325"/>
              <a:gd name="connsiteY5" fmla="*/ 257175 h 838200"/>
              <a:gd name="connsiteX6" fmla="*/ 800100 w 4124325"/>
              <a:gd name="connsiteY6" fmla="*/ 60960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19050 h 857250"/>
              <a:gd name="connsiteX1" fmla="*/ 0 w 4124325"/>
              <a:gd name="connsiteY1" fmla="*/ 19050 h 857250"/>
              <a:gd name="connsiteX2" fmla="*/ 323850 w 4124325"/>
              <a:gd name="connsiteY2" fmla="*/ 76200 h 857250"/>
              <a:gd name="connsiteX3" fmla="*/ 400050 w 4124325"/>
              <a:gd name="connsiteY3" fmla="*/ 0 h 857250"/>
              <a:gd name="connsiteX4" fmla="*/ 238125 w 4124325"/>
              <a:gd name="connsiteY4" fmla="*/ 371475 h 857250"/>
              <a:gd name="connsiteX5" fmla="*/ 971550 w 4124325"/>
              <a:gd name="connsiteY5" fmla="*/ 276225 h 857250"/>
              <a:gd name="connsiteX6" fmla="*/ 800100 w 4124325"/>
              <a:gd name="connsiteY6" fmla="*/ 628650 h 857250"/>
              <a:gd name="connsiteX7" fmla="*/ 2524125 w 4124325"/>
              <a:gd name="connsiteY7" fmla="*/ 514350 h 857250"/>
              <a:gd name="connsiteX8" fmla="*/ 2190750 w 4124325"/>
              <a:gd name="connsiteY8" fmla="*/ 857250 h 857250"/>
              <a:gd name="connsiteX9" fmla="*/ 4124325 w 4124325"/>
              <a:gd name="connsiteY9" fmla="*/ 723900 h 85725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284758 w 4124325"/>
              <a:gd name="connsiteY6" fmla="*/ 43757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698"/>
              <a:gd name="connsiteX1" fmla="*/ 0 w 4124325"/>
              <a:gd name="connsiteY1" fmla="*/ 0 h 838698"/>
              <a:gd name="connsiteX2" fmla="*/ 323850 w 4124325"/>
              <a:gd name="connsiteY2" fmla="*/ 57150 h 838698"/>
              <a:gd name="connsiteX3" fmla="*/ 238125 w 4124325"/>
              <a:gd name="connsiteY3" fmla="*/ 352425 h 838698"/>
              <a:gd name="connsiteX4" fmla="*/ 971550 w 4124325"/>
              <a:gd name="connsiteY4" fmla="*/ 257175 h 838698"/>
              <a:gd name="connsiteX5" fmla="*/ 704684 w 4124325"/>
              <a:gd name="connsiteY5" fmla="*/ 629478 h 838698"/>
              <a:gd name="connsiteX6" fmla="*/ 2524125 w 4124325"/>
              <a:gd name="connsiteY6" fmla="*/ 495300 h 838698"/>
              <a:gd name="connsiteX7" fmla="*/ 2190750 w 4124325"/>
              <a:gd name="connsiteY7" fmla="*/ 838200 h 838698"/>
              <a:gd name="connsiteX8" fmla="*/ 4124325 w 4124325"/>
              <a:gd name="connsiteY8" fmla="*/ 704850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704684 w 5281240"/>
              <a:gd name="connsiteY5" fmla="*/ 629478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4638777"/>
              <a:gd name="connsiteY0" fmla="*/ 0 h 838698"/>
              <a:gd name="connsiteX1" fmla="*/ 0 w 4638777"/>
              <a:gd name="connsiteY1" fmla="*/ 0 h 838698"/>
              <a:gd name="connsiteX2" fmla="*/ 323850 w 4638777"/>
              <a:gd name="connsiteY2" fmla="*/ 57150 h 838698"/>
              <a:gd name="connsiteX3" fmla="*/ 238125 w 4638777"/>
              <a:gd name="connsiteY3" fmla="*/ 352425 h 838698"/>
              <a:gd name="connsiteX4" fmla="*/ 971550 w 4638777"/>
              <a:gd name="connsiteY4" fmla="*/ 257175 h 838698"/>
              <a:gd name="connsiteX5" fmla="*/ 704684 w 4638777"/>
              <a:gd name="connsiteY5" fmla="*/ 629478 h 838698"/>
              <a:gd name="connsiteX6" fmla="*/ 2524125 w 4638777"/>
              <a:gd name="connsiteY6" fmla="*/ 495300 h 838698"/>
              <a:gd name="connsiteX7" fmla="*/ 2190750 w 4638777"/>
              <a:gd name="connsiteY7" fmla="*/ 838200 h 838698"/>
              <a:gd name="connsiteX8" fmla="*/ 4638777 w 4638777"/>
              <a:gd name="connsiteY8" fmla="*/ 655550 h 838698"/>
              <a:gd name="connsiteX0" fmla="*/ 0 w 4519249"/>
              <a:gd name="connsiteY0" fmla="*/ 0 h 838698"/>
              <a:gd name="connsiteX1" fmla="*/ 0 w 4519249"/>
              <a:gd name="connsiteY1" fmla="*/ 0 h 838698"/>
              <a:gd name="connsiteX2" fmla="*/ 323850 w 4519249"/>
              <a:gd name="connsiteY2" fmla="*/ 57150 h 838698"/>
              <a:gd name="connsiteX3" fmla="*/ 238125 w 4519249"/>
              <a:gd name="connsiteY3" fmla="*/ 352425 h 838698"/>
              <a:gd name="connsiteX4" fmla="*/ 971550 w 4519249"/>
              <a:gd name="connsiteY4" fmla="*/ 257175 h 838698"/>
              <a:gd name="connsiteX5" fmla="*/ 704684 w 4519249"/>
              <a:gd name="connsiteY5" fmla="*/ 629478 h 838698"/>
              <a:gd name="connsiteX6" fmla="*/ 2524125 w 4519249"/>
              <a:gd name="connsiteY6" fmla="*/ 495300 h 838698"/>
              <a:gd name="connsiteX7" fmla="*/ 2190750 w 4519249"/>
              <a:gd name="connsiteY7" fmla="*/ 838200 h 838698"/>
              <a:gd name="connsiteX8" fmla="*/ 4519249 w 4519249"/>
              <a:gd name="connsiteY8" fmla="*/ 655550 h 838698"/>
              <a:gd name="connsiteX0" fmla="*/ 0 w 4071019"/>
              <a:gd name="connsiteY0" fmla="*/ 0 h 838698"/>
              <a:gd name="connsiteX1" fmla="*/ 0 w 4071019"/>
              <a:gd name="connsiteY1" fmla="*/ 0 h 838698"/>
              <a:gd name="connsiteX2" fmla="*/ 323850 w 4071019"/>
              <a:gd name="connsiteY2" fmla="*/ 57150 h 838698"/>
              <a:gd name="connsiteX3" fmla="*/ 238125 w 4071019"/>
              <a:gd name="connsiteY3" fmla="*/ 352425 h 838698"/>
              <a:gd name="connsiteX4" fmla="*/ 971550 w 4071019"/>
              <a:gd name="connsiteY4" fmla="*/ 257175 h 838698"/>
              <a:gd name="connsiteX5" fmla="*/ 704684 w 4071019"/>
              <a:gd name="connsiteY5" fmla="*/ 629478 h 838698"/>
              <a:gd name="connsiteX6" fmla="*/ 2524125 w 4071019"/>
              <a:gd name="connsiteY6" fmla="*/ 495300 h 838698"/>
              <a:gd name="connsiteX7" fmla="*/ 2190750 w 4071019"/>
              <a:gd name="connsiteY7" fmla="*/ 838200 h 838698"/>
              <a:gd name="connsiteX8" fmla="*/ 4071019 w 4071019"/>
              <a:gd name="connsiteY8" fmla="*/ 693716 h 83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1019" h="838698">
                <a:moveTo>
                  <a:pt x="0" y="0"/>
                </a:moveTo>
                <a:lnTo>
                  <a:pt x="0" y="0"/>
                </a:lnTo>
                <a:cubicBezTo>
                  <a:pt x="107950" y="19050"/>
                  <a:pt x="386654" y="-32693"/>
                  <a:pt x="323850" y="57150"/>
                </a:cubicBezTo>
                <a:cubicBezTo>
                  <a:pt x="233116" y="186948"/>
                  <a:pt x="70540" y="342942"/>
                  <a:pt x="238125" y="352425"/>
                </a:cubicBezTo>
                <a:cubicBezTo>
                  <a:pt x="482600" y="320675"/>
                  <a:pt x="985493" y="129899"/>
                  <a:pt x="971550" y="257175"/>
                </a:cubicBezTo>
                <a:cubicBezTo>
                  <a:pt x="942229" y="426333"/>
                  <a:pt x="475587" y="595492"/>
                  <a:pt x="704684" y="629478"/>
                </a:cubicBezTo>
                <a:cubicBezTo>
                  <a:pt x="963446" y="669165"/>
                  <a:pt x="2681964" y="361122"/>
                  <a:pt x="2524125" y="495300"/>
                </a:cubicBezTo>
                <a:cubicBezTo>
                  <a:pt x="2413000" y="609600"/>
                  <a:pt x="1912261" y="851121"/>
                  <a:pt x="2190750" y="838200"/>
                </a:cubicBezTo>
                <a:lnTo>
                  <a:pt x="4071019" y="693716"/>
                </a:lnTo>
              </a:path>
            </a:pathLst>
          </a:cu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>
              <a:ea typeface="+mj-ea"/>
            </a:endParaRPr>
          </a:p>
        </p:txBody>
      </p:sp>
      <p:grpSp>
        <p:nvGrpSpPr>
          <p:cNvPr id="4419" name="Graphic 3">
            <a:extLst>
              <a:ext uri="{FF2B5EF4-FFF2-40B4-BE49-F238E27FC236}">
                <a16:creationId xmlns:a16="http://schemas.microsoft.com/office/drawing/2014/main" id="{583B369E-0F28-4A3B-8B71-D3B644799252}"/>
              </a:ext>
            </a:extLst>
          </p:cNvPr>
          <p:cNvGrpSpPr/>
          <p:nvPr/>
        </p:nvGrpSpPr>
        <p:grpSpPr>
          <a:xfrm>
            <a:off x="1301245" y="1805016"/>
            <a:ext cx="2301993" cy="4549819"/>
            <a:chOff x="1424872" y="2075061"/>
            <a:chExt cx="2247770" cy="4442649"/>
          </a:xfrm>
        </p:grpSpPr>
        <p:sp>
          <p:nvSpPr>
            <p:cNvPr id="4420" name="Freeform: Shape 4419">
              <a:extLst>
                <a:ext uri="{FF2B5EF4-FFF2-40B4-BE49-F238E27FC236}">
                  <a16:creationId xmlns:a16="http://schemas.microsoft.com/office/drawing/2014/main" id="{2A57B7F8-B5ED-4E79-8616-095F5E16AFD5}"/>
                </a:ext>
              </a:extLst>
            </p:cNvPr>
            <p:cNvSpPr/>
            <p:nvPr/>
          </p:nvSpPr>
          <p:spPr>
            <a:xfrm>
              <a:off x="2366310" y="2793553"/>
              <a:ext cx="1306332" cy="420493"/>
            </a:xfrm>
            <a:custGeom>
              <a:avLst/>
              <a:gdLst>
                <a:gd name="connsiteX0" fmla="*/ 61 w 1306331"/>
                <a:gd name="connsiteY0" fmla="*/ 421324 h 420493"/>
                <a:gd name="connsiteX1" fmla="*/ 930752 w 1306331"/>
                <a:gd name="connsiteY1" fmla="*/ 326012 h 420493"/>
                <a:gd name="connsiteX2" fmla="*/ 1151651 w 1306331"/>
                <a:gd name="connsiteY2" fmla="*/ 279478 h 420493"/>
                <a:gd name="connsiteX3" fmla="*/ 1245842 w 1306331"/>
                <a:gd name="connsiteY3" fmla="*/ 232382 h 420493"/>
                <a:gd name="connsiteX4" fmla="*/ 1257055 w 1306331"/>
                <a:gd name="connsiteY4" fmla="*/ 222851 h 420493"/>
                <a:gd name="connsiteX5" fmla="*/ 1257055 w 1306331"/>
                <a:gd name="connsiteY5" fmla="*/ 222851 h 420493"/>
                <a:gd name="connsiteX6" fmla="*/ 1290694 w 1306331"/>
                <a:gd name="connsiteY6" fmla="*/ 182484 h 420493"/>
                <a:gd name="connsiteX7" fmla="*/ 1289573 w 1306331"/>
                <a:gd name="connsiteY7" fmla="*/ 155572 h 420493"/>
                <a:gd name="connsiteX8" fmla="*/ 1308075 w 1306331"/>
                <a:gd name="connsiteY8" fmla="*/ 122494 h 420493"/>
                <a:gd name="connsiteX9" fmla="*/ 1297422 w 1306331"/>
                <a:gd name="connsiteY9" fmla="*/ 100628 h 420493"/>
                <a:gd name="connsiteX10" fmla="*/ 1305832 w 1306331"/>
                <a:gd name="connsiteY10" fmla="*/ 78202 h 420493"/>
                <a:gd name="connsiteX11" fmla="*/ 1295180 w 1306331"/>
                <a:gd name="connsiteY11" fmla="*/ 52972 h 420493"/>
                <a:gd name="connsiteX12" fmla="*/ 1276678 w 1306331"/>
                <a:gd name="connsiteY12" fmla="*/ 25500 h 420493"/>
                <a:gd name="connsiteX13" fmla="*/ 1228461 w 1306331"/>
                <a:gd name="connsiteY13" fmla="*/ 16529 h 420493"/>
                <a:gd name="connsiteX14" fmla="*/ 1169592 w 1306331"/>
                <a:gd name="connsiteY14" fmla="*/ 72034 h 420493"/>
                <a:gd name="connsiteX15" fmla="*/ 1142681 w 1306331"/>
                <a:gd name="connsiteY15" fmla="*/ 84369 h 420493"/>
                <a:gd name="connsiteX16" fmla="*/ 1162304 w 1306331"/>
                <a:gd name="connsiteY16" fmla="*/ 58579 h 420493"/>
                <a:gd name="connsiteX17" fmla="*/ 1184730 w 1306331"/>
                <a:gd name="connsiteY17" fmla="*/ 27182 h 420493"/>
                <a:gd name="connsiteX18" fmla="*/ 1191458 w 1306331"/>
                <a:gd name="connsiteY18" fmla="*/ 3634 h 420493"/>
                <a:gd name="connsiteX19" fmla="*/ 1166228 w 1306331"/>
                <a:gd name="connsiteY19" fmla="*/ 6438 h 420493"/>
                <a:gd name="connsiteX20" fmla="*/ 1063067 w 1306331"/>
                <a:gd name="connsiteY20" fmla="*/ 68110 h 420493"/>
                <a:gd name="connsiteX21" fmla="*/ 969998 w 1306331"/>
                <a:gd name="connsiteY21" fmla="*/ 158936 h 420493"/>
                <a:gd name="connsiteX22" fmla="*/ 888142 w 1306331"/>
                <a:gd name="connsiteY22" fmla="*/ 192576 h 420493"/>
                <a:gd name="connsiteX23" fmla="*/ 704247 w 1306331"/>
                <a:gd name="connsiteY23" fmla="*/ 181923 h 420493"/>
                <a:gd name="connsiteX24" fmla="*/ 483348 w 1306331"/>
                <a:gd name="connsiteY24" fmla="*/ 175195 h 420493"/>
                <a:gd name="connsiteX25" fmla="*/ 377383 w 1306331"/>
                <a:gd name="connsiteY25" fmla="*/ 197061 h 420493"/>
                <a:gd name="connsiteX26" fmla="*/ 196291 w 1306331"/>
                <a:gd name="connsiteY26" fmla="*/ 207713 h 420493"/>
                <a:gd name="connsiteX27" fmla="*/ 88084 w 1306331"/>
                <a:gd name="connsiteY27" fmla="*/ 187530 h 420493"/>
                <a:gd name="connsiteX28" fmla="*/ 30897 w 1306331"/>
                <a:gd name="connsiteY28" fmla="*/ 181363 h 420493"/>
                <a:gd name="connsiteX29" fmla="*/ 61 w 1306331"/>
                <a:gd name="connsiteY29" fmla="*/ 421324 h 420493"/>
                <a:gd name="connsiteX30" fmla="*/ 61 w 1306331"/>
                <a:gd name="connsiteY30" fmla="*/ 421324 h 42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306331" h="420493">
                  <a:moveTo>
                    <a:pt x="61" y="421324"/>
                  </a:moveTo>
                  <a:cubicBezTo>
                    <a:pt x="35943" y="420763"/>
                    <a:pt x="910569" y="331619"/>
                    <a:pt x="930752" y="326012"/>
                  </a:cubicBezTo>
                  <a:cubicBezTo>
                    <a:pt x="939723" y="324330"/>
                    <a:pt x="1120254" y="287327"/>
                    <a:pt x="1151651" y="279478"/>
                  </a:cubicBezTo>
                  <a:cubicBezTo>
                    <a:pt x="1157258" y="278356"/>
                    <a:pt x="1244720" y="237428"/>
                    <a:pt x="1245842" y="232382"/>
                  </a:cubicBezTo>
                  <a:cubicBezTo>
                    <a:pt x="1246402" y="232382"/>
                    <a:pt x="1255934" y="226776"/>
                    <a:pt x="1257055" y="222851"/>
                  </a:cubicBezTo>
                  <a:lnTo>
                    <a:pt x="1257055" y="222851"/>
                  </a:lnTo>
                  <a:cubicBezTo>
                    <a:pt x="1269389" y="213320"/>
                    <a:pt x="1289573" y="198182"/>
                    <a:pt x="1290694" y="182484"/>
                  </a:cubicBezTo>
                  <a:cubicBezTo>
                    <a:pt x="1294619" y="172392"/>
                    <a:pt x="1286209" y="165104"/>
                    <a:pt x="1289573" y="155572"/>
                  </a:cubicBezTo>
                  <a:cubicBezTo>
                    <a:pt x="1294619" y="146041"/>
                    <a:pt x="1309196" y="133707"/>
                    <a:pt x="1308075" y="122494"/>
                  </a:cubicBezTo>
                  <a:cubicBezTo>
                    <a:pt x="1306393" y="114644"/>
                    <a:pt x="1300786" y="108477"/>
                    <a:pt x="1297422" y="100628"/>
                  </a:cubicBezTo>
                  <a:cubicBezTo>
                    <a:pt x="1300225" y="96143"/>
                    <a:pt x="1303029" y="82687"/>
                    <a:pt x="1305832" y="78202"/>
                  </a:cubicBezTo>
                  <a:cubicBezTo>
                    <a:pt x="1305271" y="70352"/>
                    <a:pt x="1296301" y="60821"/>
                    <a:pt x="1295180" y="52972"/>
                  </a:cubicBezTo>
                  <a:cubicBezTo>
                    <a:pt x="1294058" y="42320"/>
                    <a:pt x="1282285" y="35592"/>
                    <a:pt x="1276678" y="25500"/>
                  </a:cubicBezTo>
                  <a:cubicBezTo>
                    <a:pt x="1261540" y="-1972"/>
                    <a:pt x="1258176" y="831"/>
                    <a:pt x="1228461" y="16529"/>
                  </a:cubicBezTo>
                  <a:cubicBezTo>
                    <a:pt x="1207156" y="28303"/>
                    <a:pt x="1188094" y="56336"/>
                    <a:pt x="1169592" y="72034"/>
                  </a:cubicBezTo>
                  <a:cubicBezTo>
                    <a:pt x="1166228" y="75398"/>
                    <a:pt x="1148848" y="83808"/>
                    <a:pt x="1142681" y="84369"/>
                  </a:cubicBezTo>
                  <a:cubicBezTo>
                    <a:pt x="1141560" y="79884"/>
                    <a:pt x="1160622" y="60821"/>
                    <a:pt x="1162304" y="58579"/>
                  </a:cubicBezTo>
                  <a:cubicBezTo>
                    <a:pt x="1171835" y="49047"/>
                    <a:pt x="1178002" y="37834"/>
                    <a:pt x="1184730" y="27182"/>
                  </a:cubicBezTo>
                  <a:cubicBezTo>
                    <a:pt x="1189776" y="19333"/>
                    <a:pt x="1196504" y="10362"/>
                    <a:pt x="1191458" y="3634"/>
                  </a:cubicBezTo>
                  <a:cubicBezTo>
                    <a:pt x="1184730" y="-4215"/>
                    <a:pt x="1174078" y="2513"/>
                    <a:pt x="1166228" y="6438"/>
                  </a:cubicBezTo>
                  <a:cubicBezTo>
                    <a:pt x="1129225" y="22136"/>
                    <a:pt x="1095586" y="45123"/>
                    <a:pt x="1063067" y="68110"/>
                  </a:cubicBezTo>
                  <a:cubicBezTo>
                    <a:pt x="1027746" y="93339"/>
                    <a:pt x="996910" y="124176"/>
                    <a:pt x="969998" y="158936"/>
                  </a:cubicBezTo>
                  <a:cubicBezTo>
                    <a:pt x="949815" y="185287"/>
                    <a:pt x="918978" y="192015"/>
                    <a:pt x="888142" y="192576"/>
                  </a:cubicBezTo>
                  <a:cubicBezTo>
                    <a:pt x="827031" y="194818"/>
                    <a:pt x="765919" y="186408"/>
                    <a:pt x="704247" y="181923"/>
                  </a:cubicBezTo>
                  <a:cubicBezTo>
                    <a:pt x="630801" y="176317"/>
                    <a:pt x="557354" y="166225"/>
                    <a:pt x="483348" y="175195"/>
                  </a:cubicBezTo>
                  <a:cubicBezTo>
                    <a:pt x="448026" y="179681"/>
                    <a:pt x="412705" y="189212"/>
                    <a:pt x="377383" y="197061"/>
                  </a:cubicBezTo>
                  <a:cubicBezTo>
                    <a:pt x="317393" y="211077"/>
                    <a:pt x="256842" y="214441"/>
                    <a:pt x="196291" y="207713"/>
                  </a:cubicBezTo>
                  <a:cubicBezTo>
                    <a:pt x="150878" y="203228"/>
                    <a:pt x="132937" y="196500"/>
                    <a:pt x="88084" y="187530"/>
                  </a:cubicBezTo>
                  <a:cubicBezTo>
                    <a:pt x="76310" y="184727"/>
                    <a:pt x="52202" y="183045"/>
                    <a:pt x="30897" y="181363"/>
                  </a:cubicBezTo>
                  <a:cubicBezTo>
                    <a:pt x="32019" y="180241"/>
                    <a:pt x="-1621" y="379275"/>
                    <a:pt x="61" y="421324"/>
                  </a:cubicBezTo>
                  <a:lnTo>
                    <a:pt x="61" y="421324"/>
                  </a:lnTo>
                  <a:close/>
                </a:path>
              </a:pathLst>
            </a:custGeom>
            <a:solidFill>
              <a:srgbClr val="FDC09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1" name="Freeform: Shape 4420">
              <a:extLst>
                <a:ext uri="{FF2B5EF4-FFF2-40B4-BE49-F238E27FC236}">
                  <a16:creationId xmlns:a16="http://schemas.microsoft.com/office/drawing/2014/main" id="{83635572-1615-456D-BAB3-5E663075905B}"/>
                </a:ext>
              </a:extLst>
            </p:cNvPr>
            <p:cNvSpPr/>
            <p:nvPr/>
          </p:nvSpPr>
          <p:spPr>
            <a:xfrm>
              <a:off x="1525218" y="2075061"/>
              <a:ext cx="678395" cy="1681972"/>
            </a:xfrm>
            <a:custGeom>
              <a:avLst/>
              <a:gdLst>
                <a:gd name="connsiteX0" fmla="*/ 680805 w 678395"/>
                <a:gd name="connsiteY0" fmla="*/ 638028 h 1681972"/>
                <a:gd name="connsiteX1" fmla="*/ 679123 w 678395"/>
                <a:gd name="connsiteY1" fmla="*/ 600464 h 1681972"/>
                <a:gd name="connsiteX2" fmla="*/ 666789 w 678395"/>
                <a:gd name="connsiteY2" fmla="*/ 526457 h 1681972"/>
                <a:gd name="connsiteX3" fmla="*/ 654454 w 678395"/>
                <a:gd name="connsiteY3" fmla="*/ 471513 h 1681972"/>
                <a:gd name="connsiteX4" fmla="*/ 647726 w 678395"/>
                <a:gd name="connsiteY4" fmla="*/ 436191 h 1681972"/>
                <a:gd name="connsiteX5" fmla="*/ 637634 w 678395"/>
                <a:gd name="connsiteY5" fmla="*/ 398067 h 1681972"/>
                <a:gd name="connsiteX6" fmla="*/ 616329 w 678395"/>
                <a:gd name="connsiteY6" fmla="*/ 320696 h 1681972"/>
                <a:gd name="connsiteX7" fmla="*/ 605677 w 678395"/>
                <a:gd name="connsiteY7" fmla="*/ 291542 h 1681972"/>
                <a:gd name="connsiteX8" fmla="*/ 589978 w 678395"/>
                <a:gd name="connsiteY8" fmla="*/ 253417 h 1681972"/>
                <a:gd name="connsiteX9" fmla="*/ 574841 w 678395"/>
                <a:gd name="connsiteY9" fmla="*/ 216974 h 1681972"/>
                <a:gd name="connsiteX10" fmla="*/ 558021 w 678395"/>
                <a:gd name="connsiteY10" fmla="*/ 176607 h 1681972"/>
                <a:gd name="connsiteX11" fmla="*/ 541201 w 678395"/>
                <a:gd name="connsiteY11" fmla="*/ 150817 h 1681972"/>
                <a:gd name="connsiteX12" fmla="*/ 541762 w 678395"/>
                <a:gd name="connsiteY12" fmla="*/ 150256 h 1681972"/>
                <a:gd name="connsiteX13" fmla="*/ 540641 w 678395"/>
                <a:gd name="connsiteY13" fmla="*/ 148574 h 1681972"/>
                <a:gd name="connsiteX14" fmla="*/ 525503 w 678395"/>
                <a:gd name="connsiteY14" fmla="*/ 118299 h 1681972"/>
                <a:gd name="connsiteX15" fmla="*/ 471680 w 678395"/>
                <a:gd name="connsiteY15" fmla="*/ 41489 h 1681972"/>
                <a:gd name="connsiteX16" fmla="*/ 421781 w 678395"/>
                <a:gd name="connsiteY16" fmla="*/ 12334 h 1681972"/>
                <a:gd name="connsiteX17" fmla="*/ 344971 w 678395"/>
                <a:gd name="connsiteY17" fmla="*/ 0 h 1681972"/>
                <a:gd name="connsiteX18" fmla="*/ 247977 w 678395"/>
                <a:gd name="connsiteY18" fmla="*/ 7289 h 1681972"/>
                <a:gd name="connsiteX19" fmla="*/ 232279 w 678395"/>
                <a:gd name="connsiteY19" fmla="*/ 10092 h 1681972"/>
                <a:gd name="connsiteX20" fmla="*/ 108374 w 678395"/>
                <a:gd name="connsiteY20" fmla="*/ 72325 h 1681972"/>
                <a:gd name="connsiteX21" fmla="*/ 57915 w 678395"/>
                <a:gd name="connsiteY21" fmla="*/ 178289 h 1681972"/>
                <a:gd name="connsiteX22" fmla="*/ 50626 w 678395"/>
                <a:gd name="connsiteY22" fmla="*/ 232673 h 1681972"/>
                <a:gd name="connsiteX23" fmla="*/ 44459 w 678395"/>
                <a:gd name="connsiteY23" fmla="*/ 263509 h 1681972"/>
                <a:gd name="connsiteX24" fmla="*/ 41095 w 678395"/>
                <a:gd name="connsiteY24" fmla="*/ 302194 h 1681972"/>
                <a:gd name="connsiteX25" fmla="*/ 34928 w 678395"/>
                <a:gd name="connsiteY25" fmla="*/ 390218 h 1681972"/>
                <a:gd name="connsiteX26" fmla="*/ 28760 w 678395"/>
                <a:gd name="connsiteY26" fmla="*/ 478241 h 1681972"/>
                <a:gd name="connsiteX27" fmla="*/ 23715 w 678395"/>
                <a:gd name="connsiteY27" fmla="*/ 552248 h 1681972"/>
                <a:gd name="connsiteX28" fmla="*/ 19790 w 678395"/>
                <a:gd name="connsiteY28" fmla="*/ 620087 h 1681972"/>
                <a:gd name="connsiteX29" fmla="*/ 16987 w 678395"/>
                <a:gd name="connsiteY29" fmla="*/ 685123 h 1681972"/>
                <a:gd name="connsiteX30" fmla="*/ 8016 w 678395"/>
                <a:gd name="connsiteY30" fmla="*/ 817999 h 1681972"/>
                <a:gd name="connsiteX31" fmla="*/ 6895 w 678395"/>
                <a:gd name="connsiteY31" fmla="*/ 900976 h 1681972"/>
                <a:gd name="connsiteX32" fmla="*/ 2970 w 678395"/>
                <a:gd name="connsiteY32" fmla="*/ 980029 h 1681972"/>
                <a:gd name="connsiteX33" fmla="*/ 728 w 678395"/>
                <a:gd name="connsiteY33" fmla="*/ 1063006 h 1681972"/>
                <a:gd name="connsiteX34" fmla="*/ 1288 w 678395"/>
                <a:gd name="connsiteY34" fmla="*/ 1129164 h 1681972"/>
                <a:gd name="connsiteX35" fmla="*/ 3531 w 678395"/>
                <a:gd name="connsiteY35" fmla="*/ 1193640 h 1681972"/>
                <a:gd name="connsiteX36" fmla="*/ 8577 w 678395"/>
                <a:gd name="connsiteY36" fmla="*/ 1236810 h 1681972"/>
                <a:gd name="connsiteX37" fmla="*/ 20351 w 678395"/>
                <a:gd name="connsiteY37" fmla="*/ 1331561 h 1681972"/>
                <a:gd name="connsiteX38" fmla="*/ 41656 w 678395"/>
                <a:gd name="connsiteY38" fmla="*/ 1507047 h 1681972"/>
                <a:gd name="connsiteX39" fmla="*/ 33246 w 678395"/>
                <a:gd name="connsiteY39" fmla="*/ 1601238 h 1681972"/>
                <a:gd name="connsiteX40" fmla="*/ 28200 w 678395"/>
                <a:gd name="connsiteY40" fmla="*/ 1630392 h 1681972"/>
                <a:gd name="connsiteX41" fmla="*/ 42777 w 678395"/>
                <a:gd name="connsiteY41" fmla="*/ 1651136 h 1681972"/>
                <a:gd name="connsiteX42" fmla="*/ 86508 w 678395"/>
                <a:gd name="connsiteY42" fmla="*/ 1680290 h 1681972"/>
                <a:gd name="connsiteX43" fmla="*/ 140331 w 678395"/>
                <a:gd name="connsiteY43" fmla="*/ 1685897 h 1681972"/>
                <a:gd name="connsiteX44" fmla="*/ 189108 w 678395"/>
                <a:gd name="connsiteY44" fmla="*/ 1671880 h 1681972"/>
                <a:gd name="connsiteX45" fmla="*/ 198079 w 678395"/>
                <a:gd name="connsiteY45" fmla="*/ 1664031 h 1681972"/>
                <a:gd name="connsiteX46" fmla="*/ 219384 w 678395"/>
                <a:gd name="connsiteY46" fmla="*/ 1655061 h 1681972"/>
                <a:gd name="connsiteX47" fmla="*/ 243492 w 678395"/>
                <a:gd name="connsiteY47" fmla="*/ 1643848 h 1681972"/>
                <a:gd name="connsiteX48" fmla="*/ 281056 w 678395"/>
                <a:gd name="connsiteY48" fmla="*/ 1611329 h 1681972"/>
                <a:gd name="connsiteX49" fmla="*/ 299558 w 678395"/>
                <a:gd name="connsiteY49" fmla="*/ 1555264 h 1681972"/>
                <a:gd name="connsiteX50" fmla="*/ 370761 w 678395"/>
                <a:gd name="connsiteY50" fmla="*/ 1409493 h 1681972"/>
                <a:gd name="connsiteX51" fmla="*/ 680805 w 678395"/>
                <a:gd name="connsiteY51" fmla="*/ 638028 h 1681972"/>
                <a:gd name="connsiteX52" fmla="*/ 528306 w 678395"/>
                <a:gd name="connsiteY52" fmla="*/ 639149 h 1681972"/>
                <a:gd name="connsiteX53" fmla="*/ 528867 w 678395"/>
                <a:gd name="connsiteY53" fmla="*/ 638589 h 1681972"/>
                <a:gd name="connsiteX54" fmla="*/ 528867 w 678395"/>
                <a:gd name="connsiteY54" fmla="*/ 640831 h 1681972"/>
                <a:gd name="connsiteX55" fmla="*/ 528306 w 678395"/>
                <a:gd name="connsiteY55" fmla="*/ 639149 h 1681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78395" h="1681972">
                  <a:moveTo>
                    <a:pt x="680805" y="638028"/>
                  </a:moveTo>
                  <a:cubicBezTo>
                    <a:pt x="679684" y="625694"/>
                    <a:pt x="680805" y="612799"/>
                    <a:pt x="679123" y="600464"/>
                  </a:cubicBezTo>
                  <a:cubicBezTo>
                    <a:pt x="675198" y="576356"/>
                    <a:pt x="666789" y="550566"/>
                    <a:pt x="666789" y="526457"/>
                  </a:cubicBezTo>
                  <a:cubicBezTo>
                    <a:pt x="663985" y="507956"/>
                    <a:pt x="657257" y="490015"/>
                    <a:pt x="654454" y="471513"/>
                  </a:cubicBezTo>
                  <a:cubicBezTo>
                    <a:pt x="652772" y="459178"/>
                    <a:pt x="650529" y="448526"/>
                    <a:pt x="647726" y="436191"/>
                  </a:cubicBezTo>
                  <a:cubicBezTo>
                    <a:pt x="644362" y="423296"/>
                    <a:pt x="640998" y="410962"/>
                    <a:pt x="637634" y="398067"/>
                  </a:cubicBezTo>
                  <a:cubicBezTo>
                    <a:pt x="630906" y="372277"/>
                    <a:pt x="624179" y="346486"/>
                    <a:pt x="616329" y="320696"/>
                  </a:cubicBezTo>
                  <a:cubicBezTo>
                    <a:pt x="613526" y="310604"/>
                    <a:pt x="609041" y="301634"/>
                    <a:pt x="605677" y="291542"/>
                  </a:cubicBezTo>
                  <a:cubicBezTo>
                    <a:pt x="601752" y="278647"/>
                    <a:pt x="595024" y="265752"/>
                    <a:pt x="589978" y="253417"/>
                  </a:cubicBezTo>
                  <a:cubicBezTo>
                    <a:pt x="585493" y="242204"/>
                    <a:pt x="581569" y="227066"/>
                    <a:pt x="574841" y="216974"/>
                  </a:cubicBezTo>
                  <a:cubicBezTo>
                    <a:pt x="569234" y="203519"/>
                    <a:pt x="563628" y="190063"/>
                    <a:pt x="558021" y="176607"/>
                  </a:cubicBezTo>
                  <a:cubicBezTo>
                    <a:pt x="557460" y="175486"/>
                    <a:pt x="544565" y="146892"/>
                    <a:pt x="541201" y="150817"/>
                  </a:cubicBezTo>
                  <a:cubicBezTo>
                    <a:pt x="541201" y="150817"/>
                    <a:pt x="541762" y="150256"/>
                    <a:pt x="541762" y="150256"/>
                  </a:cubicBezTo>
                  <a:cubicBezTo>
                    <a:pt x="541201" y="149696"/>
                    <a:pt x="540641" y="149135"/>
                    <a:pt x="540641" y="148574"/>
                  </a:cubicBezTo>
                  <a:cubicBezTo>
                    <a:pt x="536155" y="137361"/>
                    <a:pt x="528867" y="123345"/>
                    <a:pt x="525503" y="118299"/>
                  </a:cubicBezTo>
                  <a:cubicBezTo>
                    <a:pt x="514850" y="101479"/>
                    <a:pt x="489060" y="52702"/>
                    <a:pt x="471680" y="41489"/>
                  </a:cubicBezTo>
                  <a:cubicBezTo>
                    <a:pt x="457663" y="32518"/>
                    <a:pt x="438040" y="16820"/>
                    <a:pt x="421781" y="12334"/>
                  </a:cubicBezTo>
                  <a:cubicBezTo>
                    <a:pt x="396552" y="5046"/>
                    <a:pt x="371322" y="0"/>
                    <a:pt x="344971" y="0"/>
                  </a:cubicBezTo>
                  <a:cubicBezTo>
                    <a:pt x="312453" y="2243"/>
                    <a:pt x="279935" y="-2803"/>
                    <a:pt x="247977" y="7289"/>
                  </a:cubicBezTo>
                  <a:cubicBezTo>
                    <a:pt x="242371" y="7289"/>
                    <a:pt x="237325" y="8410"/>
                    <a:pt x="232279" y="10092"/>
                  </a:cubicBezTo>
                  <a:cubicBezTo>
                    <a:pt x="192472" y="21866"/>
                    <a:pt x="137528" y="44292"/>
                    <a:pt x="108374" y="72325"/>
                  </a:cubicBezTo>
                  <a:cubicBezTo>
                    <a:pt x="76977" y="103161"/>
                    <a:pt x="67446" y="127269"/>
                    <a:pt x="57915" y="178289"/>
                  </a:cubicBezTo>
                  <a:cubicBezTo>
                    <a:pt x="55672" y="189502"/>
                    <a:pt x="52869" y="224263"/>
                    <a:pt x="50626" y="232673"/>
                  </a:cubicBezTo>
                  <a:cubicBezTo>
                    <a:pt x="47823" y="242765"/>
                    <a:pt x="45580" y="252856"/>
                    <a:pt x="44459" y="263509"/>
                  </a:cubicBezTo>
                  <a:cubicBezTo>
                    <a:pt x="42777" y="276404"/>
                    <a:pt x="42777" y="289299"/>
                    <a:pt x="41095" y="302194"/>
                  </a:cubicBezTo>
                  <a:cubicBezTo>
                    <a:pt x="37731" y="331349"/>
                    <a:pt x="34928" y="360503"/>
                    <a:pt x="34928" y="390218"/>
                  </a:cubicBezTo>
                  <a:cubicBezTo>
                    <a:pt x="32685" y="419372"/>
                    <a:pt x="31003" y="449087"/>
                    <a:pt x="28760" y="478241"/>
                  </a:cubicBezTo>
                  <a:cubicBezTo>
                    <a:pt x="27078" y="502910"/>
                    <a:pt x="25397" y="527579"/>
                    <a:pt x="23715" y="552248"/>
                  </a:cubicBezTo>
                  <a:cubicBezTo>
                    <a:pt x="23715" y="574674"/>
                    <a:pt x="20911" y="597661"/>
                    <a:pt x="19790" y="620087"/>
                  </a:cubicBezTo>
                  <a:cubicBezTo>
                    <a:pt x="18669" y="641392"/>
                    <a:pt x="20911" y="664379"/>
                    <a:pt x="16987" y="685123"/>
                  </a:cubicBezTo>
                  <a:cubicBezTo>
                    <a:pt x="9137" y="727733"/>
                    <a:pt x="10259" y="774268"/>
                    <a:pt x="8016" y="817999"/>
                  </a:cubicBezTo>
                  <a:cubicBezTo>
                    <a:pt x="6334" y="845471"/>
                    <a:pt x="6895" y="873504"/>
                    <a:pt x="6895" y="900976"/>
                  </a:cubicBezTo>
                  <a:cubicBezTo>
                    <a:pt x="7455" y="927888"/>
                    <a:pt x="5213" y="953118"/>
                    <a:pt x="2970" y="980029"/>
                  </a:cubicBezTo>
                  <a:cubicBezTo>
                    <a:pt x="728" y="1007501"/>
                    <a:pt x="728" y="1034974"/>
                    <a:pt x="728" y="1063006"/>
                  </a:cubicBezTo>
                  <a:cubicBezTo>
                    <a:pt x="728" y="1084872"/>
                    <a:pt x="4092" y="1107298"/>
                    <a:pt x="1288" y="1129164"/>
                  </a:cubicBezTo>
                  <a:cubicBezTo>
                    <a:pt x="-1515" y="1150469"/>
                    <a:pt x="728" y="1171774"/>
                    <a:pt x="3531" y="1193640"/>
                  </a:cubicBezTo>
                  <a:cubicBezTo>
                    <a:pt x="5213" y="1208217"/>
                    <a:pt x="6895" y="1222233"/>
                    <a:pt x="8577" y="1236810"/>
                  </a:cubicBezTo>
                  <a:cubicBezTo>
                    <a:pt x="12501" y="1268768"/>
                    <a:pt x="15865" y="1300164"/>
                    <a:pt x="20351" y="1331561"/>
                  </a:cubicBezTo>
                  <a:cubicBezTo>
                    <a:pt x="28200" y="1389870"/>
                    <a:pt x="36049" y="1448178"/>
                    <a:pt x="41656" y="1507047"/>
                  </a:cubicBezTo>
                  <a:cubicBezTo>
                    <a:pt x="44459" y="1538444"/>
                    <a:pt x="45020" y="1571523"/>
                    <a:pt x="33246" y="1601238"/>
                  </a:cubicBezTo>
                  <a:cubicBezTo>
                    <a:pt x="29321" y="1610769"/>
                    <a:pt x="24836" y="1620300"/>
                    <a:pt x="28200" y="1630392"/>
                  </a:cubicBezTo>
                  <a:cubicBezTo>
                    <a:pt x="31003" y="1638241"/>
                    <a:pt x="37170" y="1645529"/>
                    <a:pt x="42777" y="1651136"/>
                  </a:cubicBezTo>
                  <a:cubicBezTo>
                    <a:pt x="54551" y="1664031"/>
                    <a:pt x="69688" y="1674684"/>
                    <a:pt x="86508" y="1680290"/>
                  </a:cubicBezTo>
                  <a:cubicBezTo>
                    <a:pt x="103889" y="1686457"/>
                    <a:pt x="122390" y="1688700"/>
                    <a:pt x="140331" y="1685897"/>
                  </a:cubicBezTo>
                  <a:cubicBezTo>
                    <a:pt x="157151" y="1683654"/>
                    <a:pt x="174531" y="1680851"/>
                    <a:pt x="189108" y="1671880"/>
                  </a:cubicBezTo>
                  <a:cubicBezTo>
                    <a:pt x="193033" y="1670198"/>
                    <a:pt x="194715" y="1666274"/>
                    <a:pt x="198079" y="1664031"/>
                  </a:cubicBezTo>
                  <a:cubicBezTo>
                    <a:pt x="203686" y="1658425"/>
                    <a:pt x="212095" y="1657864"/>
                    <a:pt x="219384" y="1655061"/>
                  </a:cubicBezTo>
                  <a:cubicBezTo>
                    <a:pt x="227794" y="1652257"/>
                    <a:pt x="235643" y="1648333"/>
                    <a:pt x="243492" y="1643848"/>
                  </a:cubicBezTo>
                  <a:cubicBezTo>
                    <a:pt x="258069" y="1635438"/>
                    <a:pt x="270404" y="1624225"/>
                    <a:pt x="281056" y="1611329"/>
                  </a:cubicBezTo>
                  <a:cubicBezTo>
                    <a:pt x="294512" y="1593949"/>
                    <a:pt x="296194" y="1576569"/>
                    <a:pt x="299558" y="1555264"/>
                  </a:cubicBezTo>
                  <a:cubicBezTo>
                    <a:pt x="302922" y="1533398"/>
                    <a:pt x="367398" y="1431358"/>
                    <a:pt x="370761" y="1409493"/>
                  </a:cubicBezTo>
                  <a:cubicBezTo>
                    <a:pt x="376368" y="1379778"/>
                    <a:pt x="692579" y="801740"/>
                    <a:pt x="680805" y="638028"/>
                  </a:cubicBezTo>
                  <a:close/>
                  <a:moveTo>
                    <a:pt x="528306" y="639149"/>
                  </a:moveTo>
                  <a:cubicBezTo>
                    <a:pt x="528306" y="638589"/>
                    <a:pt x="528306" y="638589"/>
                    <a:pt x="528867" y="638589"/>
                  </a:cubicBezTo>
                  <a:cubicBezTo>
                    <a:pt x="528867" y="639149"/>
                    <a:pt x="528867" y="640271"/>
                    <a:pt x="528867" y="640831"/>
                  </a:cubicBezTo>
                  <a:cubicBezTo>
                    <a:pt x="528867" y="640271"/>
                    <a:pt x="528867" y="639710"/>
                    <a:pt x="528306" y="6391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2" name="Freeform: Shape 4421">
              <a:extLst>
                <a:ext uri="{FF2B5EF4-FFF2-40B4-BE49-F238E27FC236}">
                  <a16:creationId xmlns:a16="http://schemas.microsoft.com/office/drawing/2014/main" id="{517A0E58-46C1-4DBE-A4F2-3680E80D873C}"/>
                </a:ext>
              </a:extLst>
            </p:cNvPr>
            <p:cNvSpPr/>
            <p:nvPr/>
          </p:nvSpPr>
          <p:spPr>
            <a:xfrm>
              <a:off x="2372397" y="3256366"/>
              <a:ext cx="106525" cy="812953"/>
            </a:xfrm>
            <a:custGeom>
              <a:avLst/>
              <a:gdLst>
                <a:gd name="connsiteX0" fmla="*/ 29804 w 106524"/>
                <a:gd name="connsiteY0" fmla="*/ 80174 h 812953"/>
                <a:gd name="connsiteX1" fmla="*/ 109979 w 106524"/>
                <a:gd name="connsiteY1" fmla="*/ 733901 h 812953"/>
                <a:gd name="connsiteX2" fmla="*/ 75218 w 106524"/>
                <a:gd name="connsiteY2" fmla="*/ 809589 h 812953"/>
                <a:gd name="connsiteX3" fmla="*/ 29244 w 106524"/>
                <a:gd name="connsiteY3" fmla="*/ 810150 h 812953"/>
                <a:gd name="connsiteX4" fmla="*/ 24198 w 106524"/>
                <a:gd name="connsiteY4" fmla="*/ 679517 h 812953"/>
                <a:gd name="connsiteX5" fmla="*/ 14106 w 106524"/>
                <a:gd name="connsiteY5" fmla="*/ 445723 h 812953"/>
                <a:gd name="connsiteX6" fmla="*/ 6818 w 106524"/>
                <a:gd name="connsiteY6" fmla="*/ 284814 h 812953"/>
                <a:gd name="connsiteX7" fmla="*/ 1211 w 106524"/>
                <a:gd name="connsiteY7" fmla="*/ 99236 h 812953"/>
                <a:gd name="connsiteX8" fmla="*/ 90 w 106524"/>
                <a:gd name="connsiteY8" fmla="*/ 3925 h 812953"/>
                <a:gd name="connsiteX9" fmla="*/ 23077 w 106524"/>
                <a:gd name="connsiteY9" fmla="*/ 0 h 812953"/>
                <a:gd name="connsiteX10" fmla="*/ 29804 w 106524"/>
                <a:gd name="connsiteY10" fmla="*/ 80174 h 81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6524" h="812953">
                  <a:moveTo>
                    <a:pt x="29804" y="80174"/>
                  </a:moveTo>
                  <a:cubicBezTo>
                    <a:pt x="33729" y="111571"/>
                    <a:pt x="109418" y="696336"/>
                    <a:pt x="109979" y="733901"/>
                  </a:cubicBezTo>
                  <a:cubicBezTo>
                    <a:pt x="111100" y="784360"/>
                    <a:pt x="85870" y="805665"/>
                    <a:pt x="75218" y="809589"/>
                  </a:cubicBezTo>
                  <a:cubicBezTo>
                    <a:pt x="61762" y="814635"/>
                    <a:pt x="47185" y="816317"/>
                    <a:pt x="29244" y="810150"/>
                  </a:cubicBezTo>
                  <a:cubicBezTo>
                    <a:pt x="25880" y="763615"/>
                    <a:pt x="25319" y="692972"/>
                    <a:pt x="24198" y="679517"/>
                  </a:cubicBezTo>
                  <a:cubicBezTo>
                    <a:pt x="18591" y="601585"/>
                    <a:pt x="15227" y="524215"/>
                    <a:pt x="14106" y="445723"/>
                  </a:cubicBezTo>
                  <a:cubicBezTo>
                    <a:pt x="13545" y="392460"/>
                    <a:pt x="10742" y="338076"/>
                    <a:pt x="6818" y="284814"/>
                  </a:cubicBezTo>
                  <a:cubicBezTo>
                    <a:pt x="2332" y="219778"/>
                    <a:pt x="6257" y="164273"/>
                    <a:pt x="1211" y="99236"/>
                  </a:cubicBezTo>
                  <a:cubicBezTo>
                    <a:pt x="-471" y="82417"/>
                    <a:pt x="90" y="19062"/>
                    <a:pt x="90" y="3925"/>
                  </a:cubicBezTo>
                  <a:cubicBezTo>
                    <a:pt x="7378" y="2803"/>
                    <a:pt x="16349" y="561"/>
                    <a:pt x="23077" y="0"/>
                  </a:cubicBezTo>
                  <a:cubicBezTo>
                    <a:pt x="19713" y="1682"/>
                    <a:pt x="27001" y="58869"/>
                    <a:pt x="29804" y="8017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3" name="Freeform: Shape 4422">
              <a:extLst>
                <a:ext uri="{FF2B5EF4-FFF2-40B4-BE49-F238E27FC236}">
                  <a16:creationId xmlns:a16="http://schemas.microsoft.com/office/drawing/2014/main" id="{DA096B8B-B8AA-4EA8-801E-0639877999BB}"/>
                </a:ext>
              </a:extLst>
            </p:cNvPr>
            <p:cNvSpPr/>
            <p:nvPr/>
          </p:nvSpPr>
          <p:spPr>
            <a:xfrm>
              <a:off x="2175187" y="5846603"/>
              <a:ext cx="274722" cy="409280"/>
            </a:xfrm>
            <a:custGeom>
              <a:avLst/>
              <a:gdLst>
                <a:gd name="connsiteX0" fmla="*/ 273040 w 274722"/>
                <a:gd name="connsiteY0" fmla="*/ 315090 h 409279"/>
                <a:gd name="connsiteX1" fmla="*/ 260145 w 274722"/>
                <a:gd name="connsiteY1" fmla="*/ 282011 h 409279"/>
                <a:gd name="connsiteX2" fmla="*/ 202958 w 274722"/>
                <a:gd name="connsiteY2" fmla="*/ 136240 h 409279"/>
                <a:gd name="connsiteX3" fmla="*/ 176046 w 274722"/>
                <a:gd name="connsiteY3" fmla="*/ 61111 h 409279"/>
                <a:gd name="connsiteX4" fmla="*/ 156984 w 274722"/>
                <a:gd name="connsiteY4" fmla="*/ 0 h 409279"/>
                <a:gd name="connsiteX5" fmla="*/ 0 w 274722"/>
                <a:gd name="connsiteY5" fmla="*/ 37003 h 409279"/>
                <a:gd name="connsiteX6" fmla="*/ 35321 w 274722"/>
                <a:gd name="connsiteY6" fmla="*/ 155302 h 409279"/>
                <a:gd name="connsiteX7" fmla="*/ 52141 w 274722"/>
                <a:gd name="connsiteY7" fmla="*/ 254538 h 409279"/>
                <a:gd name="connsiteX8" fmla="*/ 58869 w 274722"/>
                <a:gd name="connsiteY8" fmla="*/ 353214 h 409279"/>
                <a:gd name="connsiteX9" fmla="*/ 65036 w 274722"/>
                <a:gd name="connsiteY9" fmla="*/ 373398 h 409279"/>
                <a:gd name="connsiteX10" fmla="*/ 104282 w 274722"/>
                <a:gd name="connsiteY10" fmla="*/ 396385 h 409279"/>
                <a:gd name="connsiteX11" fmla="*/ 176046 w 274722"/>
                <a:gd name="connsiteY11" fmla="*/ 408719 h 409279"/>
                <a:gd name="connsiteX12" fmla="*/ 250053 w 274722"/>
                <a:gd name="connsiteY12" fmla="*/ 357139 h 409279"/>
                <a:gd name="connsiteX13" fmla="*/ 276965 w 274722"/>
                <a:gd name="connsiteY13" fmla="*/ 326303 h 409279"/>
                <a:gd name="connsiteX14" fmla="*/ 273040 w 274722"/>
                <a:gd name="connsiteY14" fmla="*/ 315090 h 4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4722" h="409279">
                  <a:moveTo>
                    <a:pt x="273040" y="315090"/>
                  </a:moveTo>
                  <a:cubicBezTo>
                    <a:pt x="270237" y="301634"/>
                    <a:pt x="264070" y="292663"/>
                    <a:pt x="260145" y="282011"/>
                  </a:cubicBezTo>
                  <a:cubicBezTo>
                    <a:pt x="242204" y="233233"/>
                    <a:pt x="221460" y="185017"/>
                    <a:pt x="202958" y="136240"/>
                  </a:cubicBezTo>
                  <a:cubicBezTo>
                    <a:pt x="193427" y="111571"/>
                    <a:pt x="184456" y="86341"/>
                    <a:pt x="176046" y="61111"/>
                  </a:cubicBezTo>
                  <a:cubicBezTo>
                    <a:pt x="168197" y="37003"/>
                    <a:pt x="165955" y="33079"/>
                    <a:pt x="156984" y="0"/>
                  </a:cubicBezTo>
                  <a:cubicBezTo>
                    <a:pt x="111010" y="6167"/>
                    <a:pt x="45413" y="28033"/>
                    <a:pt x="0" y="37003"/>
                  </a:cubicBezTo>
                  <a:cubicBezTo>
                    <a:pt x="3364" y="36443"/>
                    <a:pt x="32518" y="145210"/>
                    <a:pt x="35321" y="155302"/>
                  </a:cubicBezTo>
                  <a:cubicBezTo>
                    <a:pt x="42610" y="187259"/>
                    <a:pt x="49338" y="221460"/>
                    <a:pt x="52141" y="254538"/>
                  </a:cubicBezTo>
                  <a:cubicBezTo>
                    <a:pt x="54944" y="285374"/>
                    <a:pt x="59430" y="318453"/>
                    <a:pt x="58869" y="353214"/>
                  </a:cubicBezTo>
                  <a:cubicBezTo>
                    <a:pt x="58869" y="359381"/>
                    <a:pt x="58869" y="368913"/>
                    <a:pt x="65036" y="373398"/>
                  </a:cubicBezTo>
                  <a:cubicBezTo>
                    <a:pt x="76249" y="380686"/>
                    <a:pt x="88584" y="392460"/>
                    <a:pt x="104282" y="396385"/>
                  </a:cubicBezTo>
                  <a:cubicBezTo>
                    <a:pt x="130073" y="403112"/>
                    <a:pt x="154181" y="417690"/>
                    <a:pt x="176046" y="408719"/>
                  </a:cubicBezTo>
                  <a:cubicBezTo>
                    <a:pt x="194548" y="401431"/>
                    <a:pt x="231552" y="364427"/>
                    <a:pt x="250053" y="357139"/>
                  </a:cubicBezTo>
                  <a:cubicBezTo>
                    <a:pt x="264070" y="351532"/>
                    <a:pt x="267434" y="338076"/>
                    <a:pt x="276965" y="326303"/>
                  </a:cubicBezTo>
                  <a:cubicBezTo>
                    <a:pt x="279207" y="322939"/>
                    <a:pt x="273601" y="318453"/>
                    <a:pt x="273040" y="315090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4" name="Freeform: Shape 4423">
              <a:extLst>
                <a:ext uri="{FF2B5EF4-FFF2-40B4-BE49-F238E27FC236}">
                  <a16:creationId xmlns:a16="http://schemas.microsoft.com/office/drawing/2014/main" id="{BE5BA693-658F-40B5-BB1E-5A6B1C893FEC}"/>
                </a:ext>
              </a:extLst>
            </p:cNvPr>
            <p:cNvSpPr/>
            <p:nvPr/>
          </p:nvSpPr>
          <p:spPr>
            <a:xfrm>
              <a:off x="2174825" y="6144312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1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2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29671 w 667182"/>
                <a:gd name="connsiteY20" fmla="*/ 308922 h 347607"/>
                <a:gd name="connsiteX21" fmla="*/ 293026 w 667182"/>
                <a:gd name="connsiteY21" fmla="*/ 333591 h 347607"/>
                <a:gd name="connsiteX22" fmla="*/ 432069 w 667182"/>
                <a:gd name="connsiteY22" fmla="*/ 352654 h 347607"/>
                <a:gd name="connsiteX23" fmla="*/ 575036 w 667182"/>
                <a:gd name="connsiteY23" fmla="*/ 336955 h 347607"/>
                <a:gd name="connsiteX24" fmla="*/ 648482 w 667182"/>
                <a:gd name="connsiteY24" fmla="*/ 313408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1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3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2"/>
                  </a:cubicBezTo>
                  <a:cubicBezTo>
                    <a:pt x="28956" y="88023"/>
                    <a:pt x="23910" y="102040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1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6"/>
                    <a:pt x="164635" y="307240"/>
                  </a:cubicBezTo>
                  <a:cubicBezTo>
                    <a:pt x="184819" y="304998"/>
                    <a:pt x="210048" y="302194"/>
                    <a:pt x="229671" y="308922"/>
                  </a:cubicBezTo>
                  <a:cubicBezTo>
                    <a:pt x="247612" y="315090"/>
                    <a:pt x="275085" y="326863"/>
                    <a:pt x="293026" y="333591"/>
                  </a:cubicBezTo>
                  <a:cubicBezTo>
                    <a:pt x="332272" y="348168"/>
                    <a:pt x="390019" y="352654"/>
                    <a:pt x="432069" y="352654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9"/>
                    <a:pt x="628299" y="326303"/>
                    <a:pt x="648482" y="313408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69787" y="257342"/>
                    <a:pt x="668666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5" name="Freeform: Shape 4424">
              <a:extLst>
                <a:ext uri="{FF2B5EF4-FFF2-40B4-BE49-F238E27FC236}">
                  <a16:creationId xmlns:a16="http://schemas.microsoft.com/office/drawing/2014/main" id="{F105FE73-5F8C-49DA-B25D-EAB0FAC3BDDF}"/>
                </a:ext>
              </a:extLst>
            </p:cNvPr>
            <p:cNvSpPr/>
            <p:nvPr/>
          </p:nvSpPr>
          <p:spPr>
            <a:xfrm>
              <a:off x="2179672" y="6425202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4944" y="43731"/>
                    <a:pt x="77371" y="48777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79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6" name="Freeform: Shape 4425">
              <a:extLst>
                <a:ext uri="{FF2B5EF4-FFF2-40B4-BE49-F238E27FC236}">
                  <a16:creationId xmlns:a16="http://schemas.microsoft.com/office/drawing/2014/main" id="{ECB6882C-2C0A-4B86-951D-FA905C9AF375}"/>
                </a:ext>
              </a:extLst>
            </p:cNvPr>
            <p:cNvSpPr/>
            <p:nvPr/>
          </p:nvSpPr>
          <p:spPr>
            <a:xfrm>
              <a:off x="1650973" y="2559723"/>
              <a:ext cx="1306332" cy="1620300"/>
            </a:xfrm>
            <a:custGeom>
              <a:avLst/>
              <a:gdLst>
                <a:gd name="connsiteX0" fmla="*/ 146892 w 1306331"/>
                <a:gd name="connsiteY0" fmla="*/ 232419 h 1620299"/>
                <a:gd name="connsiteX1" fmla="*/ 40367 w 1306331"/>
                <a:gd name="connsiteY1" fmla="*/ 335580 h 1620299"/>
                <a:gd name="connsiteX2" fmla="*/ 60551 w 1306331"/>
                <a:gd name="connsiteY2" fmla="*/ 514430 h 1620299"/>
                <a:gd name="connsiteX3" fmla="*/ 169319 w 1306331"/>
                <a:gd name="connsiteY3" fmla="*/ 888388 h 1620299"/>
                <a:gd name="connsiteX4" fmla="*/ 118299 w 1306331"/>
                <a:gd name="connsiteY4" fmla="*/ 1213570 h 1620299"/>
                <a:gd name="connsiteX5" fmla="*/ 0 w 1306331"/>
                <a:gd name="connsiteY5" fmla="*/ 1409239 h 1620299"/>
                <a:gd name="connsiteX6" fmla="*/ 578038 w 1306331"/>
                <a:gd name="connsiteY6" fmla="*/ 1608272 h 1620299"/>
                <a:gd name="connsiteX7" fmla="*/ 725491 w 1306331"/>
                <a:gd name="connsiteY7" fmla="*/ 1608833 h 1620299"/>
                <a:gd name="connsiteX8" fmla="*/ 765858 w 1306331"/>
                <a:gd name="connsiteY8" fmla="*/ 1536508 h 1620299"/>
                <a:gd name="connsiteX9" fmla="*/ 738946 w 1306331"/>
                <a:gd name="connsiteY9" fmla="*/ 815503 h 1620299"/>
                <a:gd name="connsiteX10" fmla="*/ 738386 w 1306331"/>
                <a:gd name="connsiteY10" fmla="*/ 701129 h 1620299"/>
                <a:gd name="connsiteX11" fmla="*/ 1072538 w 1306331"/>
                <a:gd name="connsiteY11" fmla="*/ 646184 h 1620299"/>
                <a:gd name="connsiteX12" fmla="*/ 1085433 w 1306331"/>
                <a:gd name="connsiteY12" fmla="*/ 417997 h 1620299"/>
                <a:gd name="connsiteX13" fmla="*/ 867898 w 1306331"/>
                <a:gd name="connsiteY13" fmla="*/ 415754 h 1620299"/>
                <a:gd name="connsiteX14" fmla="*/ 1311378 w 1306331"/>
                <a:gd name="connsiteY14" fmla="*/ 231859 h 1620299"/>
                <a:gd name="connsiteX15" fmla="*/ 1255872 w 1306331"/>
                <a:gd name="connsiteY15" fmla="*/ 307 h 1620299"/>
                <a:gd name="connsiteX16" fmla="*/ 616723 w 1306331"/>
                <a:gd name="connsiteY16" fmla="*/ 170186 h 1620299"/>
                <a:gd name="connsiteX17" fmla="*/ 409841 w 1306331"/>
                <a:gd name="connsiteY17" fmla="*/ 214478 h 1620299"/>
                <a:gd name="connsiteX18" fmla="*/ 387414 w 1306331"/>
                <a:gd name="connsiteY18" fmla="*/ 351279 h 1620299"/>
                <a:gd name="connsiteX19" fmla="*/ 146892 w 1306331"/>
                <a:gd name="connsiteY19" fmla="*/ 232419 h 162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6331" h="1620299">
                  <a:moveTo>
                    <a:pt x="146892" y="232419"/>
                  </a:moveTo>
                  <a:cubicBezTo>
                    <a:pt x="146892" y="232419"/>
                    <a:pt x="47095" y="279514"/>
                    <a:pt x="40367" y="335580"/>
                  </a:cubicBezTo>
                  <a:cubicBezTo>
                    <a:pt x="33639" y="391646"/>
                    <a:pt x="33639" y="436499"/>
                    <a:pt x="60551" y="514430"/>
                  </a:cubicBezTo>
                  <a:cubicBezTo>
                    <a:pt x="87463" y="592361"/>
                    <a:pt x="163712" y="787470"/>
                    <a:pt x="169319" y="888388"/>
                  </a:cubicBezTo>
                  <a:cubicBezTo>
                    <a:pt x="174925" y="989307"/>
                    <a:pt x="186699" y="1071723"/>
                    <a:pt x="118299" y="1213570"/>
                  </a:cubicBezTo>
                  <a:cubicBezTo>
                    <a:pt x="49898" y="1355416"/>
                    <a:pt x="0" y="1409239"/>
                    <a:pt x="0" y="1409239"/>
                  </a:cubicBezTo>
                  <a:cubicBezTo>
                    <a:pt x="0" y="1409239"/>
                    <a:pt x="542716" y="1589210"/>
                    <a:pt x="578038" y="1608272"/>
                  </a:cubicBezTo>
                  <a:cubicBezTo>
                    <a:pt x="613359" y="1627335"/>
                    <a:pt x="672228" y="1634623"/>
                    <a:pt x="725491" y="1608833"/>
                  </a:cubicBezTo>
                  <a:cubicBezTo>
                    <a:pt x="754645" y="1594817"/>
                    <a:pt x="765858" y="1552767"/>
                    <a:pt x="765858" y="1536508"/>
                  </a:cubicBezTo>
                  <a:cubicBezTo>
                    <a:pt x="765858" y="1464744"/>
                    <a:pt x="740068" y="899041"/>
                    <a:pt x="738946" y="815503"/>
                  </a:cubicBezTo>
                  <a:cubicBezTo>
                    <a:pt x="737825" y="731965"/>
                    <a:pt x="735583" y="721313"/>
                    <a:pt x="738386" y="701129"/>
                  </a:cubicBezTo>
                  <a:cubicBezTo>
                    <a:pt x="762494" y="694962"/>
                    <a:pt x="1072538" y="646184"/>
                    <a:pt x="1072538" y="646184"/>
                  </a:cubicBezTo>
                  <a:cubicBezTo>
                    <a:pt x="1072538" y="646184"/>
                    <a:pt x="1084872" y="445469"/>
                    <a:pt x="1085433" y="417997"/>
                  </a:cubicBezTo>
                  <a:cubicBezTo>
                    <a:pt x="1078144" y="417997"/>
                    <a:pt x="956481" y="417997"/>
                    <a:pt x="867898" y="415754"/>
                  </a:cubicBezTo>
                  <a:cubicBezTo>
                    <a:pt x="916675" y="373705"/>
                    <a:pt x="1311378" y="269423"/>
                    <a:pt x="1311378" y="231859"/>
                  </a:cubicBezTo>
                  <a:cubicBezTo>
                    <a:pt x="1307453" y="158412"/>
                    <a:pt x="1271010" y="-8103"/>
                    <a:pt x="1255872" y="307"/>
                  </a:cubicBezTo>
                  <a:cubicBezTo>
                    <a:pt x="853321" y="185324"/>
                    <a:pt x="688487" y="166262"/>
                    <a:pt x="616723" y="170186"/>
                  </a:cubicBezTo>
                  <a:cubicBezTo>
                    <a:pt x="497864" y="176914"/>
                    <a:pt x="459739" y="205508"/>
                    <a:pt x="409841" y="214478"/>
                  </a:cubicBezTo>
                  <a:cubicBezTo>
                    <a:pt x="409841" y="252042"/>
                    <a:pt x="387414" y="351279"/>
                    <a:pt x="387414" y="351279"/>
                  </a:cubicBezTo>
                  <a:lnTo>
                    <a:pt x="146892" y="232419"/>
                  </a:lnTo>
                  <a:close/>
                </a:path>
              </a:pathLst>
            </a:custGeom>
            <a:solidFill>
              <a:schemeClr val="accent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27" name="Freeform: Shape 4426">
              <a:extLst>
                <a:ext uri="{FF2B5EF4-FFF2-40B4-BE49-F238E27FC236}">
                  <a16:creationId xmlns:a16="http://schemas.microsoft.com/office/drawing/2014/main" id="{5B92CEA0-1DA3-4BBD-BA35-C51BD4A1A725}"/>
                </a:ext>
              </a:extLst>
            </p:cNvPr>
            <p:cNvSpPr/>
            <p:nvPr/>
          </p:nvSpPr>
          <p:spPr>
            <a:xfrm>
              <a:off x="1430832" y="6163375"/>
              <a:ext cx="667182" cy="347608"/>
            </a:xfrm>
            <a:custGeom>
              <a:avLst/>
              <a:gdLst>
                <a:gd name="connsiteX0" fmla="*/ 663059 w 667182"/>
                <a:gd name="connsiteY0" fmla="*/ 227066 h 347607"/>
                <a:gd name="connsiteX1" fmla="*/ 654089 w 667182"/>
                <a:gd name="connsiteY1" fmla="*/ 211928 h 347607"/>
                <a:gd name="connsiteX2" fmla="*/ 607554 w 667182"/>
                <a:gd name="connsiteY2" fmla="*/ 183335 h 347607"/>
                <a:gd name="connsiteX3" fmla="*/ 520092 w 667182"/>
                <a:gd name="connsiteY3" fmla="*/ 144650 h 347607"/>
                <a:gd name="connsiteX4" fmla="*/ 313770 w 667182"/>
                <a:gd name="connsiteY4" fmla="*/ 8970 h 347607"/>
                <a:gd name="connsiteX5" fmla="*/ 303117 w 667182"/>
                <a:gd name="connsiteY5" fmla="*/ 0 h 347607"/>
                <a:gd name="connsiteX6" fmla="*/ 206684 w 667182"/>
                <a:gd name="connsiteY6" fmla="*/ 38125 h 347607"/>
                <a:gd name="connsiteX7" fmla="*/ 169120 w 667182"/>
                <a:gd name="connsiteY7" fmla="*/ 93630 h 347607"/>
                <a:gd name="connsiteX8" fmla="*/ 156225 w 667182"/>
                <a:gd name="connsiteY8" fmla="*/ 106525 h 347607"/>
                <a:gd name="connsiteX9" fmla="*/ 62595 w 667182"/>
                <a:gd name="connsiteY9" fmla="*/ 66158 h 347607"/>
                <a:gd name="connsiteX10" fmla="*/ 56989 w 667182"/>
                <a:gd name="connsiteY10" fmla="*/ 61672 h 347607"/>
                <a:gd name="connsiteX11" fmla="*/ 58671 w 667182"/>
                <a:gd name="connsiteY11" fmla="*/ 35321 h 347607"/>
                <a:gd name="connsiteX12" fmla="*/ 46897 w 667182"/>
                <a:gd name="connsiteY12" fmla="*/ 49338 h 347607"/>
                <a:gd name="connsiteX13" fmla="*/ 36805 w 667182"/>
                <a:gd name="connsiteY13" fmla="*/ 69521 h 347607"/>
                <a:gd name="connsiteX14" fmla="*/ 19425 w 667182"/>
                <a:gd name="connsiteY14" fmla="*/ 117738 h 347607"/>
                <a:gd name="connsiteX15" fmla="*/ 4848 w 667182"/>
                <a:gd name="connsiteY15" fmla="*/ 194548 h 347607"/>
                <a:gd name="connsiteX16" fmla="*/ 2044 w 667182"/>
                <a:gd name="connsiteY16" fmla="*/ 269676 h 347607"/>
                <a:gd name="connsiteX17" fmla="*/ 11015 w 667182"/>
                <a:gd name="connsiteY17" fmla="*/ 287617 h 347607"/>
                <a:gd name="connsiteX18" fmla="*/ 51943 w 667182"/>
                <a:gd name="connsiteY18" fmla="*/ 304437 h 347607"/>
                <a:gd name="connsiteX19" fmla="*/ 164635 w 667182"/>
                <a:gd name="connsiteY19" fmla="*/ 307240 h 347607"/>
                <a:gd name="connsiteX20" fmla="*/ 235278 w 667182"/>
                <a:gd name="connsiteY20" fmla="*/ 308922 h 347607"/>
                <a:gd name="connsiteX21" fmla="*/ 298632 w 667182"/>
                <a:gd name="connsiteY21" fmla="*/ 333591 h 347607"/>
                <a:gd name="connsiteX22" fmla="*/ 432069 w 667182"/>
                <a:gd name="connsiteY22" fmla="*/ 352653 h 347607"/>
                <a:gd name="connsiteX23" fmla="*/ 575036 w 667182"/>
                <a:gd name="connsiteY23" fmla="*/ 336955 h 347607"/>
                <a:gd name="connsiteX24" fmla="*/ 648482 w 667182"/>
                <a:gd name="connsiteY24" fmla="*/ 313407 h 347607"/>
                <a:gd name="connsiteX25" fmla="*/ 669787 w 667182"/>
                <a:gd name="connsiteY25" fmla="*/ 273040 h 347607"/>
                <a:gd name="connsiteX26" fmla="*/ 663059 w 667182"/>
                <a:gd name="connsiteY26" fmla="*/ 227066 h 347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67182" h="347607">
                  <a:moveTo>
                    <a:pt x="663059" y="227066"/>
                  </a:moveTo>
                  <a:cubicBezTo>
                    <a:pt x="660817" y="221460"/>
                    <a:pt x="658014" y="216414"/>
                    <a:pt x="654089" y="211928"/>
                  </a:cubicBezTo>
                  <a:cubicBezTo>
                    <a:pt x="642315" y="197912"/>
                    <a:pt x="624374" y="190624"/>
                    <a:pt x="607554" y="183335"/>
                  </a:cubicBezTo>
                  <a:cubicBezTo>
                    <a:pt x="578400" y="170440"/>
                    <a:pt x="549246" y="157545"/>
                    <a:pt x="520092" y="144650"/>
                  </a:cubicBezTo>
                  <a:cubicBezTo>
                    <a:pt x="443842" y="111010"/>
                    <a:pt x="372078" y="68961"/>
                    <a:pt x="313770" y="8970"/>
                  </a:cubicBezTo>
                  <a:cubicBezTo>
                    <a:pt x="310406" y="6167"/>
                    <a:pt x="309285" y="0"/>
                    <a:pt x="303117" y="0"/>
                  </a:cubicBezTo>
                  <a:cubicBezTo>
                    <a:pt x="267235" y="3364"/>
                    <a:pt x="236399" y="19062"/>
                    <a:pt x="206684" y="38125"/>
                  </a:cubicBezTo>
                  <a:cubicBezTo>
                    <a:pt x="186501" y="51020"/>
                    <a:pt x="170242" y="67279"/>
                    <a:pt x="169120" y="93630"/>
                  </a:cubicBezTo>
                  <a:cubicBezTo>
                    <a:pt x="168560" y="101479"/>
                    <a:pt x="164074" y="107646"/>
                    <a:pt x="156225" y="106525"/>
                  </a:cubicBezTo>
                  <a:cubicBezTo>
                    <a:pt x="120904" y="102600"/>
                    <a:pt x="86704" y="95872"/>
                    <a:pt x="62595" y="66158"/>
                  </a:cubicBezTo>
                  <a:cubicBezTo>
                    <a:pt x="60353" y="65036"/>
                    <a:pt x="58671" y="63354"/>
                    <a:pt x="56989" y="61672"/>
                  </a:cubicBezTo>
                  <a:cubicBezTo>
                    <a:pt x="56428" y="52702"/>
                    <a:pt x="58110" y="44292"/>
                    <a:pt x="58671" y="35321"/>
                  </a:cubicBezTo>
                  <a:cubicBezTo>
                    <a:pt x="58671" y="36443"/>
                    <a:pt x="48018" y="47095"/>
                    <a:pt x="46897" y="49338"/>
                  </a:cubicBezTo>
                  <a:cubicBezTo>
                    <a:pt x="42972" y="55505"/>
                    <a:pt x="40169" y="62233"/>
                    <a:pt x="36805" y="69521"/>
                  </a:cubicBezTo>
                  <a:cubicBezTo>
                    <a:pt x="30077" y="85220"/>
                    <a:pt x="24471" y="100918"/>
                    <a:pt x="19425" y="117738"/>
                  </a:cubicBezTo>
                  <a:cubicBezTo>
                    <a:pt x="12136" y="142968"/>
                    <a:pt x="7090" y="168758"/>
                    <a:pt x="4848" y="194548"/>
                  </a:cubicBezTo>
                  <a:cubicBezTo>
                    <a:pt x="2605" y="219217"/>
                    <a:pt x="-3002" y="245007"/>
                    <a:pt x="2044" y="269676"/>
                  </a:cubicBezTo>
                  <a:cubicBezTo>
                    <a:pt x="2605" y="276965"/>
                    <a:pt x="4848" y="283132"/>
                    <a:pt x="11015" y="287617"/>
                  </a:cubicBezTo>
                  <a:cubicBezTo>
                    <a:pt x="24471" y="294345"/>
                    <a:pt x="37366" y="301073"/>
                    <a:pt x="51943" y="304437"/>
                  </a:cubicBezTo>
                  <a:cubicBezTo>
                    <a:pt x="96235" y="314529"/>
                    <a:pt x="120343" y="311725"/>
                    <a:pt x="164635" y="307240"/>
                  </a:cubicBezTo>
                  <a:cubicBezTo>
                    <a:pt x="184819" y="304997"/>
                    <a:pt x="215655" y="302194"/>
                    <a:pt x="235278" y="308922"/>
                  </a:cubicBezTo>
                  <a:cubicBezTo>
                    <a:pt x="253219" y="315090"/>
                    <a:pt x="280691" y="326863"/>
                    <a:pt x="298632" y="333591"/>
                  </a:cubicBezTo>
                  <a:cubicBezTo>
                    <a:pt x="337878" y="348168"/>
                    <a:pt x="390019" y="352653"/>
                    <a:pt x="432069" y="352653"/>
                  </a:cubicBezTo>
                  <a:cubicBezTo>
                    <a:pt x="483088" y="352093"/>
                    <a:pt x="525138" y="349289"/>
                    <a:pt x="575036" y="336955"/>
                  </a:cubicBezTo>
                  <a:cubicBezTo>
                    <a:pt x="598023" y="331348"/>
                    <a:pt x="628299" y="326303"/>
                    <a:pt x="648482" y="313407"/>
                  </a:cubicBezTo>
                  <a:cubicBezTo>
                    <a:pt x="665863" y="302755"/>
                    <a:pt x="669227" y="293224"/>
                    <a:pt x="669787" y="273040"/>
                  </a:cubicBezTo>
                  <a:cubicBezTo>
                    <a:pt x="670348" y="257902"/>
                    <a:pt x="669227" y="241083"/>
                    <a:pt x="663059" y="227066"/>
                  </a:cubicBezTo>
                  <a:close/>
                </a:path>
              </a:pathLst>
            </a:custGeom>
            <a:solidFill>
              <a:schemeClr val="accent3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8" name="Freeform: Shape 4427">
              <a:extLst>
                <a:ext uri="{FF2B5EF4-FFF2-40B4-BE49-F238E27FC236}">
                  <a16:creationId xmlns:a16="http://schemas.microsoft.com/office/drawing/2014/main" id="{DE5319C5-FB30-4BDE-BCA4-112F18F5764B}"/>
                </a:ext>
              </a:extLst>
            </p:cNvPr>
            <p:cNvSpPr/>
            <p:nvPr/>
          </p:nvSpPr>
          <p:spPr>
            <a:xfrm>
              <a:off x="1424872" y="3964476"/>
              <a:ext cx="953118" cy="1939875"/>
            </a:xfrm>
            <a:custGeom>
              <a:avLst/>
              <a:gdLst>
                <a:gd name="connsiteX0" fmla="*/ 551842 w 953117"/>
                <a:gd name="connsiteY0" fmla="*/ 1211020 h 1939874"/>
                <a:gd name="connsiteX1" fmla="*/ 520445 w 953117"/>
                <a:gd name="connsiteY1" fmla="*/ 1102252 h 1939874"/>
                <a:gd name="connsiteX2" fmla="*/ 499701 w 953117"/>
                <a:gd name="connsiteY2" fmla="*/ 1032170 h 1939874"/>
                <a:gd name="connsiteX3" fmla="*/ 476714 w 953117"/>
                <a:gd name="connsiteY3" fmla="*/ 1036095 h 1939874"/>
                <a:gd name="connsiteX4" fmla="*/ 414481 w 953117"/>
                <a:gd name="connsiteY4" fmla="*/ 1188033 h 1939874"/>
                <a:gd name="connsiteX5" fmla="*/ 338792 w 953117"/>
                <a:gd name="connsiteY5" fmla="*/ 1333804 h 1939874"/>
                <a:gd name="connsiteX6" fmla="*/ 307396 w 953117"/>
                <a:gd name="connsiteY6" fmla="*/ 1462194 h 1939874"/>
                <a:gd name="connsiteX7" fmla="*/ 284969 w 953117"/>
                <a:gd name="connsiteY7" fmla="*/ 1784012 h 1939874"/>
                <a:gd name="connsiteX8" fmla="*/ 268150 w 953117"/>
                <a:gd name="connsiteY8" fmla="*/ 1935389 h 1939874"/>
                <a:gd name="connsiteX9" fmla="*/ 257497 w 953117"/>
                <a:gd name="connsiteY9" fmla="*/ 1940435 h 1939874"/>
                <a:gd name="connsiteX10" fmla="*/ 102195 w 953117"/>
                <a:gd name="connsiteY10" fmla="*/ 1923615 h 1939874"/>
                <a:gd name="connsiteX11" fmla="*/ 74162 w 953117"/>
                <a:gd name="connsiteY11" fmla="*/ 1894461 h 1939874"/>
                <a:gd name="connsiteX12" fmla="*/ 71920 w 953117"/>
                <a:gd name="connsiteY12" fmla="*/ 1709445 h 1939874"/>
                <a:gd name="connsiteX13" fmla="*/ 66874 w 953117"/>
                <a:gd name="connsiteY13" fmla="*/ 1510411 h 1939874"/>
                <a:gd name="connsiteX14" fmla="*/ 104438 w 953117"/>
                <a:gd name="connsiteY14" fmla="*/ 1356230 h 1939874"/>
                <a:gd name="connsiteX15" fmla="*/ 152094 w 953117"/>
                <a:gd name="connsiteY15" fmla="*/ 1156076 h 1939874"/>
                <a:gd name="connsiteX16" fmla="*/ 195825 w 953117"/>
                <a:gd name="connsiteY16" fmla="*/ 923403 h 1939874"/>
                <a:gd name="connsiteX17" fmla="*/ 193582 w 953117"/>
                <a:gd name="connsiteY17" fmla="*/ 869019 h 1939874"/>
                <a:gd name="connsiteX18" fmla="*/ 148169 w 953117"/>
                <a:gd name="connsiteY18" fmla="*/ 858367 h 1939874"/>
                <a:gd name="connsiteX19" fmla="*/ 5762 w 953117"/>
                <a:gd name="connsiteY19" fmla="*/ 804543 h 1939874"/>
                <a:gd name="connsiteX20" fmla="*/ 40523 w 953117"/>
                <a:gd name="connsiteY20" fmla="*/ 608313 h 1939874"/>
                <a:gd name="connsiteX21" fmla="*/ 80329 w 953117"/>
                <a:gd name="connsiteY21" fmla="*/ 400309 h 1939874"/>
                <a:gd name="connsiteX22" fmla="*/ 143684 w 953117"/>
                <a:gd name="connsiteY22" fmla="*/ 191184 h 1939874"/>
                <a:gd name="connsiteX23" fmla="*/ 192461 w 953117"/>
                <a:gd name="connsiteY23" fmla="*/ 90827 h 1939874"/>
                <a:gd name="connsiteX24" fmla="*/ 244602 w 953117"/>
                <a:gd name="connsiteY24" fmla="*/ 0 h 1939874"/>
                <a:gd name="connsiteX25" fmla="*/ 324776 w 953117"/>
                <a:gd name="connsiteY25" fmla="*/ 29715 h 1939874"/>
                <a:gd name="connsiteX26" fmla="*/ 426255 w 953117"/>
                <a:gd name="connsiteY26" fmla="*/ 60551 h 1939874"/>
                <a:gd name="connsiteX27" fmla="*/ 526052 w 953117"/>
                <a:gd name="connsiteY27" fmla="*/ 88023 h 1939874"/>
                <a:gd name="connsiteX28" fmla="*/ 674066 w 953117"/>
                <a:gd name="connsiteY28" fmla="*/ 134558 h 1939874"/>
                <a:gd name="connsiteX29" fmla="*/ 797971 w 953117"/>
                <a:gd name="connsiteY29" fmla="*/ 195669 h 1939874"/>
                <a:gd name="connsiteX30" fmla="*/ 813109 w 953117"/>
                <a:gd name="connsiteY30" fmla="*/ 274722 h 1939874"/>
                <a:gd name="connsiteX31" fmla="*/ 832171 w 953117"/>
                <a:gd name="connsiteY31" fmla="*/ 352653 h 1939874"/>
                <a:gd name="connsiteX32" fmla="*/ 869735 w 953117"/>
                <a:gd name="connsiteY32" fmla="*/ 520290 h 1939874"/>
                <a:gd name="connsiteX33" fmla="*/ 933089 w 953117"/>
                <a:gd name="connsiteY33" fmla="*/ 857806 h 1939874"/>
                <a:gd name="connsiteX34" fmla="*/ 954394 w 953117"/>
                <a:gd name="connsiteY34" fmla="*/ 986757 h 1939874"/>
                <a:gd name="connsiteX35" fmla="*/ 928604 w 953117"/>
                <a:gd name="connsiteY35" fmla="*/ 1032170 h 1939874"/>
                <a:gd name="connsiteX36" fmla="*/ 797971 w 953117"/>
                <a:gd name="connsiteY36" fmla="*/ 1023200 h 1939874"/>
                <a:gd name="connsiteX37" fmla="*/ 803017 w 953117"/>
                <a:gd name="connsiteY37" fmla="*/ 1232325 h 1939874"/>
                <a:gd name="connsiteX38" fmla="*/ 862446 w 953117"/>
                <a:gd name="connsiteY38" fmla="*/ 1624785 h 1939874"/>
                <a:gd name="connsiteX39" fmla="*/ 908420 w 953117"/>
                <a:gd name="connsiteY39" fmla="*/ 1844002 h 1939874"/>
                <a:gd name="connsiteX40" fmla="*/ 915709 w 953117"/>
                <a:gd name="connsiteY40" fmla="*/ 1891097 h 1939874"/>
                <a:gd name="connsiteX41" fmla="*/ 879827 w 953117"/>
                <a:gd name="connsiteY41" fmla="*/ 1904553 h 1939874"/>
                <a:gd name="connsiteX42" fmla="*/ 771620 w 953117"/>
                <a:gd name="connsiteY42" fmla="*/ 1924737 h 1939874"/>
                <a:gd name="connsiteX43" fmla="*/ 732374 w 953117"/>
                <a:gd name="connsiteY43" fmla="*/ 1911842 h 1939874"/>
                <a:gd name="connsiteX44" fmla="*/ 626970 w 953117"/>
                <a:gd name="connsiteY44" fmla="*/ 1615254 h 1939874"/>
                <a:gd name="connsiteX45" fmla="*/ 592770 w 953117"/>
                <a:gd name="connsiteY45" fmla="*/ 1399401 h 1939874"/>
                <a:gd name="connsiteX46" fmla="*/ 551842 w 953117"/>
                <a:gd name="connsiteY46" fmla="*/ 1211020 h 1939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53117" h="1939874">
                  <a:moveTo>
                    <a:pt x="551842" y="1211020"/>
                  </a:moveTo>
                  <a:cubicBezTo>
                    <a:pt x="541190" y="1174577"/>
                    <a:pt x="529977" y="1138695"/>
                    <a:pt x="520445" y="1102252"/>
                  </a:cubicBezTo>
                  <a:cubicBezTo>
                    <a:pt x="515960" y="1084872"/>
                    <a:pt x="505308" y="1048990"/>
                    <a:pt x="499701" y="1032170"/>
                  </a:cubicBezTo>
                  <a:cubicBezTo>
                    <a:pt x="495216" y="1018154"/>
                    <a:pt x="487927" y="1008062"/>
                    <a:pt x="476714" y="1036095"/>
                  </a:cubicBezTo>
                  <a:cubicBezTo>
                    <a:pt x="457091" y="1087115"/>
                    <a:pt x="435786" y="1137574"/>
                    <a:pt x="414481" y="1188033"/>
                  </a:cubicBezTo>
                  <a:cubicBezTo>
                    <a:pt x="394858" y="1234568"/>
                    <a:pt x="342717" y="1331561"/>
                    <a:pt x="338792" y="1333804"/>
                  </a:cubicBezTo>
                  <a:cubicBezTo>
                    <a:pt x="322533" y="1361837"/>
                    <a:pt x="311320" y="1419024"/>
                    <a:pt x="307396" y="1462194"/>
                  </a:cubicBezTo>
                  <a:cubicBezTo>
                    <a:pt x="297864" y="1569280"/>
                    <a:pt x="289455" y="1676366"/>
                    <a:pt x="284969" y="1784012"/>
                  </a:cubicBezTo>
                  <a:cubicBezTo>
                    <a:pt x="283848" y="1805877"/>
                    <a:pt x="292258" y="1934829"/>
                    <a:pt x="268150" y="1935389"/>
                  </a:cubicBezTo>
                  <a:cubicBezTo>
                    <a:pt x="265346" y="1937632"/>
                    <a:pt x="261982" y="1939875"/>
                    <a:pt x="257497" y="1940435"/>
                  </a:cubicBezTo>
                  <a:cubicBezTo>
                    <a:pt x="205356" y="1937071"/>
                    <a:pt x="153775" y="1928101"/>
                    <a:pt x="102195" y="1923615"/>
                  </a:cubicBezTo>
                  <a:cubicBezTo>
                    <a:pt x="79769" y="1921373"/>
                    <a:pt x="74723" y="1916327"/>
                    <a:pt x="74162" y="1894461"/>
                  </a:cubicBezTo>
                  <a:cubicBezTo>
                    <a:pt x="71359" y="1802514"/>
                    <a:pt x="70798" y="1801392"/>
                    <a:pt x="71920" y="1709445"/>
                  </a:cubicBezTo>
                  <a:cubicBezTo>
                    <a:pt x="72480" y="1658425"/>
                    <a:pt x="64070" y="1561431"/>
                    <a:pt x="66874" y="1510411"/>
                  </a:cubicBezTo>
                  <a:cubicBezTo>
                    <a:pt x="69116" y="1467240"/>
                    <a:pt x="83693" y="1394916"/>
                    <a:pt x="104438" y="1356230"/>
                  </a:cubicBezTo>
                  <a:cubicBezTo>
                    <a:pt x="134713" y="1300725"/>
                    <a:pt x="140880" y="1217187"/>
                    <a:pt x="152094" y="1156076"/>
                  </a:cubicBezTo>
                  <a:cubicBezTo>
                    <a:pt x="167792" y="1078705"/>
                    <a:pt x="180126" y="1000773"/>
                    <a:pt x="195825" y="923403"/>
                  </a:cubicBezTo>
                  <a:cubicBezTo>
                    <a:pt x="199749" y="904901"/>
                    <a:pt x="216008" y="881353"/>
                    <a:pt x="193582" y="869019"/>
                  </a:cubicBezTo>
                  <a:cubicBezTo>
                    <a:pt x="181248" y="862291"/>
                    <a:pt x="161625" y="861170"/>
                    <a:pt x="148169" y="858367"/>
                  </a:cubicBezTo>
                  <a:cubicBezTo>
                    <a:pt x="105559" y="848275"/>
                    <a:pt x="32673" y="834819"/>
                    <a:pt x="5762" y="804543"/>
                  </a:cubicBezTo>
                  <a:cubicBezTo>
                    <a:pt x="-15543" y="781556"/>
                    <a:pt x="28188" y="671107"/>
                    <a:pt x="40523" y="608313"/>
                  </a:cubicBezTo>
                  <a:cubicBezTo>
                    <a:pt x="54539" y="539352"/>
                    <a:pt x="73601" y="470952"/>
                    <a:pt x="80329" y="400309"/>
                  </a:cubicBezTo>
                  <a:cubicBezTo>
                    <a:pt x="87618" y="326863"/>
                    <a:pt x="113408" y="257342"/>
                    <a:pt x="143684" y="191184"/>
                  </a:cubicBezTo>
                  <a:cubicBezTo>
                    <a:pt x="159382" y="157545"/>
                    <a:pt x="176202" y="124466"/>
                    <a:pt x="192461" y="90827"/>
                  </a:cubicBezTo>
                  <a:cubicBezTo>
                    <a:pt x="203113" y="69521"/>
                    <a:pt x="222176" y="22987"/>
                    <a:pt x="244602" y="0"/>
                  </a:cubicBezTo>
                  <a:cubicBezTo>
                    <a:pt x="272074" y="8410"/>
                    <a:pt x="306835" y="22987"/>
                    <a:pt x="324776" y="29715"/>
                  </a:cubicBezTo>
                  <a:cubicBezTo>
                    <a:pt x="353930" y="44292"/>
                    <a:pt x="395979" y="48777"/>
                    <a:pt x="426255" y="60551"/>
                  </a:cubicBezTo>
                  <a:cubicBezTo>
                    <a:pt x="459894" y="73446"/>
                    <a:pt x="491852" y="76249"/>
                    <a:pt x="526052" y="88023"/>
                  </a:cubicBezTo>
                  <a:cubicBezTo>
                    <a:pt x="574829" y="104843"/>
                    <a:pt x="624728" y="118859"/>
                    <a:pt x="674066" y="134558"/>
                  </a:cubicBezTo>
                  <a:cubicBezTo>
                    <a:pt x="689764" y="139604"/>
                    <a:pt x="781151" y="179971"/>
                    <a:pt x="797971" y="195669"/>
                  </a:cubicBezTo>
                  <a:cubicBezTo>
                    <a:pt x="797971" y="222020"/>
                    <a:pt x="806941" y="249493"/>
                    <a:pt x="813109" y="274722"/>
                  </a:cubicBezTo>
                  <a:cubicBezTo>
                    <a:pt x="819836" y="300512"/>
                    <a:pt x="825443" y="326863"/>
                    <a:pt x="832171" y="352653"/>
                  </a:cubicBezTo>
                  <a:cubicBezTo>
                    <a:pt x="845627" y="408159"/>
                    <a:pt x="857961" y="464224"/>
                    <a:pt x="869735" y="520290"/>
                  </a:cubicBezTo>
                  <a:cubicBezTo>
                    <a:pt x="893283" y="632421"/>
                    <a:pt x="914588" y="744553"/>
                    <a:pt x="933089" y="857806"/>
                  </a:cubicBezTo>
                  <a:cubicBezTo>
                    <a:pt x="939817" y="900416"/>
                    <a:pt x="960001" y="943026"/>
                    <a:pt x="954394" y="986757"/>
                  </a:cubicBezTo>
                  <a:cubicBezTo>
                    <a:pt x="952152" y="1005820"/>
                    <a:pt x="945984" y="1020957"/>
                    <a:pt x="928604" y="1032170"/>
                  </a:cubicBezTo>
                  <a:cubicBezTo>
                    <a:pt x="895525" y="1053475"/>
                    <a:pt x="800213" y="1022639"/>
                    <a:pt x="797971" y="1023200"/>
                  </a:cubicBezTo>
                  <a:cubicBezTo>
                    <a:pt x="797410" y="1036656"/>
                    <a:pt x="806381" y="1173456"/>
                    <a:pt x="803017" y="1232325"/>
                  </a:cubicBezTo>
                  <a:cubicBezTo>
                    <a:pt x="795728" y="1363519"/>
                    <a:pt x="835535" y="1501440"/>
                    <a:pt x="862446" y="1624785"/>
                  </a:cubicBezTo>
                  <a:cubicBezTo>
                    <a:pt x="878145" y="1697671"/>
                    <a:pt x="888797" y="1772238"/>
                    <a:pt x="908420" y="1844002"/>
                  </a:cubicBezTo>
                  <a:cubicBezTo>
                    <a:pt x="913466" y="1863064"/>
                    <a:pt x="920755" y="1879884"/>
                    <a:pt x="915709" y="1891097"/>
                  </a:cubicBezTo>
                  <a:cubicBezTo>
                    <a:pt x="910102" y="1903992"/>
                    <a:pt x="891601" y="1902871"/>
                    <a:pt x="879827" y="1904553"/>
                  </a:cubicBezTo>
                  <a:cubicBezTo>
                    <a:pt x="843384" y="1910160"/>
                    <a:pt x="807502" y="1916327"/>
                    <a:pt x="771620" y="1924737"/>
                  </a:cubicBezTo>
                  <a:cubicBezTo>
                    <a:pt x="760407" y="1927540"/>
                    <a:pt x="741344" y="1936511"/>
                    <a:pt x="732374" y="1911842"/>
                  </a:cubicBezTo>
                  <a:cubicBezTo>
                    <a:pt x="695371" y="1813727"/>
                    <a:pt x="660049" y="1715051"/>
                    <a:pt x="626970" y="1615254"/>
                  </a:cubicBezTo>
                  <a:cubicBezTo>
                    <a:pt x="605105" y="1548536"/>
                    <a:pt x="577632" y="1470604"/>
                    <a:pt x="592770" y="1399401"/>
                  </a:cubicBezTo>
                  <a:cubicBezTo>
                    <a:pt x="605665" y="1333804"/>
                    <a:pt x="569223" y="1270450"/>
                    <a:pt x="551842" y="121102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29" name="Freeform: Shape 4428">
              <a:extLst>
                <a:ext uri="{FF2B5EF4-FFF2-40B4-BE49-F238E27FC236}">
                  <a16:creationId xmlns:a16="http://schemas.microsoft.com/office/drawing/2014/main" id="{03499960-2DF5-45E9-8E54-8FE9D760E623}"/>
                </a:ext>
              </a:extLst>
            </p:cNvPr>
            <p:cNvSpPr/>
            <p:nvPr/>
          </p:nvSpPr>
          <p:spPr>
            <a:xfrm>
              <a:off x="1625594" y="2225954"/>
              <a:ext cx="470952" cy="678395"/>
            </a:xfrm>
            <a:custGeom>
              <a:avLst/>
              <a:gdLst>
                <a:gd name="connsiteX0" fmla="*/ 425128 w 470952"/>
                <a:gd name="connsiteY0" fmla="*/ 489939 h 678395"/>
                <a:gd name="connsiteX1" fmla="*/ 424567 w 470952"/>
                <a:gd name="connsiteY1" fmla="*/ 488257 h 678395"/>
                <a:gd name="connsiteX2" fmla="*/ 425128 w 470952"/>
                <a:gd name="connsiteY2" fmla="*/ 487696 h 678395"/>
                <a:gd name="connsiteX3" fmla="*/ 428492 w 470952"/>
                <a:gd name="connsiteY3" fmla="*/ 476483 h 678395"/>
                <a:gd name="connsiteX4" fmla="*/ 470541 w 470952"/>
                <a:gd name="connsiteY4" fmla="*/ 258948 h 678395"/>
                <a:gd name="connsiteX5" fmla="*/ 447554 w 470952"/>
                <a:gd name="connsiteY5" fmla="*/ 99721 h 678395"/>
                <a:gd name="connsiteX6" fmla="*/ 430734 w 470952"/>
                <a:gd name="connsiteY6" fmla="*/ 36927 h 678395"/>
                <a:gd name="connsiteX7" fmla="*/ 380836 w 470952"/>
                <a:gd name="connsiteY7" fmla="*/ 485 h 678395"/>
                <a:gd name="connsiteX8" fmla="*/ 342711 w 470952"/>
                <a:gd name="connsiteY8" fmla="*/ 4409 h 678395"/>
                <a:gd name="connsiteX9" fmla="*/ 240111 w 470952"/>
                <a:gd name="connsiteY9" fmla="*/ 4409 h 678395"/>
                <a:gd name="connsiteX10" fmla="*/ 166665 w 470952"/>
                <a:gd name="connsiteY10" fmla="*/ 6652 h 678395"/>
                <a:gd name="connsiteX11" fmla="*/ 52851 w 470952"/>
                <a:gd name="connsiteY11" fmla="*/ 92433 h 678395"/>
                <a:gd name="connsiteX12" fmla="*/ 45002 w 470952"/>
                <a:gd name="connsiteY12" fmla="*/ 152423 h 678395"/>
                <a:gd name="connsiteX13" fmla="*/ 51730 w 470952"/>
                <a:gd name="connsiteY13" fmla="*/ 261190 h 678395"/>
                <a:gd name="connsiteX14" fmla="*/ 30986 w 470952"/>
                <a:gd name="connsiteY14" fmla="*/ 281374 h 678395"/>
                <a:gd name="connsiteX15" fmla="*/ 2953 w 470952"/>
                <a:gd name="connsiteY15" fmla="*/ 313332 h 678395"/>
                <a:gd name="connsiteX16" fmla="*/ 56215 w 470952"/>
                <a:gd name="connsiteY16" fmla="*/ 430509 h 678395"/>
                <a:gd name="connsiteX17" fmla="*/ 76959 w 470952"/>
                <a:gd name="connsiteY17" fmla="*/ 442843 h 678395"/>
                <a:gd name="connsiteX18" fmla="*/ 122373 w 470952"/>
                <a:gd name="connsiteY18" fmla="*/ 469194 h 678395"/>
                <a:gd name="connsiteX19" fmla="*/ 167786 w 470952"/>
                <a:gd name="connsiteY19" fmla="*/ 508440 h 678395"/>
                <a:gd name="connsiteX20" fmla="*/ 180120 w 470952"/>
                <a:gd name="connsiteY20" fmla="*/ 514047 h 678395"/>
                <a:gd name="connsiteX21" fmla="*/ 249081 w 470952"/>
                <a:gd name="connsiteY21" fmla="*/ 551611 h 678395"/>
                <a:gd name="connsiteX22" fmla="*/ 344393 w 470952"/>
                <a:gd name="connsiteY22" fmla="*/ 617769 h 678395"/>
                <a:gd name="connsiteX23" fmla="*/ 378033 w 470952"/>
                <a:gd name="connsiteY23" fmla="*/ 683926 h 678395"/>
                <a:gd name="connsiteX24" fmla="*/ 431295 w 470952"/>
                <a:gd name="connsiteY24" fmla="*/ 673274 h 678395"/>
                <a:gd name="connsiteX25" fmla="*/ 430174 w 470952"/>
                <a:gd name="connsiteY25" fmla="*/ 635710 h 678395"/>
                <a:gd name="connsiteX26" fmla="*/ 434659 w 470952"/>
                <a:gd name="connsiteY26" fmla="*/ 558900 h 678395"/>
                <a:gd name="connsiteX27" fmla="*/ 429613 w 470952"/>
                <a:gd name="connsiteY27" fmla="*/ 507319 h 678395"/>
                <a:gd name="connsiteX28" fmla="*/ 425128 w 470952"/>
                <a:gd name="connsiteY28" fmla="*/ 489939 h 67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0952" h="678395">
                  <a:moveTo>
                    <a:pt x="425128" y="489939"/>
                  </a:moveTo>
                  <a:cubicBezTo>
                    <a:pt x="425128" y="489378"/>
                    <a:pt x="424567" y="488817"/>
                    <a:pt x="424567" y="488257"/>
                  </a:cubicBezTo>
                  <a:cubicBezTo>
                    <a:pt x="424567" y="487696"/>
                    <a:pt x="424567" y="487696"/>
                    <a:pt x="425128" y="487696"/>
                  </a:cubicBezTo>
                  <a:cubicBezTo>
                    <a:pt x="425128" y="483771"/>
                    <a:pt x="426249" y="479847"/>
                    <a:pt x="428492" y="476483"/>
                  </a:cubicBezTo>
                  <a:cubicBezTo>
                    <a:pt x="467738" y="408643"/>
                    <a:pt x="476708" y="335758"/>
                    <a:pt x="470541" y="258948"/>
                  </a:cubicBezTo>
                  <a:cubicBezTo>
                    <a:pt x="466056" y="199518"/>
                    <a:pt x="458767" y="158029"/>
                    <a:pt x="447554" y="99721"/>
                  </a:cubicBezTo>
                  <a:cubicBezTo>
                    <a:pt x="443629" y="78416"/>
                    <a:pt x="438583" y="57111"/>
                    <a:pt x="430734" y="36927"/>
                  </a:cubicBezTo>
                  <a:cubicBezTo>
                    <a:pt x="428492" y="31321"/>
                    <a:pt x="402701" y="-4561"/>
                    <a:pt x="380836" y="485"/>
                  </a:cubicBezTo>
                  <a:cubicBezTo>
                    <a:pt x="368501" y="3288"/>
                    <a:pt x="355606" y="3288"/>
                    <a:pt x="342711" y="4409"/>
                  </a:cubicBezTo>
                  <a:cubicBezTo>
                    <a:pt x="308511" y="3288"/>
                    <a:pt x="274311" y="3849"/>
                    <a:pt x="240111" y="4409"/>
                  </a:cubicBezTo>
                  <a:cubicBezTo>
                    <a:pt x="215442" y="4970"/>
                    <a:pt x="191334" y="4409"/>
                    <a:pt x="166665" y="6652"/>
                  </a:cubicBezTo>
                  <a:cubicBezTo>
                    <a:pt x="110599" y="11137"/>
                    <a:pt x="71353" y="27957"/>
                    <a:pt x="52851" y="92433"/>
                  </a:cubicBezTo>
                  <a:cubicBezTo>
                    <a:pt x="47245" y="111495"/>
                    <a:pt x="45563" y="132239"/>
                    <a:pt x="45002" y="152423"/>
                  </a:cubicBezTo>
                  <a:cubicBezTo>
                    <a:pt x="43881" y="194472"/>
                    <a:pt x="49487" y="219141"/>
                    <a:pt x="51730" y="261190"/>
                  </a:cubicBezTo>
                  <a:cubicBezTo>
                    <a:pt x="52851" y="283617"/>
                    <a:pt x="52291" y="283617"/>
                    <a:pt x="30986" y="281374"/>
                  </a:cubicBezTo>
                  <a:cubicBezTo>
                    <a:pt x="2392" y="278571"/>
                    <a:pt x="-4896" y="285859"/>
                    <a:pt x="2953" y="313332"/>
                  </a:cubicBezTo>
                  <a:cubicBezTo>
                    <a:pt x="14727" y="354820"/>
                    <a:pt x="34350" y="392945"/>
                    <a:pt x="56215" y="430509"/>
                  </a:cubicBezTo>
                  <a:cubicBezTo>
                    <a:pt x="60700" y="438358"/>
                    <a:pt x="68550" y="445086"/>
                    <a:pt x="76959" y="442843"/>
                  </a:cubicBezTo>
                  <a:cubicBezTo>
                    <a:pt x="101068" y="437798"/>
                    <a:pt x="111160" y="450693"/>
                    <a:pt x="122373" y="469194"/>
                  </a:cubicBezTo>
                  <a:cubicBezTo>
                    <a:pt x="133025" y="486014"/>
                    <a:pt x="152088" y="496106"/>
                    <a:pt x="167786" y="508440"/>
                  </a:cubicBezTo>
                  <a:cubicBezTo>
                    <a:pt x="171150" y="511804"/>
                    <a:pt x="175635" y="512926"/>
                    <a:pt x="180120" y="514047"/>
                  </a:cubicBezTo>
                  <a:cubicBezTo>
                    <a:pt x="180120" y="514047"/>
                    <a:pt x="228898" y="543762"/>
                    <a:pt x="249081" y="551611"/>
                  </a:cubicBezTo>
                  <a:cubicBezTo>
                    <a:pt x="286645" y="566188"/>
                    <a:pt x="321406" y="584690"/>
                    <a:pt x="344393" y="617769"/>
                  </a:cubicBezTo>
                  <a:cubicBezTo>
                    <a:pt x="347757" y="622814"/>
                    <a:pt x="370744" y="682805"/>
                    <a:pt x="378033" y="683926"/>
                  </a:cubicBezTo>
                  <a:cubicBezTo>
                    <a:pt x="408869" y="680562"/>
                    <a:pt x="411111" y="681684"/>
                    <a:pt x="431295" y="673274"/>
                  </a:cubicBezTo>
                  <a:cubicBezTo>
                    <a:pt x="435780" y="669349"/>
                    <a:pt x="430734" y="652529"/>
                    <a:pt x="430174" y="635710"/>
                  </a:cubicBezTo>
                  <a:cubicBezTo>
                    <a:pt x="430734" y="588054"/>
                    <a:pt x="432977" y="589175"/>
                    <a:pt x="434659" y="558900"/>
                  </a:cubicBezTo>
                  <a:cubicBezTo>
                    <a:pt x="435780" y="542640"/>
                    <a:pt x="432977" y="523578"/>
                    <a:pt x="429613" y="507319"/>
                  </a:cubicBezTo>
                  <a:cubicBezTo>
                    <a:pt x="426810" y="501152"/>
                    <a:pt x="425128" y="495545"/>
                    <a:pt x="425128" y="489939"/>
                  </a:cubicBezTo>
                  <a:close/>
                </a:path>
              </a:pathLst>
            </a:custGeom>
            <a:solidFill>
              <a:srgbClr val="FDBE7B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0" name="Freeform: Shape 4429">
              <a:extLst>
                <a:ext uri="{FF2B5EF4-FFF2-40B4-BE49-F238E27FC236}">
                  <a16:creationId xmlns:a16="http://schemas.microsoft.com/office/drawing/2014/main" id="{BBFD7FE2-38ED-49BE-82DF-812DE28DFAFD}"/>
                </a:ext>
              </a:extLst>
            </p:cNvPr>
            <p:cNvSpPr/>
            <p:nvPr/>
          </p:nvSpPr>
          <p:spPr>
            <a:xfrm>
              <a:off x="1687415" y="3982893"/>
              <a:ext cx="11213" cy="5607"/>
            </a:xfrm>
            <a:custGeom>
              <a:avLst/>
              <a:gdLst>
                <a:gd name="connsiteX0" fmla="*/ 0 w 11213"/>
                <a:gd name="connsiteY0" fmla="*/ 85 h 5606"/>
                <a:gd name="connsiteX1" fmla="*/ 16259 w 11213"/>
                <a:gd name="connsiteY1" fmla="*/ 6252 h 5606"/>
                <a:gd name="connsiteX2" fmla="*/ 0 w 11213"/>
                <a:gd name="connsiteY2" fmla="*/ 85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85"/>
                  </a:moveTo>
                  <a:cubicBezTo>
                    <a:pt x="6728" y="-476"/>
                    <a:pt x="11774" y="1767"/>
                    <a:pt x="16259" y="6252"/>
                  </a:cubicBezTo>
                  <a:cubicBezTo>
                    <a:pt x="10092" y="6813"/>
                    <a:pt x="2803" y="9055"/>
                    <a:pt x="0" y="85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1" name="Freeform: Shape 4430">
              <a:extLst>
                <a:ext uri="{FF2B5EF4-FFF2-40B4-BE49-F238E27FC236}">
                  <a16:creationId xmlns:a16="http://schemas.microsoft.com/office/drawing/2014/main" id="{5C25A355-E2CD-4C4B-9AAA-5E04AC7AAFD5}"/>
                </a:ext>
              </a:extLst>
            </p:cNvPr>
            <p:cNvSpPr/>
            <p:nvPr/>
          </p:nvSpPr>
          <p:spPr>
            <a:xfrm>
              <a:off x="1706478" y="3989459"/>
              <a:ext cx="11213" cy="5607"/>
            </a:xfrm>
            <a:custGeom>
              <a:avLst/>
              <a:gdLst>
                <a:gd name="connsiteX0" fmla="*/ 0 w 11213"/>
                <a:gd name="connsiteY0" fmla="*/ 247 h 5606"/>
                <a:gd name="connsiteX1" fmla="*/ 16259 w 11213"/>
                <a:gd name="connsiteY1" fmla="*/ 6415 h 5606"/>
                <a:gd name="connsiteX2" fmla="*/ 0 w 11213"/>
                <a:gd name="connsiteY2" fmla="*/ 247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247"/>
                  </a:moveTo>
                  <a:cubicBezTo>
                    <a:pt x="6728" y="-874"/>
                    <a:pt x="11774" y="1929"/>
                    <a:pt x="16259" y="6415"/>
                  </a:cubicBezTo>
                  <a:cubicBezTo>
                    <a:pt x="9531" y="7536"/>
                    <a:pt x="4485" y="4732"/>
                    <a:pt x="0" y="247"/>
                  </a:cubicBezTo>
                  <a:close/>
                </a:path>
              </a:pathLst>
            </a:custGeom>
            <a:solidFill>
              <a:srgbClr val="4D1411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2" name="Freeform: Shape 4431">
              <a:extLst>
                <a:ext uri="{FF2B5EF4-FFF2-40B4-BE49-F238E27FC236}">
                  <a16:creationId xmlns:a16="http://schemas.microsoft.com/office/drawing/2014/main" id="{FA199096-DFD4-4FE8-A260-9BF8487132B6}"/>
                </a:ext>
              </a:extLst>
            </p:cNvPr>
            <p:cNvSpPr/>
            <p:nvPr/>
          </p:nvSpPr>
          <p:spPr>
            <a:xfrm>
              <a:off x="1674520" y="3977371"/>
              <a:ext cx="11213" cy="5607"/>
            </a:xfrm>
            <a:custGeom>
              <a:avLst/>
              <a:gdLst>
                <a:gd name="connsiteX0" fmla="*/ 0 w 11213"/>
                <a:gd name="connsiteY0" fmla="*/ 0 h 5606"/>
                <a:gd name="connsiteX1" fmla="*/ 12895 w 11213"/>
                <a:gd name="connsiteY1" fmla="*/ 5607 h 5606"/>
                <a:gd name="connsiteX2" fmla="*/ 0 w 11213"/>
                <a:gd name="connsiteY2" fmla="*/ 0 h 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3" h="5606">
                  <a:moveTo>
                    <a:pt x="0" y="0"/>
                  </a:moveTo>
                  <a:cubicBezTo>
                    <a:pt x="5607" y="0"/>
                    <a:pt x="9531" y="2243"/>
                    <a:pt x="12895" y="5607"/>
                  </a:cubicBezTo>
                  <a:cubicBezTo>
                    <a:pt x="7849" y="6728"/>
                    <a:pt x="2243" y="6728"/>
                    <a:pt x="0" y="0"/>
                  </a:cubicBezTo>
                  <a:close/>
                </a:path>
              </a:pathLst>
            </a:custGeom>
            <a:solidFill>
              <a:srgbClr val="290705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3" name="Freeform: Shape 4432">
              <a:extLst>
                <a:ext uri="{FF2B5EF4-FFF2-40B4-BE49-F238E27FC236}">
                  <a16:creationId xmlns:a16="http://schemas.microsoft.com/office/drawing/2014/main" id="{011B8CDC-DF5A-4186-9926-DFB5A8A64283}"/>
                </a:ext>
              </a:extLst>
            </p:cNvPr>
            <p:cNvSpPr/>
            <p:nvPr/>
          </p:nvSpPr>
          <p:spPr>
            <a:xfrm>
              <a:off x="1792994" y="2732549"/>
              <a:ext cx="224263" cy="173804"/>
            </a:xfrm>
            <a:custGeom>
              <a:avLst/>
              <a:gdLst>
                <a:gd name="connsiteX0" fmla="*/ 385 w 224262"/>
                <a:gd name="connsiteY0" fmla="*/ 163 h 173803"/>
                <a:gd name="connsiteX1" fmla="*/ 111396 w 224262"/>
                <a:gd name="connsiteY1" fmla="*/ 48940 h 173803"/>
                <a:gd name="connsiteX2" fmla="*/ 199419 w 224262"/>
                <a:gd name="connsiteY2" fmla="*/ 118461 h 173803"/>
                <a:gd name="connsiteX3" fmla="*/ 220724 w 224262"/>
                <a:gd name="connsiteY3" fmla="*/ 149858 h 173803"/>
                <a:gd name="connsiteX4" fmla="*/ 216239 w 224262"/>
                <a:gd name="connsiteY4" fmla="*/ 179012 h 173803"/>
                <a:gd name="connsiteX5" fmla="*/ 88409 w 224262"/>
                <a:gd name="connsiteY5" fmla="*/ 157147 h 173803"/>
                <a:gd name="connsiteX6" fmla="*/ 26736 w 224262"/>
                <a:gd name="connsiteY6" fmla="*/ 141448 h 173803"/>
                <a:gd name="connsiteX7" fmla="*/ 6553 w 224262"/>
                <a:gd name="connsiteY7" fmla="*/ 125750 h 173803"/>
                <a:gd name="connsiteX8" fmla="*/ 946 w 224262"/>
                <a:gd name="connsiteY8" fmla="*/ 78655 h 173803"/>
                <a:gd name="connsiteX9" fmla="*/ 385 w 224262"/>
                <a:gd name="connsiteY9" fmla="*/ 163 h 173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262" h="173803">
                  <a:moveTo>
                    <a:pt x="385" y="163"/>
                  </a:moveTo>
                  <a:cubicBezTo>
                    <a:pt x="385" y="-3201"/>
                    <a:pt x="102986" y="46697"/>
                    <a:pt x="111396" y="48940"/>
                  </a:cubicBezTo>
                  <a:cubicBezTo>
                    <a:pt x="150081" y="63517"/>
                    <a:pt x="192130" y="106688"/>
                    <a:pt x="199419" y="118461"/>
                  </a:cubicBezTo>
                  <a:cubicBezTo>
                    <a:pt x="211193" y="136402"/>
                    <a:pt x="214557" y="138645"/>
                    <a:pt x="220724" y="149858"/>
                  </a:cubicBezTo>
                  <a:cubicBezTo>
                    <a:pt x="225209" y="157707"/>
                    <a:pt x="233058" y="181816"/>
                    <a:pt x="216239" y="179012"/>
                  </a:cubicBezTo>
                  <a:cubicBezTo>
                    <a:pt x="179235" y="176209"/>
                    <a:pt x="107471" y="162193"/>
                    <a:pt x="88409" y="157147"/>
                  </a:cubicBezTo>
                  <a:cubicBezTo>
                    <a:pt x="67664" y="153222"/>
                    <a:pt x="44117" y="149297"/>
                    <a:pt x="26736" y="141448"/>
                  </a:cubicBezTo>
                  <a:cubicBezTo>
                    <a:pt x="17766" y="137524"/>
                    <a:pt x="12159" y="134160"/>
                    <a:pt x="6553" y="125750"/>
                  </a:cubicBezTo>
                  <a:cubicBezTo>
                    <a:pt x="-1857" y="109491"/>
                    <a:pt x="1507" y="94353"/>
                    <a:pt x="946" y="78655"/>
                  </a:cubicBezTo>
                  <a:cubicBezTo>
                    <a:pt x="946" y="70245"/>
                    <a:pt x="-736" y="16422"/>
                    <a:pt x="385" y="16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4" name="Freeform: Shape 4433">
              <a:extLst>
                <a:ext uri="{FF2B5EF4-FFF2-40B4-BE49-F238E27FC236}">
                  <a16:creationId xmlns:a16="http://schemas.microsoft.com/office/drawing/2014/main" id="{7BE1AD70-7433-49E6-9400-95C4DD6A2D89}"/>
                </a:ext>
              </a:extLst>
            </p:cNvPr>
            <p:cNvSpPr/>
            <p:nvPr/>
          </p:nvSpPr>
          <p:spPr>
            <a:xfrm>
              <a:off x="2009793" y="2825781"/>
              <a:ext cx="459739" cy="145771"/>
            </a:xfrm>
            <a:custGeom>
              <a:avLst/>
              <a:gdLst>
                <a:gd name="connsiteX0" fmla="*/ 67279 w 459739"/>
                <a:gd name="connsiteY0" fmla="*/ 75689 h 145770"/>
                <a:gd name="connsiteX1" fmla="*/ 130072 w 459739"/>
                <a:gd name="connsiteY1" fmla="*/ 84659 h 145770"/>
                <a:gd name="connsiteX2" fmla="*/ 281450 w 459739"/>
                <a:gd name="connsiteY2" fmla="*/ 102600 h 145770"/>
                <a:gd name="connsiteX3" fmla="*/ 297148 w 459739"/>
                <a:gd name="connsiteY3" fmla="*/ 104282 h 145770"/>
                <a:gd name="connsiteX4" fmla="*/ 305558 w 459739"/>
                <a:gd name="connsiteY4" fmla="*/ 91948 h 145770"/>
                <a:gd name="connsiteX5" fmla="*/ 287057 w 459739"/>
                <a:gd name="connsiteY5" fmla="*/ 0 h 145770"/>
                <a:gd name="connsiteX6" fmla="*/ 302194 w 459739"/>
                <a:gd name="connsiteY6" fmla="*/ 35882 h 145770"/>
                <a:gd name="connsiteX7" fmla="*/ 324060 w 459739"/>
                <a:gd name="connsiteY7" fmla="*/ 96994 h 145770"/>
                <a:gd name="connsiteX8" fmla="*/ 340880 w 459739"/>
                <a:gd name="connsiteY8" fmla="*/ 111571 h 145770"/>
                <a:gd name="connsiteX9" fmla="*/ 440116 w 459739"/>
                <a:gd name="connsiteY9" fmla="*/ 132315 h 145770"/>
                <a:gd name="connsiteX10" fmla="*/ 450769 w 459739"/>
                <a:gd name="connsiteY10" fmla="*/ 135679 h 145770"/>
                <a:gd name="connsiteX11" fmla="*/ 460300 w 459739"/>
                <a:gd name="connsiteY11" fmla="*/ 142968 h 145770"/>
                <a:gd name="connsiteX12" fmla="*/ 449647 w 459739"/>
                <a:gd name="connsiteY12" fmla="*/ 144650 h 145770"/>
                <a:gd name="connsiteX13" fmla="*/ 384611 w 459739"/>
                <a:gd name="connsiteY13" fmla="*/ 136240 h 145770"/>
                <a:gd name="connsiteX14" fmla="*/ 335273 w 459739"/>
                <a:gd name="connsiteY14" fmla="*/ 128391 h 145770"/>
                <a:gd name="connsiteX15" fmla="*/ 255660 w 459739"/>
                <a:gd name="connsiteY15" fmla="*/ 116056 h 145770"/>
                <a:gd name="connsiteX16" fmla="*/ 122223 w 459739"/>
                <a:gd name="connsiteY16" fmla="*/ 98115 h 145770"/>
                <a:gd name="connsiteX17" fmla="*/ 3925 w 459739"/>
                <a:gd name="connsiteY17" fmla="*/ 83538 h 145770"/>
                <a:gd name="connsiteX18" fmla="*/ 561 w 459739"/>
                <a:gd name="connsiteY18" fmla="*/ 79613 h 145770"/>
                <a:gd name="connsiteX19" fmla="*/ 2243 w 459739"/>
                <a:gd name="connsiteY19" fmla="*/ 69522 h 145770"/>
                <a:gd name="connsiteX20" fmla="*/ 31957 w 459739"/>
                <a:gd name="connsiteY20" fmla="*/ 65597 h 145770"/>
                <a:gd name="connsiteX21" fmla="*/ 67279 w 459739"/>
                <a:gd name="connsiteY21" fmla="*/ 75689 h 1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59739" h="145770">
                  <a:moveTo>
                    <a:pt x="67279" y="75689"/>
                  </a:moveTo>
                  <a:cubicBezTo>
                    <a:pt x="88023" y="79053"/>
                    <a:pt x="108768" y="84099"/>
                    <a:pt x="130072" y="84659"/>
                  </a:cubicBezTo>
                  <a:cubicBezTo>
                    <a:pt x="181092" y="86902"/>
                    <a:pt x="230991" y="96994"/>
                    <a:pt x="281450" y="102600"/>
                  </a:cubicBezTo>
                  <a:cubicBezTo>
                    <a:pt x="286496" y="103161"/>
                    <a:pt x="292102" y="103722"/>
                    <a:pt x="297148" y="104282"/>
                  </a:cubicBezTo>
                  <a:cubicBezTo>
                    <a:pt x="306680" y="104843"/>
                    <a:pt x="308362" y="101479"/>
                    <a:pt x="305558" y="91948"/>
                  </a:cubicBezTo>
                  <a:cubicBezTo>
                    <a:pt x="297148" y="62233"/>
                    <a:pt x="290420" y="31397"/>
                    <a:pt x="287057" y="0"/>
                  </a:cubicBezTo>
                  <a:cubicBezTo>
                    <a:pt x="292102" y="11774"/>
                    <a:pt x="297709" y="24108"/>
                    <a:pt x="302194" y="35882"/>
                  </a:cubicBezTo>
                  <a:cubicBezTo>
                    <a:pt x="310044" y="56066"/>
                    <a:pt x="316771" y="76810"/>
                    <a:pt x="324060" y="96994"/>
                  </a:cubicBezTo>
                  <a:cubicBezTo>
                    <a:pt x="326863" y="105404"/>
                    <a:pt x="331909" y="109889"/>
                    <a:pt x="340880" y="111571"/>
                  </a:cubicBezTo>
                  <a:cubicBezTo>
                    <a:pt x="373958" y="118299"/>
                    <a:pt x="407037" y="125587"/>
                    <a:pt x="440116" y="132315"/>
                  </a:cubicBezTo>
                  <a:cubicBezTo>
                    <a:pt x="443480" y="134558"/>
                    <a:pt x="447405" y="133997"/>
                    <a:pt x="450769" y="135679"/>
                  </a:cubicBezTo>
                  <a:cubicBezTo>
                    <a:pt x="454693" y="137361"/>
                    <a:pt x="461982" y="136240"/>
                    <a:pt x="460300" y="142968"/>
                  </a:cubicBezTo>
                  <a:cubicBezTo>
                    <a:pt x="458618" y="148574"/>
                    <a:pt x="453011" y="146332"/>
                    <a:pt x="449647" y="144650"/>
                  </a:cubicBezTo>
                  <a:cubicBezTo>
                    <a:pt x="428342" y="137361"/>
                    <a:pt x="405916" y="140725"/>
                    <a:pt x="384611" y="136240"/>
                  </a:cubicBezTo>
                  <a:cubicBezTo>
                    <a:pt x="368352" y="132876"/>
                    <a:pt x="351532" y="132876"/>
                    <a:pt x="335273" y="128391"/>
                  </a:cubicBezTo>
                  <a:cubicBezTo>
                    <a:pt x="309483" y="119420"/>
                    <a:pt x="282011" y="120541"/>
                    <a:pt x="255660" y="116056"/>
                  </a:cubicBezTo>
                  <a:cubicBezTo>
                    <a:pt x="211368" y="108768"/>
                    <a:pt x="166515" y="103722"/>
                    <a:pt x="122223" y="98115"/>
                  </a:cubicBezTo>
                  <a:cubicBezTo>
                    <a:pt x="82977" y="93069"/>
                    <a:pt x="43731" y="88584"/>
                    <a:pt x="3925" y="83538"/>
                  </a:cubicBezTo>
                  <a:cubicBezTo>
                    <a:pt x="2243" y="82417"/>
                    <a:pt x="1121" y="81295"/>
                    <a:pt x="561" y="79613"/>
                  </a:cubicBezTo>
                  <a:cubicBezTo>
                    <a:pt x="-561" y="75689"/>
                    <a:pt x="0" y="72325"/>
                    <a:pt x="2243" y="69522"/>
                  </a:cubicBezTo>
                  <a:cubicBezTo>
                    <a:pt x="11213" y="60551"/>
                    <a:pt x="21866" y="65597"/>
                    <a:pt x="31957" y="65597"/>
                  </a:cubicBezTo>
                  <a:cubicBezTo>
                    <a:pt x="43171" y="70643"/>
                    <a:pt x="55505" y="71204"/>
                    <a:pt x="67279" y="7568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5" name="Freeform: Shape 4434">
              <a:extLst>
                <a:ext uri="{FF2B5EF4-FFF2-40B4-BE49-F238E27FC236}">
                  <a16:creationId xmlns:a16="http://schemas.microsoft.com/office/drawing/2014/main" id="{FFB2D656-8F5A-4EC2-A5B7-B56A1A2E9D50}"/>
                </a:ext>
              </a:extLst>
            </p:cNvPr>
            <p:cNvSpPr/>
            <p:nvPr/>
          </p:nvSpPr>
          <p:spPr>
            <a:xfrm>
              <a:off x="1932423" y="3245153"/>
              <a:ext cx="454132" cy="33639"/>
            </a:xfrm>
            <a:custGeom>
              <a:avLst/>
              <a:gdLst>
                <a:gd name="connsiteX0" fmla="*/ 456936 w 454132"/>
                <a:gd name="connsiteY0" fmla="*/ 29715 h 33639"/>
                <a:gd name="connsiteX1" fmla="*/ 456936 w 454132"/>
                <a:gd name="connsiteY1" fmla="*/ 35882 h 33639"/>
                <a:gd name="connsiteX2" fmla="*/ 302194 w 454132"/>
                <a:gd name="connsiteY2" fmla="*/ 35882 h 33639"/>
                <a:gd name="connsiteX3" fmla="*/ 117177 w 454132"/>
                <a:gd name="connsiteY3" fmla="*/ 19062 h 33639"/>
                <a:gd name="connsiteX4" fmla="*/ 16259 w 454132"/>
                <a:gd name="connsiteY4" fmla="*/ 7289 h 33639"/>
                <a:gd name="connsiteX5" fmla="*/ 0 w 454132"/>
                <a:gd name="connsiteY5" fmla="*/ 0 h 33639"/>
                <a:gd name="connsiteX6" fmla="*/ 135118 w 454132"/>
                <a:gd name="connsiteY6" fmla="*/ 8410 h 33639"/>
                <a:gd name="connsiteX7" fmla="*/ 222581 w 454132"/>
                <a:gd name="connsiteY7" fmla="*/ 13456 h 33639"/>
                <a:gd name="connsiteX8" fmla="*/ 425539 w 454132"/>
                <a:gd name="connsiteY8" fmla="*/ 29154 h 33639"/>
                <a:gd name="connsiteX9" fmla="*/ 456936 w 454132"/>
                <a:gd name="connsiteY9" fmla="*/ 29715 h 3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4132" h="33639">
                  <a:moveTo>
                    <a:pt x="456936" y="29715"/>
                  </a:moveTo>
                  <a:cubicBezTo>
                    <a:pt x="456936" y="31957"/>
                    <a:pt x="456936" y="33639"/>
                    <a:pt x="456936" y="35882"/>
                  </a:cubicBezTo>
                  <a:cubicBezTo>
                    <a:pt x="405355" y="35882"/>
                    <a:pt x="353775" y="35882"/>
                    <a:pt x="302194" y="35882"/>
                  </a:cubicBezTo>
                  <a:cubicBezTo>
                    <a:pt x="239961" y="35882"/>
                    <a:pt x="178289" y="28033"/>
                    <a:pt x="117177" y="19062"/>
                  </a:cubicBezTo>
                  <a:cubicBezTo>
                    <a:pt x="83538" y="14016"/>
                    <a:pt x="49899" y="11213"/>
                    <a:pt x="16259" y="7289"/>
                  </a:cubicBezTo>
                  <a:cubicBezTo>
                    <a:pt x="10652" y="6728"/>
                    <a:pt x="4485" y="8410"/>
                    <a:pt x="0" y="0"/>
                  </a:cubicBezTo>
                  <a:cubicBezTo>
                    <a:pt x="45974" y="2243"/>
                    <a:pt x="90827" y="2243"/>
                    <a:pt x="135118" y="8410"/>
                  </a:cubicBezTo>
                  <a:cubicBezTo>
                    <a:pt x="164273" y="12334"/>
                    <a:pt x="193427" y="10092"/>
                    <a:pt x="222581" y="13456"/>
                  </a:cubicBezTo>
                  <a:cubicBezTo>
                    <a:pt x="288739" y="21305"/>
                    <a:pt x="354896" y="19623"/>
                    <a:pt x="425539" y="29154"/>
                  </a:cubicBezTo>
                  <a:cubicBezTo>
                    <a:pt x="435631" y="30836"/>
                    <a:pt x="446283" y="29715"/>
                    <a:pt x="456936" y="2971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6" name="Freeform: Shape 4435">
              <a:extLst>
                <a:ext uri="{FF2B5EF4-FFF2-40B4-BE49-F238E27FC236}">
                  <a16:creationId xmlns:a16="http://schemas.microsoft.com/office/drawing/2014/main" id="{75269B1F-7AE1-4C4F-A482-74FFFE95E0F9}"/>
                </a:ext>
              </a:extLst>
            </p:cNvPr>
            <p:cNvSpPr/>
            <p:nvPr/>
          </p:nvSpPr>
          <p:spPr>
            <a:xfrm>
              <a:off x="2497565" y="2957186"/>
              <a:ext cx="123345" cy="28033"/>
            </a:xfrm>
            <a:custGeom>
              <a:avLst/>
              <a:gdLst>
                <a:gd name="connsiteX0" fmla="*/ 32518 w 123344"/>
                <a:gd name="connsiteY0" fmla="*/ 5395 h 28032"/>
                <a:gd name="connsiteX1" fmla="*/ 21305 w 123344"/>
                <a:gd name="connsiteY1" fmla="*/ 17730 h 28032"/>
                <a:gd name="connsiteX2" fmla="*/ 121663 w 123344"/>
                <a:gd name="connsiteY2" fmla="*/ 17730 h 28032"/>
                <a:gd name="connsiteX3" fmla="*/ 123345 w 123344"/>
                <a:gd name="connsiteY3" fmla="*/ 22776 h 28032"/>
                <a:gd name="connsiteX4" fmla="*/ 95872 w 123344"/>
                <a:gd name="connsiteY4" fmla="*/ 26700 h 28032"/>
                <a:gd name="connsiteX5" fmla="*/ 38125 w 123344"/>
                <a:gd name="connsiteY5" fmla="*/ 26140 h 28032"/>
                <a:gd name="connsiteX6" fmla="*/ 0 w 123344"/>
                <a:gd name="connsiteY6" fmla="*/ 18290 h 28032"/>
                <a:gd name="connsiteX7" fmla="*/ 5607 w 123344"/>
                <a:gd name="connsiteY7" fmla="*/ 13244 h 28032"/>
                <a:gd name="connsiteX8" fmla="*/ 32518 w 123344"/>
                <a:gd name="connsiteY8" fmla="*/ 5395 h 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44" h="28032">
                  <a:moveTo>
                    <a:pt x="32518" y="5395"/>
                  </a:moveTo>
                  <a:cubicBezTo>
                    <a:pt x="32518" y="12123"/>
                    <a:pt x="24108" y="10441"/>
                    <a:pt x="21305" y="17730"/>
                  </a:cubicBezTo>
                  <a:cubicBezTo>
                    <a:pt x="55505" y="17730"/>
                    <a:pt x="88584" y="17730"/>
                    <a:pt x="121663" y="17730"/>
                  </a:cubicBezTo>
                  <a:cubicBezTo>
                    <a:pt x="122784" y="19412"/>
                    <a:pt x="125587" y="22215"/>
                    <a:pt x="123345" y="22776"/>
                  </a:cubicBezTo>
                  <a:cubicBezTo>
                    <a:pt x="114374" y="25018"/>
                    <a:pt x="104843" y="27822"/>
                    <a:pt x="95872" y="26700"/>
                  </a:cubicBezTo>
                  <a:cubicBezTo>
                    <a:pt x="76249" y="23336"/>
                    <a:pt x="57187" y="26140"/>
                    <a:pt x="38125" y="26140"/>
                  </a:cubicBezTo>
                  <a:cubicBezTo>
                    <a:pt x="26351" y="26140"/>
                    <a:pt x="7849" y="40717"/>
                    <a:pt x="0" y="18290"/>
                  </a:cubicBezTo>
                  <a:cubicBezTo>
                    <a:pt x="1682" y="16608"/>
                    <a:pt x="5046" y="15487"/>
                    <a:pt x="5607" y="13244"/>
                  </a:cubicBezTo>
                  <a:cubicBezTo>
                    <a:pt x="11213" y="-2454"/>
                    <a:pt x="20744" y="-3015"/>
                    <a:pt x="32518" y="5395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7" name="Freeform: Shape 4436">
              <a:extLst>
                <a:ext uri="{FF2B5EF4-FFF2-40B4-BE49-F238E27FC236}">
                  <a16:creationId xmlns:a16="http://schemas.microsoft.com/office/drawing/2014/main" id="{C1678510-B947-40FC-A5B0-62095B2E22CD}"/>
                </a:ext>
              </a:extLst>
            </p:cNvPr>
            <p:cNvSpPr/>
            <p:nvPr/>
          </p:nvSpPr>
          <p:spPr>
            <a:xfrm>
              <a:off x="2344506" y="2955854"/>
              <a:ext cx="151377" cy="16820"/>
            </a:xfrm>
            <a:custGeom>
              <a:avLst/>
              <a:gdLst>
                <a:gd name="connsiteX0" fmla="*/ 0 w 151377"/>
                <a:gd name="connsiteY0" fmla="*/ 0 h 16819"/>
                <a:gd name="connsiteX1" fmla="*/ 123345 w 151377"/>
                <a:gd name="connsiteY1" fmla="*/ 14016 h 16819"/>
                <a:gd name="connsiteX2" fmla="*/ 105404 w 151377"/>
                <a:gd name="connsiteY2" fmla="*/ 3364 h 16819"/>
                <a:gd name="connsiteX3" fmla="*/ 153620 w 151377"/>
                <a:gd name="connsiteY3" fmla="*/ 19062 h 16819"/>
                <a:gd name="connsiteX4" fmla="*/ 45413 w 151377"/>
                <a:gd name="connsiteY4" fmla="*/ 11213 h 16819"/>
                <a:gd name="connsiteX5" fmla="*/ 0 w 151377"/>
                <a:gd name="connsiteY5" fmla="*/ 0 h 1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377" h="16819">
                  <a:moveTo>
                    <a:pt x="0" y="0"/>
                  </a:moveTo>
                  <a:cubicBezTo>
                    <a:pt x="40928" y="0"/>
                    <a:pt x="80735" y="8970"/>
                    <a:pt x="123345" y="14016"/>
                  </a:cubicBezTo>
                  <a:cubicBezTo>
                    <a:pt x="117738" y="7288"/>
                    <a:pt x="109328" y="8970"/>
                    <a:pt x="105404" y="3364"/>
                  </a:cubicBezTo>
                  <a:cubicBezTo>
                    <a:pt x="121663" y="7849"/>
                    <a:pt x="141846" y="561"/>
                    <a:pt x="153620" y="19062"/>
                  </a:cubicBezTo>
                  <a:cubicBezTo>
                    <a:pt x="117177" y="22426"/>
                    <a:pt x="81856" y="11213"/>
                    <a:pt x="45413" y="11213"/>
                  </a:cubicBezTo>
                  <a:cubicBezTo>
                    <a:pt x="31397" y="11213"/>
                    <a:pt x="13456" y="10092"/>
                    <a:pt x="0" y="0"/>
                  </a:cubicBezTo>
                  <a:close/>
                </a:path>
              </a:pathLst>
            </a:custGeom>
            <a:solidFill>
              <a:srgbClr val="F42D2A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8" name="Freeform: Shape 4437">
              <a:extLst>
                <a:ext uri="{FF2B5EF4-FFF2-40B4-BE49-F238E27FC236}">
                  <a16:creationId xmlns:a16="http://schemas.microsoft.com/office/drawing/2014/main" id="{5912F364-C672-49B8-855A-DB0307A0DF65}"/>
                </a:ext>
              </a:extLst>
            </p:cNvPr>
            <p:cNvSpPr/>
            <p:nvPr/>
          </p:nvSpPr>
          <p:spPr>
            <a:xfrm>
              <a:off x="2038947" y="2717574"/>
              <a:ext cx="50459" cy="179410"/>
            </a:xfrm>
            <a:custGeom>
              <a:avLst/>
              <a:gdLst>
                <a:gd name="connsiteX0" fmla="*/ 6728 w 50459"/>
                <a:gd name="connsiteY0" fmla="*/ 140725 h 179410"/>
                <a:gd name="connsiteX1" fmla="*/ 12334 w 50459"/>
                <a:gd name="connsiteY1" fmla="*/ 0 h 179410"/>
                <a:gd name="connsiteX2" fmla="*/ 40928 w 50459"/>
                <a:gd name="connsiteY2" fmla="*/ 53823 h 179410"/>
                <a:gd name="connsiteX3" fmla="*/ 38125 w 50459"/>
                <a:gd name="connsiteY3" fmla="*/ 183896 h 179410"/>
                <a:gd name="connsiteX4" fmla="*/ 0 w 50459"/>
                <a:gd name="connsiteY4" fmla="*/ 175486 h 179410"/>
                <a:gd name="connsiteX5" fmla="*/ 6728 w 50459"/>
                <a:gd name="connsiteY5" fmla="*/ 140725 h 179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59" h="179410">
                  <a:moveTo>
                    <a:pt x="6728" y="140725"/>
                  </a:moveTo>
                  <a:cubicBezTo>
                    <a:pt x="18502" y="91948"/>
                    <a:pt x="16820" y="65036"/>
                    <a:pt x="12334" y="0"/>
                  </a:cubicBezTo>
                  <a:cubicBezTo>
                    <a:pt x="24108" y="16259"/>
                    <a:pt x="33639" y="35321"/>
                    <a:pt x="40928" y="53823"/>
                  </a:cubicBezTo>
                  <a:cubicBezTo>
                    <a:pt x="54384" y="97554"/>
                    <a:pt x="54384" y="140725"/>
                    <a:pt x="38125" y="183896"/>
                  </a:cubicBezTo>
                  <a:cubicBezTo>
                    <a:pt x="21866" y="182214"/>
                    <a:pt x="16820" y="179410"/>
                    <a:pt x="0" y="175486"/>
                  </a:cubicBezTo>
                  <a:cubicBezTo>
                    <a:pt x="561" y="156423"/>
                    <a:pt x="4485" y="155863"/>
                    <a:pt x="6728" y="1407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39" name="Freeform: Shape 4438">
              <a:extLst>
                <a:ext uri="{FF2B5EF4-FFF2-40B4-BE49-F238E27FC236}">
                  <a16:creationId xmlns:a16="http://schemas.microsoft.com/office/drawing/2014/main" id="{BB331C50-190B-472E-9B5C-06FC0FDD9F9D}"/>
                </a:ext>
              </a:extLst>
            </p:cNvPr>
            <p:cNvSpPr/>
            <p:nvPr/>
          </p:nvSpPr>
          <p:spPr>
            <a:xfrm>
              <a:off x="1435680" y="6444825"/>
              <a:ext cx="655969" cy="72885"/>
            </a:xfrm>
            <a:custGeom>
              <a:avLst/>
              <a:gdLst>
                <a:gd name="connsiteX0" fmla="*/ 629618 w 655969"/>
                <a:gd name="connsiteY0" fmla="*/ 31397 h 72885"/>
                <a:gd name="connsiteX1" fmla="*/ 490575 w 655969"/>
                <a:gd name="connsiteY1" fmla="*/ 61111 h 72885"/>
                <a:gd name="connsiteX2" fmla="*/ 378444 w 655969"/>
                <a:gd name="connsiteY2" fmla="*/ 65597 h 72885"/>
                <a:gd name="connsiteX3" fmla="*/ 282011 w 655969"/>
                <a:gd name="connsiteY3" fmla="*/ 40928 h 72885"/>
                <a:gd name="connsiteX4" fmla="*/ 222581 w 655969"/>
                <a:gd name="connsiteY4" fmla="*/ 19062 h 72885"/>
                <a:gd name="connsiteX5" fmla="*/ 168758 w 655969"/>
                <a:gd name="connsiteY5" fmla="*/ 20744 h 72885"/>
                <a:gd name="connsiteX6" fmla="*/ 0 w 655969"/>
                <a:gd name="connsiteY6" fmla="*/ 0 h 72885"/>
                <a:gd name="connsiteX7" fmla="*/ 32518 w 655969"/>
                <a:gd name="connsiteY7" fmla="*/ 37003 h 72885"/>
                <a:gd name="connsiteX8" fmla="*/ 114935 w 655969"/>
                <a:gd name="connsiteY8" fmla="*/ 43170 h 72885"/>
                <a:gd name="connsiteX9" fmla="*/ 170440 w 655969"/>
                <a:gd name="connsiteY9" fmla="*/ 34200 h 72885"/>
                <a:gd name="connsiteX10" fmla="*/ 230430 w 655969"/>
                <a:gd name="connsiteY10" fmla="*/ 37003 h 72885"/>
                <a:gd name="connsiteX11" fmla="*/ 304998 w 655969"/>
                <a:gd name="connsiteY11" fmla="*/ 63354 h 72885"/>
                <a:gd name="connsiteX12" fmla="*/ 409280 w 655969"/>
                <a:gd name="connsiteY12" fmla="*/ 75689 h 72885"/>
                <a:gd name="connsiteX13" fmla="*/ 533746 w 655969"/>
                <a:gd name="connsiteY13" fmla="*/ 70643 h 72885"/>
                <a:gd name="connsiteX14" fmla="*/ 634664 w 655969"/>
                <a:gd name="connsiteY14" fmla="*/ 45413 h 72885"/>
                <a:gd name="connsiteX15" fmla="*/ 660454 w 655969"/>
                <a:gd name="connsiteY15" fmla="*/ 14016 h 72885"/>
                <a:gd name="connsiteX16" fmla="*/ 629618 w 655969"/>
                <a:gd name="connsiteY16" fmla="*/ 31397 h 7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55969" h="72885">
                  <a:moveTo>
                    <a:pt x="629618" y="31397"/>
                  </a:moveTo>
                  <a:cubicBezTo>
                    <a:pt x="572431" y="51580"/>
                    <a:pt x="551126" y="53262"/>
                    <a:pt x="490575" y="61111"/>
                  </a:cubicBezTo>
                  <a:cubicBezTo>
                    <a:pt x="457496" y="65597"/>
                    <a:pt x="417690" y="67279"/>
                    <a:pt x="378444" y="65597"/>
                  </a:cubicBezTo>
                  <a:cubicBezTo>
                    <a:pt x="361063" y="65036"/>
                    <a:pt x="322378" y="59430"/>
                    <a:pt x="282011" y="40928"/>
                  </a:cubicBezTo>
                  <a:cubicBezTo>
                    <a:pt x="267434" y="34200"/>
                    <a:pt x="250614" y="23547"/>
                    <a:pt x="222581" y="19062"/>
                  </a:cubicBezTo>
                  <a:cubicBezTo>
                    <a:pt x="205201" y="16259"/>
                    <a:pt x="186699" y="20184"/>
                    <a:pt x="168758" y="20744"/>
                  </a:cubicBezTo>
                  <a:cubicBezTo>
                    <a:pt x="56626" y="25790"/>
                    <a:pt x="28594" y="22426"/>
                    <a:pt x="0" y="0"/>
                  </a:cubicBezTo>
                  <a:cubicBezTo>
                    <a:pt x="1682" y="19623"/>
                    <a:pt x="16259" y="31397"/>
                    <a:pt x="32518" y="37003"/>
                  </a:cubicBezTo>
                  <a:cubicBezTo>
                    <a:pt x="59430" y="44853"/>
                    <a:pt x="87463" y="47095"/>
                    <a:pt x="114935" y="43170"/>
                  </a:cubicBezTo>
                  <a:cubicBezTo>
                    <a:pt x="124466" y="42049"/>
                    <a:pt x="158666" y="37003"/>
                    <a:pt x="170440" y="34200"/>
                  </a:cubicBezTo>
                  <a:cubicBezTo>
                    <a:pt x="190063" y="29154"/>
                    <a:pt x="210807" y="25790"/>
                    <a:pt x="230430" y="37003"/>
                  </a:cubicBezTo>
                  <a:cubicBezTo>
                    <a:pt x="251735" y="49338"/>
                    <a:pt x="284814" y="58869"/>
                    <a:pt x="304998" y="63354"/>
                  </a:cubicBezTo>
                  <a:cubicBezTo>
                    <a:pt x="326303" y="67839"/>
                    <a:pt x="373958" y="75689"/>
                    <a:pt x="409280" y="75689"/>
                  </a:cubicBezTo>
                  <a:cubicBezTo>
                    <a:pt x="436191" y="75689"/>
                    <a:pt x="509077" y="72885"/>
                    <a:pt x="533746" y="70643"/>
                  </a:cubicBezTo>
                  <a:cubicBezTo>
                    <a:pt x="576356" y="67279"/>
                    <a:pt x="601585" y="61672"/>
                    <a:pt x="634664" y="45413"/>
                  </a:cubicBezTo>
                  <a:cubicBezTo>
                    <a:pt x="646438" y="39807"/>
                    <a:pt x="658212" y="31957"/>
                    <a:pt x="660454" y="14016"/>
                  </a:cubicBezTo>
                  <a:cubicBezTo>
                    <a:pt x="649802" y="25230"/>
                    <a:pt x="632422" y="30275"/>
                    <a:pt x="629618" y="3139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40" name="Freeform: Shape 4439">
              <a:extLst>
                <a:ext uri="{FF2B5EF4-FFF2-40B4-BE49-F238E27FC236}">
                  <a16:creationId xmlns:a16="http://schemas.microsoft.com/office/drawing/2014/main" id="{CF37319A-CDFD-4F56-AC3F-6B03B005B162}"/>
                </a:ext>
              </a:extLst>
            </p:cNvPr>
            <p:cNvSpPr/>
            <p:nvPr/>
          </p:nvSpPr>
          <p:spPr>
            <a:xfrm>
              <a:off x="1483395" y="5879781"/>
              <a:ext cx="246689" cy="392460"/>
            </a:xfrm>
            <a:custGeom>
              <a:avLst/>
              <a:gdLst>
                <a:gd name="connsiteX0" fmla="*/ 248312 w 246689"/>
                <a:gd name="connsiteY0" fmla="*/ 291443 h 392460"/>
                <a:gd name="connsiteX1" fmla="*/ 228129 w 246689"/>
                <a:gd name="connsiteY1" fmla="*/ 201177 h 392460"/>
                <a:gd name="connsiteX2" fmla="*/ 214673 w 246689"/>
                <a:gd name="connsiteY2" fmla="*/ 68862 h 392460"/>
                <a:gd name="connsiteX3" fmla="*/ 210748 w 246689"/>
                <a:gd name="connsiteY3" fmla="*/ 16160 h 392460"/>
                <a:gd name="connsiteX4" fmla="*/ 163653 w 246689"/>
                <a:gd name="connsiteY4" fmla="*/ 13357 h 392460"/>
                <a:gd name="connsiteX5" fmla="*/ 91328 w 246689"/>
                <a:gd name="connsiteY5" fmla="*/ 5508 h 392460"/>
                <a:gd name="connsiteX6" fmla="*/ 56007 w 246689"/>
                <a:gd name="connsiteY6" fmla="*/ 2704 h 392460"/>
                <a:gd name="connsiteX7" fmla="*/ 37505 w 246689"/>
                <a:gd name="connsiteY7" fmla="*/ 4387 h 392460"/>
                <a:gd name="connsiteX8" fmla="*/ 39187 w 246689"/>
                <a:gd name="connsiteY8" fmla="*/ 49800 h 392460"/>
                <a:gd name="connsiteX9" fmla="*/ 37505 w 246689"/>
                <a:gd name="connsiteY9" fmla="*/ 111472 h 392460"/>
                <a:gd name="connsiteX10" fmla="*/ 16761 w 246689"/>
                <a:gd name="connsiteY10" fmla="*/ 260607 h 392460"/>
                <a:gd name="connsiteX11" fmla="*/ 3866 w 246689"/>
                <a:gd name="connsiteY11" fmla="*/ 308263 h 392460"/>
                <a:gd name="connsiteX12" fmla="*/ 5548 w 246689"/>
                <a:gd name="connsiteY12" fmla="*/ 352555 h 392460"/>
                <a:gd name="connsiteX13" fmla="*/ 64977 w 246689"/>
                <a:gd name="connsiteY13" fmla="*/ 391801 h 392460"/>
                <a:gd name="connsiteX14" fmla="*/ 123286 w 246689"/>
                <a:gd name="connsiteY14" fmla="*/ 380027 h 392460"/>
                <a:gd name="connsiteX15" fmla="*/ 163092 w 246689"/>
                <a:gd name="connsiteY15" fmla="*/ 325082 h 392460"/>
                <a:gd name="connsiteX16" fmla="*/ 207945 w 246689"/>
                <a:gd name="connsiteY16" fmla="*/ 301535 h 392460"/>
                <a:gd name="connsiteX17" fmla="*/ 248312 w 246689"/>
                <a:gd name="connsiteY17" fmla="*/ 291443 h 39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689" h="392460">
                  <a:moveTo>
                    <a:pt x="248312" y="291443"/>
                  </a:moveTo>
                  <a:cubicBezTo>
                    <a:pt x="237099" y="264532"/>
                    <a:pt x="232614" y="227528"/>
                    <a:pt x="228129" y="201177"/>
                  </a:cubicBezTo>
                  <a:cubicBezTo>
                    <a:pt x="225325" y="182115"/>
                    <a:pt x="218037" y="92410"/>
                    <a:pt x="214673" y="68862"/>
                  </a:cubicBezTo>
                  <a:cubicBezTo>
                    <a:pt x="213552" y="60452"/>
                    <a:pt x="214112" y="21206"/>
                    <a:pt x="210748" y="16160"/>
                  </a:cubicBezTo>
                  <a:cubicBezTo>
                    <a:pt x="204581" y="6629"/>
                    <a:pt x="173745" y="14478"/>
                    <a:pt x="163653" y="13357"/>
                  </a:cubicBezTo>
                  <a:cubicBezTo>
                    <a:pt x="139545" y="9993"/>
                    <a:pt x="115437" y="7751"/>
                    <a:pt x="91328" y="5508"/>
                  </a:cubicBezTo>
                  <a:cubicBezTo>
                    <a:pt x="79554" y="4387"/>
                    <a:pt x="67781" y="3826"/>
                    <a:pt x="56007" y="2704"/>
                  </a:cubicBezTo>
                  <a:cubicBezTo>
                    <a:pt x="48718" y="2144"/>
                    <a:pt x="38066" y="-4023"/>
                    <a:pt x="37505" y="4387"/>
                  </a:cubicBezTo>
                  <a:cubicBezTo>
                    <a:pt x="36384" y="21206"/>
                    <a:pt x="38627" y="36344"/>
                    <a:pt x="39187" y="49800"/>
                  </a:cubicBezTo>
                  <a:cubicBezTo>
                    <a:pt x="39187" y="65498"/>
                    <a:pt x="38627" y="95774"/>
                    <a:pt x="37505" y="111472"/>
                  </a:cubicBezTo>
                  <a:cubicBezTo>
                    <a:pt x="34702" y="167538"/>
                    <a:pt x="31899" y="206784"/>
                    <a:pt x="16761" y="260607"/>
                  </a:cubicBezTo>
                  <a:cubicBezTo>
                    <a:pt x="12276" y="276306"/>
                    <a:pt x="7230" y="292004"/>
                    <a:pt x="3866" y="308263"/>
                  </a:cubicBezTo>
                  <a:cubicBezTo>
                    <a:pt x="1062" y="322279"/>
                    <a:pt x="-3983" y="340781"/>
                    <a:pt x="5548" y="352555"/>
                  </a:cubicBezTo>
                  <a:cubicBezTo>
                    <a:pt x="19564" y="372178"/>
                    <a:pt x="41990" y="385073"/>
                    <a:pt x="64977" y="391801"/>
                  </a:cubicBezTo>
                  <a:cubicBezTo>
                    <a:pt x="81236" y="396286"/>
                    <a:pt x="124407" y="407499"/>
                    <a:pt x="123286" y="380027"/>
                  </a:cubicBezTo>
                  <a:cubicBezTo>
                    <a:pt x="122164" y="354237"/>
                    <a:pt x="143469" y="337417"/>
                    <a:pt x="163092" y="325082"/>
                  </a:cubicBezTo>
                  <a:cubicBezTo>
                    <a:pt x="177109" y="316112"/>
                    <a:pt x="192247" y="308263"/>
                    <a:pt x="207945" y="301535"/>
                  </a:cubicBezTo>
                  <a:cubicBezTo>
                    <a:pt x="216355" y="298171"/>
                    <a:pt x="248312" y="291443"/>
                    <a:pt x="248312" y="291443"/>
                  </a:cubicBezTo>
                  <a:close/>
                </a:path>
              </a:pathLst>
            </a:custGeom>
            <a:solidFill>
              <a:srgbClr val="F4C182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41" name="Freeform: Shape 4440">
              <a:extLst>
                <a:ext uri="{FF2B5EF4-FFF2-40B4-BE49-F238E27FC236}">
                  <a16:creationId xmlns:a16="http://schemas.microsoft.com/office/drawing/2014/main" id="{3D296606-A324-4951-8D6A-F114E0EB9D6D}"/>
                </a:ext>
              </a:extLst>
            </p:cNvPr>
            <p:cNvSpPr/>
            <p:nvPr/>
          </p:nvSpPr>
          <p:spPr>
            <a:xfrm>
              <a:off x="1874675" y="2727106"/>
              <a:ext cx="173804" cy="89705"/>
            </a:xfrm>
            <a:custGeom>
              <a:avLst/>
              <a:gdLst>
                <a:gd name="connsiteX0" fmla="*/ 0 w 173803"/>
                <a:gd name="connsiteY0" fmla="*/ 28033 h 89705"/>
                <a:gd name="connsiteX1" fmla="*/ 173804 w 173803"/>
                <a:gd name="connsiteY1" fmla="*/ 0 h 89705"/>
                <a:gd name="connsiteX2" fmla="*/ 145210 w 173803"/>
                <a:gd name="connsiteY2" fmla="*/ 78492 h 89705"/>
                <a:gd name="connsiteX3" fmla="*/ 118859 w 173803"/>
                <a:gd name="connsiteY3" fmla="*/ 88023 h 89705"/>
                <a:gd name="connsiteX4" fmla="*/ 11774 w 173803"/>
                <a:gd name="connsiteY4" fmla="*/ 38685 h 89705"/>
                <a:gd name="connsiteX5" fmla="*/ 0 w 173803"/>
                <a:gd name="connsiteY5" fmla="*/ 28033 h 8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803" h="89705">
                  <a:moveTo>
                    <a:pt x="0" y="28033"/>
                  </a:moveTo>
                  <a:cubicBezTo>
                    <a:pt x="64476" y="48777"/>
                    <a:pt x="121663" y="43171"/>
                    <a:pt x="173804" y="0"/>
                  </a:cubicBezTo>
                  <a:cubicBezTo>
                    <a:pt x="164273" y="26351"/>
                    <a:pt x="154741" y="52141"/>
                    <a:pt x="145210" y="78492"/>
                  </a:cubicBezTo>
                  <a:cubicBezTo>
                    <a:pt x="137922" y="97554"/>
                    <a:pt x="137922" y="96994"/>
                    <a:pt x="118859" y="88023"/>
                  </a:cubicBezTo>
                  <a:cubicBezTo>
                    <a:pt x="82977" y="71203"/>
                    <a:pt x="47656" y="55505"/>
                    <a:pt x="11774" y="38685"/>
                  </a:cubicBezTo>
                  <a:cubicBezTo>
                    <a:pt x="7849" y="37564"/>
                    <a:pt x="3925" y="37003"/>
                    <a:pt x="0" y="28033"/>
                  </a:cubicBezTo>
                  <a:close/>
                </a:path>
              </a:pathLst>
            </a:custGeom>
            <a:solidFill>
              <a:srgbClr val="D6A167"/>
            </a:solidFill>
            <a:ln w="56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42" name="Group 33">
            <a:extLst>
              <a:ext uri="{FF2B5EF4-FFF2-40B4-BE49-F238E27FC236}">
                <a16:creationId xmlns:a16="http://schemas.microsoft.com/office/drawing/2014/main" id="{09D5D752-DBD9-4985-9593-69DD007F1078}"/>
              </a:ext>
            </a:extLst>
          </p:cNvPr>
          <p:cNvGrpSpPr/>
          <p:nvPr/>
        </p:nvGrpSpPr>
        <p:grpSpPr>
          <a:xfrm>
            <a:off x="4947770" y="1841688"/>
            <a:ext cx="2416155" cy="1099567"/>
            <a:chOff x="973910" y="2552193"/>
            <a:chExt cx="1864530" cy="1099567"/>
          </a:xfrm>
        </p:grpSpPr>
        <p:sp>
          <p:nvSpPr>
            <p:cNvPr id="4443" name="TextBox 4442">
              <a:extLst>
                <a:ext uri="{FF2B5EF4-FFF2-40B4-BE49-F238E27FC236}">
                  <a16:creationId xmlns:a16="http://schemas.microsoft.com/office/drawing/2014/main" id="{41B97E03-2156-4C50-998A-1CC436256E19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44" name="TextBox 4443">
              <a:extLst>
                <a:ext uri="{FF2B5EF4-FFF2-40B4-BE49-F238E27FC236}">
                  <a16:creationId xmlns:a16="http://schemas.microsoft.com/office/drawing/2014/main" id="{9343CC67-A71A-467F-B2C0-99D7E4074B18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5" name="Group 38">
            <a:extLst>
              <a:ext uri="{FF2B5EF4-FFF2-40B4-BE49-F238E27FC236}">
                <a16:creationId xmlns:a16="http://schemas.microsoft.com/office/drawing/2014/main" id="{64C8517D-3718-411A-81F5-16CFAEA3BADB}"/>
              </a:ext>
            </a:extLst>
          </p:cNvPr>
          <p:cNvGrpSpPr/>
          <p:nvPr/>
        </p:nvGrpSpPr>
        <p:grpSpPr>
          <a:xfrm>
            <a:off x="4145884" y="2050325"/>
            <a:ext cx="684069" cy="684069"/>
            <a:chOff x="3218806" y="1961572"/>
            <a:chExt cx="684068" cy="684068"/>
          </a:xfrm>
        </p:grpSpPr>
        <p:sp>
          <p:nvSpPr>
            <p:cNvPr id="4446" name="Diamond 36">
              <a:extLst>
                <a:ext uri="{FF2B5EF4-FFF2-40B4-BE49-F238E27FC236}">
                  <a16:creationId xmlns:a16="http://schemas.microsoft.com/office/drawing/2014/main" id="{061730CC-C340-423F-9CE1-35698A7767B4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47" name="TextBox 4446">
              <a:extLst>
                <a:ext uri="{FF2B5EF4-FFF2-40B4-BE49-F238E27FC236}">
                  <a16:creationId xmlns:a16="http://schemas.microsoft.com/office/drawing/2014/main" id="{2D46CACB-DF0B-4216-AC8C-AB0701146A52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48" name="Group 39">
            <a:extLst>
              <a:ext uri="{FF2B5EF4-FFF2-40B4-BE49-F238E27FC236}">
                <a16:creationId xmlns:a16="http://schemas.microsoft.com/office/drawing/2014/main" id="{EAF9BE32-6F1B-4E10-9AF9-608DEF82719B}"/>
              </a:ext>
            </a:extLst>
          </p:cNvPr>
          <p:cNvGrpSpPr/>
          <p:nvPr/>
        </p:nvGrpSpPr>
        <p:grpSpPr>
          <a:xfrm>
            <a:off x="5840544" y="3667810"/>
            <a:ext cx="2416155" cy="1099567"/>
            <a:chOff x="973910" y="2552193"/>
            <a:chExt cx="1864530" cy="1099567"/>
          </a:xfrm>
        </p:grpSpPr>
        <p:sp>
          <p:nvSpPr>
            <p:cNvPr id="4449" name="TextBox 4448">
              <a:extLst>
                <a:ext uri="{FF2B5EF4-FFF2-40B4-BE49-F238E27FC236}">
                  <a16:creationId xmlns:a16="http://schemas.microsoft.com/office/drawing/2014/main" id="{B2DECD47-8743-42F9-AC62-8F1514011348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0" name="TextBox 4449">
              <a:extLst>
                <a:ext uri="{FF2B5EF4-FFF2-40B4-BE49-F238E27FC236}">
                  <a16:creationId xmlns:a16="http://schemas.microsoft.com/office/drawing/2014/main" id="{812B794D-35B6-4F31-A93E-FA6D0EDA3231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51" name="Group 42">
            <a:extLst>
              <a:ext uri="{FF2B5EF4-FFF2-40B4-BE49-F238E27FC236}">
                <a16:creationId xmlns:a16="http://schemas.microsoft.com/office/drawing/2014/main" id="{3D144AB5-1873-437A-99D5-3C024B3F19E8}"/>
              </a:ext>
            </a:extLst>
          </p:cNvPr>
          <p:cNvGrpSpPr/>
          <p:nvPr/>
        </p:nvGrpSpPr>
        <p:grpSpPr>
          <a:xfrm>
            <a:off x="5038658" y="3876448"/>
            <a:ext cx="684069" cy="684069"/>
            <a:chOff x="3218806" y="1961572"/>
            <a:chExt cx="684068" cy="684068"/>
          </a:xfrm>
        </p:grpSpPr>
        <p:sp>
          <p:nvSpPr>
            <p:cNvPr id="4452" name="Diamond 43">
              <a:extLst>
                <a:ext uri="{FF2B5EF4-FFF2-40B4-BE49-F238E27FC236}">
                  <a16:creationId xmlns:a16="http://schemas.microsoft.com/office/drawing/2014/main" id="{ACCF1600-2971-4B52-B182-53FB483C0216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53" name="TextBox 4452">
              <a:extLst>
                <a:ext uri="{FF2B5EF4-FFF2-40B4-BE49-F238E27FC236}">
                  <a16:creationId xmlns:a16="http://schemas.microsoft.com/office/drawing/2014/main" id="{065B37A7-1A52-4059-AB60-027B3E72781F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54" name="Group 45">
            <a:extLst>
              <a:ext uri="{FF2B5EF4-FFF2-40B4-BE49-F238E27FC236}">
                <a16:creationId xmlns:a16="http://schemas.microsoft.com/office/drawing/2014/main" id="{CAFBB120-CAE5-41AF-9383-F7347997F61C}"/>
              </a:ext>
            </a:extLst>
          </p:cNvPr>
          <p:cNvGrpSpPr/>
          <p:nvPr/>
        </p:nvGrpSpPr>
        <p:grpSpPr>
          <a:xfrm>
            <a:off x="9184517" y="4580872"/>
            <a:ext cx="2416155" cy="1099567"/>
            <a:chOff x="973910" y="2552193"/>
            <a:chExt cx="1864530" cy="1099567"/>
          </a:xfrm>
        </p:grpSpPr>
        <p:sp>
          <p:nvSpPr>
            <p:cNvPr id="4455" name="TextBox 4454">
              <a:extLst>
                <a:ext uri="{FF2B5EF4-FFF2-40B4-BE49-F238E27FC236}">
                  <a16:creationId xmlns:a16="http://schemas.microsoft.com/office/drawing/2014/main" id="{14A576EA-3A1F-4E2F-AE62-BBE9B80A8D09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6" name="TextBox 4455">
              <a:extLst>
                <a:ext uri="{FF2B5EF4-FFF2-40B4-BE49-F238E27FC236}">
                  <a16:creationId xmlns:a16="http://schemas.microsoft.com/office/drawing/2014/main" id="{F76595BF-B07A-412F-93EF-5D690CDAC273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57" name="Group 48">
            <a:extLst>
              <a:ext uri="{FF2B5EF4-FFF2-40B4-BE49-F238E27FC236}">
                <a16:creationId xmlns:a16="http://schemas.microsoft.com/office/drawing/2014/main" id="{4453BA3E-A762-4C72-B9E7-B55C1A86174D}"/>
              </a:ext>
            </a:extLst>
          </p:cNvPr>
          <p:cNvGrpSpPr/>
          <p:nvPr/>
        </p:nvGrpSpPr>
        <p:grpSpPr>
          <a:xfrm>
            <a:off x="8382630" y="4789509"/>
            <a:ext cx="684069" cy="684069"/>
            <a:chOff x="3218806" y="1961572"/>
            <a:chExt cx="684068" cy="684068"/>
          </a:xfrm>
        </p:grpSpPr>
        <p:sp>
          <p:nvSpPr>
            <p:cNvPr id="4458" name="Diamond 49">
              <a:extLst>
                <a:ext uri="{FF2B5EF4-FFF2-40B4-BE49-F238E27FC236}">
                  <a16:creationId xmlns:a16="http://schemas.microsoft.com/office/drawing/2014/main" id="{7E1BFBA5-4D1A-4358-852C-9FF5D28C6125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59" name="TextBox 4458">
              <a:extLst>
                <a:ext uri="{FF2B5EF4-FFF2-40B4-BE49-F238E27FC236}">
                  <a16:creationId xmlns:a16="http://schemas.microsoft.com/office/drawing/2014/main" id="{63F1E4D3-0D4E-4A18-8356-E72BAC7EA6EB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60" name="Group 51">
            <a:extLst>
              <a:ext uri="{FF2B5EF4-FFF2-40B4-BE49-F238E27FC236}">
                <a16:creationId xmlns:a16="http://schemas.microsoft.com/office/drawing/2014/main" id="{A9FFC20B-C3D2-49D2-BA94-7089DFABB7C7}"/>
              </a:ext>
            </a:extLst>
          </p:cNvPr>
          <p:cNvGrpSpPr/>
          <p:nvPr/>
        </p:nvGrpSpPr>
        <p:grpSpPr>
          <a:xfrm>
            <a:off x="8394722" y="2754749"/>
            <a:ext cx="2416155" cy="1099567"/>
            <a:chOff x="973910" y="2552193"/>
            <a:chExt cx="1864530" cy="1099567"/>
          </a:xfrm>
        </p:grpSpPr>
        <p:sp>
          <p:nvSpPr>
            <p:cNvPr id="4461" name="TextBox 4460">
              <a:extLst>
                <a:ext uri="{FF2B5EF4-FFF2-40B4-BE49-F238E27FC236}">
                  <a16:creationId xmlns:a16="http://schemas.microsoft.com/office/drawing/2014/main" id="{01617945-F2A9-4D04-89F8-0EBA6C51E068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62" name="TextBox 4461">
              <a:extLst>
                <a:ext uri="{FF2B5EF4-FFF2-40B4-BE49-F238E27FC236}">
                  <a16:creationId xmlns:a16="http://schemas.microsoft.com/office/drawing/2014/main" id="{F89942F8-305A-49D6-AF4B-BC9EC2C6B96F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63" name="Group 54">
            <a:extLst>
              <a:ext uri="{FF2B5EF4-FFF2-40B4-BE49-F238E27FC236}">
                <a16:creationId xmlns:a16="http://schemas.microsoft.com/office/drawing/2014/main" id="{A4B1BEE4-99CC-49C7-B1B4-0CFA85FA7092}"/>
              </a:ext>
            </a:extLst>
          </p:cNvPr>
          <p:cNvGrpSpPr/>
          <p:nvPr/>
        </p:nvGrpSpPr>
        <p:grpSpPr>
          <a:xfrm>
            <a:off x="7592836" y="2963387"/>
            <a:ext cx="684069" cy="684069"/>
            <a:chOff x="3218806" y="1961572"/>
            <a:chExt cx="684068" cy="684068"/>
          </a:xfrm>
        </p:grpSpPr>
        <p:sp>
          <p:nvSpPr>
            <p:cNvPr id="4464" name="Diamond 55">
              <a:extLst>
                <a:ext uri="{FF2B5EF4-FFF2-40B4-BE49-F238E27FC236}">
                  <a16:creationId xmlns:a16="http://schemas.microsoft.com/office/drawing/2014/main" id="{B2FEE506-7DC1-4F8B-9808-C43269687411}"/>
                </a:ext>
              </a:extLst>
            </p:cNvPr>
            <p:cNvSpPr/>
            <p:nvPr/>
          </p:nvSpPr>
          <p:spPr>
            <a:xfrm>
              <a:off x="3218806" y="1961572"/>
              <a:ext cx="684068" cy="684068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465" name="TextBox 4464">
              <a:extLst>
                <a:ext uri="{FF2B5EF4-FFF2-40B4-BE49-F238E27FC236}">
                  <a16:creationId xmlns:a16="http://schemas.microsoft.com/office/drawing/2014/main" id="{B25F8D9F-3BF8-4746-BE16-8053D12F382E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12738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102</cp:revision>
  <dcterms:created xsi:type="dcterms:W3CDTF">2018-02-18T19:39:47Z</dcterms:created>
  <dcterms:modified xsi:type="dcterms:W3CDTF">2020-09-03T03:21:05Z</dcterms:modified>
</cp:coreProperties>
</file>